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277F-5A8F-A01B-52E0-7BE34B4F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C16C-A182-C67E-5E62-728C0E224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7158-35BA-67AC-9DA5-41C3F408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B01-C4C3-8678-E71A-ACF8128B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A999-56ED-54D4-F4D6-53438464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22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394D-B7D2-0D44-A86A-2883AB8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A7CFD-6D6E-6941-B387-33B612385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5658-F993-1635-C877-0B606026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299F-60F4-D122-2F86-5C8573A2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44D5-A59C-BACA-F8CE-518A2EB2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7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61465-047C-5411-1ED8-76D21613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69525-57D8-DD4D-ED3C-C2E9F33B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4560-B2DC-58A7-7A16-1D0CF05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548-2B8D-17C9-4628-9C94E090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BB00-6A91-B3C6-A275-2D6F6D80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2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24B7-A61C-607B-6945-5783BDCF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5B4E-B654-B3B5-3657-96A50A69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75F1-B960-BB71-F57F-7679684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40F7-0534-73C5-E831-AED77CF3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D15F-D1D1-3A53-0A53-ECC36F8C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92CC-9ADD-1051-057F-382BAF9B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B71EE-3A26-3929-106E-4F753A57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B021-5AEC-B8FF-DAD4-6C160E82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6C44-F36B-F39F-7835-D5C78553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5E6F-B0F9-57D7-FFE1-46CA63C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604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270F-982D-FD61-7E5C-81C48062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824A-88DC-1D79-929A-5962CDC75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8F2A6-FF11-88CB-31DB-2E4A4FCD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1B1A6-1AD5-99F2-9262-04DD7B34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184C-52E7-1073-D61E-B61C836D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49AB1-6A2A-7B6B-9D70-79F0AA24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15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6509-A5DE-3101-64E8-EE54A5D3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BD8C-D361-CB2A-DB34-AD42BAB1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61C35-747D-4F0F-E352-37A65A0EB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D6AF-24D5-BD3F-37B4-AC2D98D45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857D2-BF8F-C67E-C390-2B015D4F8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C5B0B-85E1-A493-C5B4-8698070A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815F8-6AFE-18AF-E1AE-4D71E5E1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972C9-EC8F-51C6-BF12-893BE24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45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44A8-B72F-E744-9820-5C997960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44C79-1761-52CD-C3CC-05BC498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04E38-8AB0-9FB3-6B5E-1D224A1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B9EB8-9B03-C332-4BB6-1CD61AA5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090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EEC19-A164-09D7-F74D-2AB208ED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408DB-995D-C36B-95D1-AA52D57E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0EB0-1E2C-C3C8-89CB-3A9EC1CA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8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E6C2-FF4A-C8DA-F678-49A38479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FB04-404B-1E8E-AA7A-1E262283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D8EE-B301-5281-8F59-F7DAC67D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0901-67D8-DDF9-5046-7A4F842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0FCC-D7EB-197D-982C-9079E635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1001-EB8D-C3E8-73F8-91D2AC16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2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8753-511D-D735-37EA-D1C290E0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EE46A-0633-880B-9E58-2B20393F1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EED5-2FCC-C834-AFE3-BAE1D7B7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7D59-10D4-A4DB-8314-6EB718F0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20D7-F209-61B0-D0D4-E00D2ED4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7BAA-9C27-788C-F0A4-B0F569A4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9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523DA-873F-45FA-C43F-B61437BA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160C-C1C0-9C1C-E2EE-45B0421F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2D6B-C3E1-B252-72F1-C9498B0E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97A1-D395-4EAD-8C93-7B7FC59BF340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54AE-7211-3E4E-8F87-1B66F1921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4945-5852-8D74-8800-354B2B8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3751-983B-4BB6-AAF9-3BB37ADBB8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012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ADF6230-71C2-30DE-B394-67FA8B425DD1}"/>
              </a:ext>
            </a:extLst>
          </p:cNvPr>
          <p:cNvSpPr/>
          <p:nvPr/>
        </p:nvSpPr>
        <p:spPr>
          <a:xfrm>
            <a:off x="4819651" y="193985"/>
            <a:ext cx="2552699" cy="311722"/>
          </a:xfrm>
          <a:prstGeom prst="round2Diag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Main App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6CEDE02-008F-F761-77CC-663CFC155673}"/>
              </a:ext>
            </a:extLst>
          </p:cNvPr>
          <p:cNvSpPr/>
          <p:nvPr/>
        </p:nvSpPr>
        <p:spPr>
          <a:xfrm>
            <a:off x="3893127" y="817429"/>
            <a:ext cx="4405745" cy="311722"/>
          </a:xfrm>
          <a:prstGeom prst="round2Diag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Landing Page / 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0ED911-D434-71ED-B5CA-F385C4B1F815}"/>
              </a:ext>
            </a:extLst>
          </p:cNvPr>
          <p:cNvSpPr/>
          <p:nvPr/>
        </p:nvSpPr>
        <p:spPr>
          <a:xfrm>
            <a:off x="980207" y="2157804"/>
            <a:ext cx="1191493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129C40-82CA-A5AB-2B21-8B649BCC533A}"/>
              </a:ext>
            </a:extLst>
          </p:cNvPr>
          <p:cNvSpPr/>
          <p:nvPr/>
        </p:nvSpPr>
        <p:spPr>
          <a:xfrm>
            <a:off x="8790716" y="2154359"/>
            <a:ext cx="1191492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870A0-FEDF-47ED-4EB9-3AFA63DC0FA5}"/>
              </a:ext>
            </a:extLst>
          </p:cNvPr>
          <p:cNvSpPr/>
          <p:nvPr/>
        </p:nvSpPr>
        <p:spPr>
          <a:xfrm>
            <a:off x="188764" y="2692992"/>
            <a:ext cx="1191492" cy="3117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Validation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AFF0E3-FB1C-288D-F5B1-FF8A51EA837B}"/>
              </a:ext>
            </a:extLst>
          </p:cNvPr>
          <p:cNvSpPr/>
          <p:nvPr/>
        </p:nvSpPr>
        <p:spPr>
          <a:xfrm>
            <a:off x="2542311" y="2154360"/>
            <a:ext cx="1191493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Entertainment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877EF2-51E0-9D7A-119C-CDD5B08DA42E}"/>
              </a:ext>
            </a:extLst>
          </p:cNvPr>
          <p:cNvSpPr/>
          <p:nvPr/>
        </p:nvSpPr>
        <p:spPr>
          <a:xfrm>
            <a:off x="5666519" y="2154360"/>
            <a:ext cx="1191493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>
                <a:solidFill>
                  <a:schemeClr val="tx1"/>
                </a:solidFill>
              </a:rPr>
              <a:t>Islami</a:t>
            </a:r>
            <a:endParaRPr lang="en-ID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B74F0-E98C-3814-FBB5-D6FB68F9EBDF}"/>
              </a:ext>
            </a:extLst>
          </p:cNvPr>
          <p:cNvSpPr/>
          <p:nvPr/>
        </p:nvSpPr>
        <p:spPr>
          <a:xfrm>
            <a:off x="1780305" y="2691243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News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A0C87-0EC7-2B1A-F835-3972E77B54B7}"/>
              </a:ext>
            </a:extLst>
          </p:cNvPr>
          <p:cNvSpPr/>
          <p:nvPr/>
        </p:nvSpPr>
        <p:spPr>
          <a:xfrm>
            <a:off x="188764" y="3229875"/>
            <a:ext cx="1191492" cy="3117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>
                <a:solidFill>
                  <a:schemeClr val="tx1"/>
                </a:solidFill>
              </a:rPr>
              <a:t>Todos</a:t>
            </a:r>
            <a:r>
              <a:rPr lang="en-ID" sz="1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E4DAB-6D33-F0FA-04C4-BBE2EA1231B7}"/>
              </a:ext>
            </a:extLst>
          </p:cNvPr>
          <p:cNvSpPr/>
          <p:nvPr/>
        </p:nvSpPr>
        <p:spPr>
          <a:xfrm>
            <a:off x="8025246" y="3224561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KBBI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408D71-CC81-C367-F07A-5E7FFFE21C2C}"/>
              </a:ext>
            </a:extLst>
          </p:cNvPr>
          <p:cNvSpPr/>
          <p:nvPr/>
        </p:nvSpPr>
        <p:spPr>
          <a:xfrm>
            <a:off x="7228618" y="2154359"/>
            <a:ext cx="1191492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FA1FAB-504F-A270-4309-E130C2DEDC3C}"/>
              </a:ext>
            </a:extLst>
          </p:cNvPr>
          <p:cNvSpPr/>
          <p:nvPr/>
        </p:nvSpPr>
        <p:spPr>
          <a:xfrm>
            <a:off x="1780305" y="3228126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Football News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893A1B-CC53-BA5E-BA17-D3FF3A7CA6D6}"/>
              </a:ext>
            </a:extLst>
          </p:cNvPr>
          <p:cNvSpPr/>
          <p:nvPr/>
        </p:nvSpPr>
        <p:spPr>
          <a:xfrm>
            <a:off x="4104415" y="2154360"/>
            <a:ext cx="1191493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Ecommerce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93BE1-AF58-0359-9D00-59707BD38A93}"/>
              </a:ext>
            </a:extLst>
          </p:cNvPr>
          <p:cNvSpPr/>
          <p:nvPr/>
        </p:nvSpPr>
        <p:spPr>
          <a:xfrm>
            <a:off x="3342409" y="2691243"/>
            <a:ext cx="1191493" cy="3117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HNI 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9B8456-04F8-EE1B-BAE4-317FC7FD08DF}"/>
              </a:ext>
            </a:extLst>
          </p:cNvPr>
          <p:cNvSpPr/>
          <p:nvPr/>
        </p:nvSpPr>
        <p:spPr>
          <a:xfrm>
            <a:off x="10352814" y="2154359"/>
            <a:ext cx="1191493" cy="311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Otakus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DCEEE63-FFB3-45F9-6DE4-7AD520C7EAD3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1288442" y="2561340"/>
            <a:ext cx="379327" cy="19569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B59018-A49A-4D62-9DE8-123C6F23CE04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1020000" y="2829782"/>
            <a:ext cx="916210" cy="19569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7DAC0CA-1F62-9061-2B8C-E9B10B660D55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2864417" y="2573463"/>
            <a:ext cx="381022" cy="16626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7F62B-141D-04D5-0C64-0ADFD122E307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2595976" y="2841904"/>
            <a:ext cx="917905" cy="16626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4DAD1-C1C6-A176-DCA7-A25CA40EB1D9}"/>
              </a:ext>
            </a:extLst>
          </p:cNvPr>
          <p:cNvSpPr/>
          <p:nvPr/>
        </p:nvSpPr>
        <p:spPr>
          <a:xfrm>
            <a:off x="3342409" y="3228126"/>
            <a:ext cx="1191493" cy="3117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847F6F-D25B-6251-FC96-A1AC3D827482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4426521" y="2573463"/>
            <a:ext cx="381022" cy="16626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16A829-263A-62D2-87C5-D684344E99A1}"/>
              </a:ext>
            </a:extLst>
          </p:cNvPr>
          <p:cNvSpPr/>
          <p:nvPr/>
        </p:nvSpPr>
        <p:spPr>
          <a:xfrm>
            <a:off x="4904507" y="2691243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>
                <a:solidFill>
                  <a:schemeClr val="tx1"/>
                </a:solidFill>
              </a:rPr>
              <a:t>Asmaul</a:t>
            </a:r>
            <a:r>
              <a:rPr lang="en-ID" sz="1000" dirty="0">
                <a:solidFill>
                  <a:schemeClr val="tx1"/>
                </a:solidFill>
              </a:rPr>
              <a:t> Husna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04DFD3-A846-9E4E-6EA7-63F7B05D6A86}"/>
              </a:ext>
            </a:extLst>
          </p:cNvPr>
          <p:cNvSpPr/>
          <p:nvPr/>
        </p:nvSpPr>
        <p:spPr>
          <a:xfrm>
            <a:off x="4904507" y="3228126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>
                <a:solidFill>
                  <a:schemeClr val="tx1"/>
                </a:solidFill>
              </a:rPr>
              <a:t>Kisah</a:t>
            </a:r>
            <a:r>
              <a:rPr lang="en-ID" sz="1000" dirty="0">
                <a:solidFill>
                  <a:schemeClr val="tx1"/>
                </a:solidFill>
              </a:rPr>
              <a:t> Nabi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1E8627-B44D-B891-AEE1-8DCA99FD19D6}"/>
              </a:ext>
            </a:extLst>
          </p:cNvPr>
          <p:cNvSpPr/>
          <p:nvPr/>
        </p:nvSpPr>
        <p:spPr>
          <a:xfrm>
            <a:off x="4904507" y="3765009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Surah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6E2F21-8308-D6F9-5529-87F060E03D6F}"/>
              </a:ext>
            </a:extLst>
          </p:cNvPr>
          <p:cNvSpPr/>
          <p:nvPr/>
        </p:nvSpPr>
        <p:spPr>
          <a:xfrm>
            <a:off x="4904507" y="4301892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Ayat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443005-EFF2-5601-5668-1AA6629AF491}"/>
              </a:ext>
            </a:extLst>
          </p:cNvPr>
          <p:cNvSpPr/>
          <p:nvPr/>
        </p:nvSpPr>
        <p:spPr>
          <a:xfrm>
            <a:off x="4904507" y="4838735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Audio Ayat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C15CD3-A68D-EAC5-2A0F-114011232B65}"/>
              </a:ext>
            </a:extLst>
          </p:cNvPr>
          <p:cNvSpPr/>
          <p:nvPr/>
        </p:nvSpPr>
        <p:spPr>
          <a:xfrm>
            <a:off x="4904507" y="5375578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Audio Surah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85DB795-1354-8155-81B0-2538CF647060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5988622" y="2573460"/>
            <a:ext cx="381022" cy="1662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DC15D1-459E-D416-D195-F58117780C08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5720181" y="2841901"/>
            <a:ext cx="917905" cy="1662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87F4954-2575-AC92-1641-3C5BCF9F2F86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5451739" y="3110343"/>
            <a:ext cx="1454788" cy="1662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B5FFC3C-8B4B-CA11-FFA4-E3A216F70D9B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>
            <a:off x="5183298" y="3378784"/>
            <a:ext cx="1991671" cy="1662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09E9F04-393E-647D-1C16-28C8A92509F0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4914876" y="3647206"/>
            <a:ext cx="2528514" cy="1662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70D829A-8240-F37C-B4D5-919B7565D551}"/>
              </a:ext>
            </a:extLst>
          </p:cNvPr>
          <p:cNvCxnSpPr>
            <a:cxnSpLocks/>
            <a:endCxn id="54" idx="3"/>
          </p:cNvCxnSpPr>
          <p:nvPr/>
        </p:nvCxnSpPr>
        <p:spPr>
          <a:xfrm rot="5400000">
            <a:off x="4646455" y="3915627"/>
            <a:ext cx="3065357" cy="1662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81B79-4D8C-FBDB-4FEA-86235685504B}"/>
              </a:ext>
            </a:extLst>
          </p:cNvPr>
          <p:cNvSpPr/>
          <p:nvPr/>
        </p:nvSpPr>
        <p:spPr>
          <a:xfrm>
            <a:off x="6466605" y="3224561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Cek </a:t>
            </a:r>
            <a:r>
              <a:rPr lang="en-ID" sz="1000" dirty="0" err="1">
                <a:solidFill>
                  <a:schemeClr val="tx1"/>
                </a:solidFill>
              </a:rPr>
              <a:t>Resi</a:t>
            </a:r>
            <a:endParaRPr lang="en-ID" sz="10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CA72C6-FBCF-14FF-23B2-40B4FB941FD4}"/>
              </a:ext>
            </a:extLst>
          </p:cNvPr>
          <p:cNvSpPr/>
          <p:nvPr/>
        </p:nvSpPr>
        <p:spPr>
          <a:xfrm>
            <a:off x="6466605" y="3771788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Cek </a:t>
            </a:r>
            <a:r>
              <a:rPr lang="en-ID" sz="1000" dirty="0" err="1">
                <a:solidFill>
                  <a:schemeClr val="tx1"/>
                </a:solidFill>
              </a:rPr>
              <a:t>Tagihan</a:t>
            </a:r>
            <a:r>
              <a:rPr lang="en-ID" sz="1000" dirty="0">
                <a:solidFill>
                  <a:schemeClr val="tx1"/>
                </a:solidFill>
              </a:rPr>
              <a:t> Listrik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149ABF4-50D9-3879-9CA6-5F1285EAB1DF}"/>
              </a:ext>
            </a:extLst>
          </p:cNvPr>
          <p:cNvCxnSpPr>
            <a:cxnSpLocks/>
            <a:endCxn id="98" idx="3"/>
          </p:cNvCxnSpPr>
          <p:nvPr/>
        </p:nvCxnSpPr>
        <p:spPr>
          <a:xfrm rot="5400000">
            <a:off x="5940300" y="4183879"/>
            <a:ext cx="3601862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486C380-7C1B-8DA9-0707-5B3EEA1E3331}"/>
              </a:ext>
            </a:extLst>
          </p:cNvPr>
          <p:cNvCxnSpPr>
            <a:cxnSpLocks/>
            <a:endCxn id="73" idx="3"/>
          </p:cNvCxnSpPr>
          <p:nvPr/>
        </p:nvCxnSpPr>
        <p:spPr>
          <a:xfrm rot="5400000">
            <a:off x="7284061" y="2840118"/>
            <a:ext cx="914341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6753A4A-0603-990B-A5FB-78BE59E58EFE}"/>
              </a:ext>
            </a:extLst>
          </p:cNvPr>
          <p:cNvCxnSpPr>
            <a:cxnSpLocks/>
            <a:endCxn id="74" idx="3"/>
          </p:cNvCxnSpPr>
          <p:nvPr/>
        </p:nvCxnSpPr>
        <p:spPr>
          <a:xfrm rot="5400000">
            <a:off x="7010447" y="3113732"/>
            <a:ext cx="1461568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C568CC8-51F0-8673-5F7D-6B12C5A7C23B}"/>
              </a:ext>
            </a:extLst>
          </p:cNvPr>
          <p:cNvSpPr/>
          <p:nvPr/>
        </p:nvSpPr>
        <p:spPr>
          <a:xfrm>
            <a:off x="6466605" y="4301892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Info </a:t>
            </a:r>
            <a:r>
              <a:rPr lang="en-ID" sz="1000" dirty="0" err="1">
                <a:solidFill>
                  <a:schemeClr val="tx1"/>
                </a:solidFill>
              </a:rPr>
              <a:t>Gempa</a:t>
            </a:r>
            <a:endParaRPr lang="en-ID" sz="10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808B65-4AAA-336E-4530-793D9CF7D297}"/>
              </a:ext>
            </a:extLst>
          </p:cNvPr>
          <p:cNvSpPr/>
          <p:nvPr/>
        </p:nvSpPr>
        <p:spPr>
          <a:xfrm>
            <a:off x="6466605" y="4838622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Info </a:t>
            </a:r>
            <a:r>
              <a:rPr lang="en-ID" sz="1000" dirty="0" err="1">
                <a:solidFill>
                  <a:schemeClr val="tx1"/>
                </a:solidFill>
              </a:rPr>
              <a:t>Beasiswa</a:t>
            </a:r>
            <a:endParaRPr lang="en-ID" sz="10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4B2B1EB-7990-04B6-9E6A-50F3139EE100}"/>
              </a:ext>
            </a:extLst>
          </p:cNvPr>
          <p:cNvSpPr/>
          <p:nvPr/>
        </p:nvSpPr>
        <p:spPr>
          <a:xfrm>
            <a:off x="6466605" y="5375352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GSM Arena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B9BC96-1097-1E77-1510-53C8655FF48B}"/>
              </a:ext>
            </a:extLst>
          </p:cNvPr>
          <p:cNvSpPr/>
          <p:nvPr/>
        </p:nvSpPr>
        <p:spPr>
          <a:xfrm>
            <a:off x="6466605" y="2694433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Turn Back Hoax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C958FB-37BD-977E-DC20-0123C56AFF90}"/>
              </a:ext>
            </a:extLst>
          </p:cNvPr>
          <p:cNvSpPr/>
          <p:nvPr/>
        </p:nvSpPr>
        <p:spPr>
          <a:xfrm>
            <a:off x="6466605" y="6448812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>
                <a:solidFill>
                  <a:schemeClr val="tx1"/>
                </a:solidFill>
              </a:rPr>
              <a:t>Jadwal</a:t>
            </a:r>
            <a:r>
              <a:rPr lang="en-ID" sz="1000" dirty="0">
                <a:solidFill>
                  <a:schemeClr val="tx1"/>
                </a:solidFill>
              </a:rPr>
              <a:t> Bola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44A353-BFDC-BE89-7348-D99CD6FF371A}"/>
              </a:ext>
            </a:extLst>
          </p:cNvPr>
          <p:cNvSpPr/>
          <p:nvPr/>
        </p:nvSpPr>
        <p:spPr>
          <a:xfrm>
            <a:off x="6466605" y="5912082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>
                <a:solidFill>
                  <a:schemeClr val="tx1"/>
                </a:solidFill>
              </a:rPr>
              <a:t>Jadwal</a:t>
            </a:r>
            <a:r>
              <a:rPr lang="en-ID" sz="1000" dirty="0">
                <a:solidFill>
                  <a:schemeClr val="tx1"/>
                </a:solidFill>
              </a:rPr>
              <a:t> TV Now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A087C2-DA2C-AB0F-9E44-26B438681EAF}"/>
              </a:ext>
            </a:extLst>
          </p:cNvPr>
          <p:cNvSpPr/>
          <p:nvPr/>
        </p:nvSpPr>
        <p:spPr>
          <a:xfrm>
            <a:off x="188764" y="3765009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Translate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8B2343-7D65-2BA0-70D6-180A01D4519B}"/>
              </a:ext>
            </a:extLst>
          </p:cNvPr>
          <p:cNvSpPr/>
          <p:nvPr/>
        </p:nvSpPr>
        <p:spPr>
          <a:xfrm>
            <a:off x="8028705" y="2691243"/>
            <a:ext cx="1191492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Brainly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98F8C1B-EFC0-5C7B-0E97-5A9D65F0433C}"/>
              </a:ext>
            </a:extLst>
          </p:cNvPr>
          <p:cNvCxnSpPr>
            <a:cxnSpLocks/>
            <a:endCxn id="93" idx="3"/>
          </p:cNvCxnSpPr>
          <p:nvPr/>
        </p:nvCxnSpPr>
        <p:spPr>
          <a:xfrm rot="5400000">
            <a:off x="6745395" y="3378784"/>
            <a:ext cx="1991672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C078362-6FE2-D608-5735-7329EDFCB36A}"/>
              </a:ext>
            </a:extLst>
          </p:cNvPr>
          <p:cNvCxnSpPr>
            <a:cxnSpLocks/>
            <a:endCxn id="94" idx="3"/>
          </p:cNvCxnSpPr>
          <p:nvPr/>
        </p:nvCxnSpPr>
        <p:spPr>
          <a:xfrm rot="5400000">
            <a:off x="6477030" y="3647149"/>
            <a:ext cx="2528402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0F82AB8-0539-F214-F614-4BF865D2D0B7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6208665" y="3915514"/>
            <a:ext cx="3065132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7C62C659-DBF2-AD33-C472-F58DF8799996}"/>
              </a:ext>
            </a:extLst>
          </p:cNvPr>
          <p:cNvCxnSpPr>
            <a:cxnSpLocks/>
            <a:endCxn id="97" idx="3"/>
          </p:cNvCxnSpPr>
          <p:nvPr/>
        </p:nvCxnSpPr>
        <p:spPr>
          <a:xfrm rot="5400000">
            <a:off x="5671935" y="4452244"/>
            <a:ext cx="4138592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DF14509-0B4C-D4F8-6BE2-72E0557212EF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7549125" y="2575054"/>
            <a:ext cx="384213" cy="16626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1141F47-9B09-1A3F-D91E-9CCA203C4210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9112819" y="2573460"/>
            <a:ext cx="381023" cy="16626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95A213-AD1B-7972-8DBB-EFFC5E418BA0}"/>
              </a:ext>
            </a:extLst>
          </p:cNvPr>
          <p:cNvSpPr/>
          <p:nvPr/>
        </p:nvSpPr>
        <p:spPr>
          <a:xfrm>
            <a:off x="8025253" y="3757879"/>
            <a:ext cx="1191485" cy="3256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Wikipedia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15EA16E-3A0A-4FE5-AE4B-9074898F08B1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8844430" y="2838389"/>
            <a:ext cx="914341" cy="16972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6D6E7A9-7108-BE27-0E4B-98ABE6CBEC39}"/>
              </a:ext>
            </a:extLst>
          </p:cNvPr>
          <p:cNvCxnSpPr>
            <a:cxnSpLocks/>
            <a:endCxn id="126" idx="3"/>
          </p:cNvCxnSpPr>
          <p:nvPr/>
        </p:nvCxnSpPr>
        <p:spPr>
          <a:xfrm rot="5400000">
            <a:off x="8574293" y="3108526"/>
            <a:ext cx="1454614" cy="16972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4035545-CE92-616B-1EF3-D50853BDE55A}"/>
              </a:ext>
            </a:extLst>
          </p:cNvPr>
          <p:cNvSpPr/>
          <p:nvPr/>
        </p:nvSpPr>
        <p:spPr>
          <a:xfrm>
            <a:off x="9587343" y="2691243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Anime Search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44D007A-6AEA-98D7-6619-EC7EC8F1122F}"/>
              </a:ext>
            </a:extLst>
          </p:cNvPr>
          <p:cNvSpPr/>
          <p:nvPr/>
        </p:nvSpPr>
        <p:spPr>
          <a:xfrm>
            <a:off x="9587343" y="3224561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Manga Search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E79400B-EAD2-C13A-7909-A6FC98B65417}"/>
              </a:ext>
            </a:extLst>
          </p:cNvPr>
          <p:cNvSpPr/>
          <p:nvPr/>
        </p:nvSpPr>
        <p:spPr>
          <a:xfrm>
            <a:off x="9587342" y="3757879"/>
            <a:ext cx="1191493" cy="3117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Character Search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EABA9F-EE23-4BC7-F871-01ADD9845F94}"/>
              </a:ext>
            </a:extLst>
          </p:cNvPr>
          <p:cNvCxnSpPr>
            <a:cxnSpLocks/>
            <a:endCxn id="140" idx="3"/>
          </p:cNvCxnSpPr>
          <p:nvPr/>
        </p:nvCxnSpPr>
        <p:spPr>
          <a:xfrm rot="5400000">
            <a:off x="10673188" y="2571730"/>
            <a:ext cx="381023" cy="1697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DEEBC84-022B-9021-3B3A-7B9DF5030069}"/>
              </a:ext>
            </a:extLst>
          </p:cNvPr>
          <p:cNvCxnSpPr>
            <a:cxnSpLocks/>
            <a:endCxn id="141" idx="3"/>
          </p:cNvCxnSpPr>
          <p:nvPr/>
        </p:nvCxnSpPr>
        <p:spPr>
          <a:xfrm rot="5400000">
            <a:off x="10406529" y="2838389"/>
            <a:ext cx="914341" cy="1697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3E52B1E-DA8C-2FB1-DD8A-18770B0242E8}"/>
              </a:ext>
            </a:extLst>
          </p:cNvPr>
          <p:cNvCxnSpPr>
            <a:cxnSpLocks/>
            <a:endCxn id="142" idx="3"/>
          </p:cNvCxnSpPr>
          <p:nvPr/>
        </p:nvCxnSpPr>
        <p:spPr>
          <a:xfrm rot="5400000">
            <a:off x="10139869" y="3105047"/>
            <a:ext cx="1447659" cy="16972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2DC93DFA-F65F-0641-CC46-567BD463C754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4158080" y="2841904"/>
            <a:ext cx="917905" cy="16626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26EB50D6-12C6-B910-A591-A1C6507E6A79}"/>
              </a:ext>
            </a:extLst>
          </p:cNvPr>
          <p:cNvSpPr/>
          <p:nvPr/>
        </p:nvSpPr>
        <p:spPr>
          <a:xfrm>
            <a:off x="3893126" y="1378645"/>
            <a:ext cx="4405745" cy="311722"/>
          </a:xfrm>
          <a:prstGeom prst="round2Diag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>
                <a:solidFill>
                  <a:schemeClr val="tx1"/>
                </a:solidFill>
              </a:rPr>
              <a:t>React Router DOM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832DB9A-C26F-89B5-5B50-1A88D00E7973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752433" y="3097349"/>
            <a:ext cx="1451344" cy="19569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03A3C52-EB58-D795-5BBA-7FECA35EBEAF}"/>
              </a:ext>
            </a:extLst>
          </p:cNvPr>
          <p:cNvCxnSpPr>
            <a:cxnSpLocks/>
          </p:cNvCxnSpPr>
          <p:nvPr/>
        </p:nvCxnSpPr>
        <p:spPr>
          <a:xfrm rot="5400000">
            <a:off x="3602259" y="-335937"/>
            <a:ext cx="467437" cy="452004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A436931-EDBA-77EC-279D-0D6CEEE9DE72}"/>
              </a:ext>
            </a:extLst>
          </p:cNvPr>
          <p:cNvCxnSpPr>
            <a:cxnSpLocks/>
          </p:cNvCxnSpPr>
          <p:nvPr/>
        </p:nvCxnSpPr>
        <p:spPr>
          <a:xfrm rot="5400000">
            <a:off x="4385033" y="443393"/>
            <a:ext cx="463993" cy="295794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42401BF8-5ADA-FC81-D833-ADCDAC9C582F}"/>
              </a:ext>
            </a:extLst>
          </p:cNvPr>
          <p:cNvCxnSpPr>
            <a:cxnSpLocks/>
          </p:cNvCxnSpPr>
          <p:nvPr/>
        </p:nvCxnSpPr>
        <p:spPr>
          <a:xfrm rot="5400000">
            <a:off x="5166085" y="1224445"/>
            <a:ext cx="463993" cy="139583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C8F8A65-85A8-DE16-85CE-EFE3CFD480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7136" y="1839229"/>
            <a:ext cx="463993" cy="16626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9EE497B-F78D-BE84-0800-C248038E5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8185" y="1058180"/>
            <a:ext cx="463992" cy="172836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F71B7FD9-883B-7C38-2F35-E34DCDE640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9234" y="277131"/>
            <a:ext cx="463992" cy="329046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2EFF382B-E01A-F314-0DA1-327355284D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0284" y="-503918"/>
            <a:ext cx="463992" cy="485256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FE006272-4EE7-1EA8-1094-3B3FE247F084}"/>
              </a:ext>
            </a:extLst>
          </p:cNvPr>
          <p:cNvCxnSpPr>
            <a:cxnSpLocks/>
          </p:cNvCxnSpPr>
          <p:nvPr/>
        </p:nvCxnSpPr>
        <p:spPr>
          <a:xfrm rot="5400000">
            <a:off x="5940140" y="661568"/>
            <a:ext cx="311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638320B-58EE-23D4-FF4D-B6EFFBE8C5C4}"/>
              </a:ext>
            </a:extLst>
          </p:cNvPr>
          <p:cNvCxnSpPr>
            <a:cxnSpLocks/>
          </p:cNvCxnSpPr>
          <p:nvPr/>
        </p:nvCxnSpPr>
        <p:spPr>
          <a:xfrm rot="5400000">
            <a:off x="5971253" y="1253898"/>
            <a:ext cx="249494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8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Rizuki Ap</dc:creator>
  <cp:lastModifiedBy>Rizuki Ap</cp:lastModifiedBy>
  <cp:revision>1</cp:revision>
  <dcterms:created xsi:type="dcterms:W3CDTF">2022-12-02T07:08:55Z</dcterms:created>
  <dcterms:modified xsi:type="dcterms:W3CDTF">2022-12-02T07:09:21Z</dcterms:modified>
</cp:coreProperties>
</file>