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RobotoMono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9f988d8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9f988d8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9f988d8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9f988d8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9f988d8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9f988d8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9f988d89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9f988d89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9f988d89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9f988d89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76500" y="1897200"/>
            <a:ext cx="56070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F0F6FC"/>
                </a:solidFill>
                <a:highlight>
                  <a:srgbClr val="0D1117"/>
                </a:highlight>
                <a:latin typeface="Arial"/>
                <a:ea typeface="Arial"/>
                <a:cs typeface="Arial"/>
                <a:sym typeface="Arial"/>
              </a:rPr>
              <a:t>Основы программирования на Python</a:t>
            </a:r>
            <a:endParaRPr sz="52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Выполнил: Воронов Вячеслав Николаевич КСиК-31</a:t>
            </a:r>
            <a:endParaRPr/>
          </a:p>
        </p:txBody>
      </p:sp>
      <p:pic>
        <p:nvPicPr>
          <p:cNvPr id="136" name="Google Shape;136;p13" title="Python-logo-notext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450" y="281674"/>
            <a:ext cx="1472001" cy="161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48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Python</a:t>
            </a:r>
            <a:r>
              <a:rPr lang="ru" sz="148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— это высокоуровневый язык программирования, который был создан в конце 1980-х годов и впервые выпущен в 1991 году. Он широко используется для разработки веб-приложений, научных вычислений, анализа данных, автоматизации задач и искусственного интеллекта.</a:t>
            </a:r>
            <a:endParaRPr sz="2560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9184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Зачем нужен Python:</a:t>
            </a:r>
            <a:endParaRPr sz="14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Простота и доступность</a:t>
            </a: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Python имеет простой и понятный синтаксис, что делает его идеальным для начинающих программистов.</a:t>
            </a:r>
            <a:endParaRPr sz="14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Читаемость кода</a:t>
            </a: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Код на Python легко читать и понимать, что способствует более быстрому развитию проектов и упрощает командную работу.</a:t>
            </a:r>
            <a:endParaRPr sz="14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Универсальность</a:t>
            </a: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Python можно использовать в различных областях, включая веб-разработку (с помощью фреймворков, таких как Django и Flask), научные исследования (с библиотеками NumPy и SciPy), анализ данных (с Pandas и Matplotlib) и машинное обучение (с TensorFlow и scikit-learn).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/>
              <a:t>Пример кода</a:t>
            </a:r>
            <a:endParaRPr sz="25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0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 title="photo_5456390650170830669_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675" y="1435975"/>
            <a:ext cx="8058551" cy="26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2105100" y="766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rgbClr val="F0F6FC"/>
                </a:solidFill>
                <a:latin typeface="Arial"/>
                <a:ea typeface="Arial"/>
                <a:cs typeface="Arial"/>
                <a:sym typeface="Arial"/>
              </a:rPr>
              <a:t>Где применяется в реальной жизни?</a:t>
            </a:r>
            <a:endParaRPr sz="3300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74475" y="1271850"/>
            <a:ext cx="7631100" cy="3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Python применяется в различных областях и сферах деятельности благодаря своей универсальности и простоте. Вот некоторые из основных направлений, где используется Python:</a:t>
            </a:r>
            <a:endParaRPr sz="14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Веб-разработка</a:t>
            </a: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endParaRPr sz="14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  Фреймворки, такие как Django и Flask, позволяют быстро создавать веб-приложения и RESTful API.</a:t>
            </a:r>
            <a:endParaRPr sz="14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Анализ данных и наука о данных</a:t>
            </a: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4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  Библиотеки, такие как Pandas, NumPy и Matplotlib, используются для анализа и визуализации данных.</a:t>
            </a:r>
            <a:endParaRPr sz="14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4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Машинное обучение и искусственный интеллект</a:t>
            </a: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400">
              <a:solidFill>
                <a:srgbClr val="FFFFFF"/>
              </a:solidFill>
              <a:highlight>
                <a:srgbClr val="21212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ru" sz="1400">
                <a:solidFill>
                  <a:srgbClr val="FFFFFF"/>
                </a:solidFill>
                <a:highlight>
                  <a:srgbClr val="212121"/>
                </a:highlight>
                <a:latin typeface="Roboto"/>
                <a:ea typeface="Roboto"/>
                <a:cs typeface="Roboto"/>
                <a:sym typeface="Roboto"/>
              </a:rPr>
              <a:t>   Библиотеки, такие как TensorFlow, Keras и scikit-learn, позволяют разрабатывать модели машинного обучения и нейронные сети.</a:t>
            </a:r>
            <a:endParaRPr sz="142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Разбор кода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4016675" y="1116150"/>
            <a:ext cx="4075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AutoNum type="arabicPeriod"/>
            </a:pPr>
            <a:r>
              <a:rPr b="1"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SWAG (Stochastic Weight Averaging with Gradient)</a:t>
            </a: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метод усреднения весов модели во время обучения, улучшающий обобщение и устойчивость.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AutoNum type="arabicPeriod"/>
            </a:pPr>
            <a:r>
              <a:rPr b="1"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Основные компоненты:</a:t>
            </a:r>
            <a:endParaRPr b="1"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14285"/>
              <a:buFont typeface="Roboto"/>
              <a:buChar char="○"/>
            </a:pPr>
            <a:r>
              <a:rPr lang="ru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SimpleModel</a:t>
            </a: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простая линейная модель для примера.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14285"/>
              <a:buFont typeface="Roboto"/>
              <a:buChar char="○"/>
            </a:pPr>
            <a:r>
              <a:rPr lang="ru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SWAG</a:t>
            </a: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класс, реализующий логику усреднения весов: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2" marL="13716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14285"/>
              <a:buFont typeface="Roboto"/>
              <a:buChar char="■"/>
            </a:pPr>
            <a:r>
              <a:rPr lang="ru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update_swa()</a:t>
            </a: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накапливает веса после </a:t>
            </a:r>
            <a:r>
              <a:rPr lang="ru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swa_start</a:t>
            </a: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эпох.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2" marL="13716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14285"/>
              <a:buFont typeface="Roboto"/>
              <a:buChar char="■"/>
            </a:pPr>
            <a:r>
              <a:rPr lang="ru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apply_swa()</a:t>
            </a: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 — заменяет веса модели на усреднённые.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0" marL="4572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AutoNum type="arabicPeriod"/>
            </a:pPr>
            <a:r>
              <a:rPr b="1"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Обучение:</a:t>
            </a:r>
            <a:endParaRPr b="1"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○"/>
            </a:pP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Модель обучается стандартным SGD.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○"/>
            </a:pP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После каждой эпохи вызывается </a:t>
            </a:r>
            <a:r>
              <a:rPr lang="ru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update_swa()</a:t>
            </a: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, чтобы обновить SWAG-веса.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7655" lvl="1" marL="914400" rtl="0" algn="l">
              <a:spcBef>
                <a:spcPts val="0"/>
              </a:spcBef>
              <a:spcAft>
                <a:spcPts val="0"/>
              </a:spcAft>
              <a:buClr>
                <a:srgbClr val="F8FAFF"/>
              </a:buClr>
              <a:buSzPct val="100000"/>
              <a:buFont typeface="Roboto"/>
              <a:buChar char="○"/>
            </a:pP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В конце обучения применяются усреднённые веса (</a:t>
            </a:r>
            <a:r>
              <a:rPr lang="ru" sz="1050">
                <a:solidFill>
                  <a:srgbClr val="F8FAFF"/>
                </a:solidFill>
                <a:latin typeface="Roboto Mono"/>
                <a:ea typeface="Roboto Mono"/>
                <a:cs typeface="Roboto Mono"/>
                <a:sym typeface="Roboto Mono"/>
              </a:rPr>
              <a:t>apply_swa()</a:t>
            </a:r>
            <a:r>
              <a:rPr lang="ru" sz="1200">
                <a:solidFill>
                  <a:srgbClr val="F8FAFF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 sz="1200">
              <a:solidFill>
                <a:srgbClr val="F8FA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050" y="952700"/>
            <a:ext cx="2776526" cy="3491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86500" y="2005475"/>
            <a:ext cx="73971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800"/>
              <a:t>Спасибо за внимание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