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75" r:id="rId7"/>
    <p:sldId id="267" r:id="rId8"/>
    <p:sldId id="268" r:id="rId9"/>
    <p:sldId id="276" r:id="rId10"/>
    <p:sldId id="261" r:id="rId11"/>
    <p:sldId id="260" r:id="rId12"/>
    <p:sldId id="262" r:id="rId13"/>
    <p:sldId id="264" r:id="rId14"/>
    <p:sldId id="265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6845-3F05-4699-AD06-278B1617D332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A11C6-8D7A-47FD-8F56-E6509F332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9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A11C6-8D7A-47FD-8F56-E6509F332F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2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A11C6-8D7A-47FD-8F56-E6509F332F9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11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A11C6-8D7A-47FD-8F56-E6509F332F9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A11C6-8D7A-47FD-8F56-E6509F332F9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0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A11C6-8D7A-47FD-8F56-E6509F332F9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7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A11C6-8D7A-47FD-8F56-E6509F332F9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6254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1300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62238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1611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8072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41400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8121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6777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8511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63075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1261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93B6-9B53-4CF1-9586-C0B9F3BD184E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BA5A-D00D-4A1C-86CD-077B7359B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C940-88A1-4A8D-936B-4CEFBE43E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4" y="1677879"/>
            <a:ext cx="11807301" cy="949911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 Black" panose="020B0A04020102020204" pitchFamily="34" charset="0"/>
              </a:rPr>
              <a:t>2022 IEEE International Students Conference on Electrical, Electronics and Computer Science(SCEECS 2022)</a:t>
            </a:r>
            <a:endParaRPr lang="en-IN" sz="2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DDA9F-852E-4EF0-8101-3C9227B0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4" y="2911876"/>
            <a:ext cx="11727402" cy="34800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Paper Title </a:t>
            </a:r>
            <a:r>
              <a:rPr lang="en-US" sz="2800" dirty="0"/>
              <a:t>: </a:t>
            </a:r>
            <a:r>
              <a:rPr lang="en-US" sz="2800" i="1" dirty="0"/>
              <a:t>Monitoring and Control of COVID Vaccine Storage Temperature Using IoT and Machine Learning</a:t>
            </a:r>
          </a:p>
          <a:p>
            <a:pPr algn="l"/>
            <a:r>
              <a:rPr lang="en-US" sz="2800" b="1" dirty="0"/>
              <a:t>Paper Id </a:t>
            </a:r>
            <a:r>
              <a:rPr lang="en-US" sz="2800" dirty="0"/>
              <a:t>: </a:t>
            </a:r>
            <a:r>
              <a:rPr lang="en-US" sz="2800" i="1" dirty="0"/>
              <a:t>27</a:t>
            </a:r>
          </a:p>
          <a:p>
            <a:endParaRPr lang="en-IN" sz="2000" dirty="0"/>
          </a:p>
          <a:p>
            <a:r>
              <a:rPr lang="en-IN" sz="2800" dirty="0"/>
              <a:t>Royam Jain, Suresh Kumar Gawre</a:t>
            </a:r>
          </a:p>
          <a:p>
            <a:r>
              <a:rPr lang="en-IN" sz="2800" dirty="0"/>
              <a:t>Department of Electrical Engineering,</a:t>
            </a:r>
          </a:p>
          <a:p>
            <a:r>
              <a:rPr lang="en-IN" sz="2800" dirty="0"/>
              <a:t>Maulana Azad National Institute of Technology,</a:t>
            </a:r>
          </a:p>
          <a:p>
            <a:r>
              <a:rPr lang="en-IN" sz="2800" dirty="0"/>
              <a:t>Bhopal, Madhya Pradesh</a:t>
            </a:r>
          </a:p>
          <a:p>
            <a:endParaRPr lang="en-IN" sz="2000" dirty="0"/>
          </a:p>
          <a:p>
            <a:pPr algn="l"/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4673-A0C9-4D05-9606-9BE4D6F39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38" y="111462"/>
            <a:ext cx="1358049" cy="143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21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A562-5F8B-43B2-A316-06068950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225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Hardware used</a:t>
            </a:r>
            <a:endParaRPr lang="en-IN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05A8B9-C58D-45BD-8C1A-0FACAF34C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913995"/>
              </p:ext>
            </p:extLst>
          </p:nvPr>
        </p:nvGraphicFramePr>
        <p:xfrm>
          <a:off x="1300186" y="852256"/>
          <a:ext cx="9591628" cy="561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230">
                  <a:extLst>
                    <a:ext uri="{9D8B030D-6E8A-4147-A177-3AD203B41FA5}">
                      <a16:colId xmlns:a16="http://schemas.microsoft.com/office/drawing/2014/main" val="32560208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198689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84218968"/>
                    </a:ext>
                  </a:extLst>
                </a:gridCol>
              </a:tblGrid>
              <a:tr h="3506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for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0905"/>
                  </a:ext>
                </a:extLst>
              </a:tr>
              <a:tr h="58570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dirty="0"/>
                        <a:t>Arduino Uno with ATmega 328P microcontroller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Controlling the hardware circuit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14351"/>
                  </a:ext>
                </a:extLst>
              </a:tr>
              <a:tr h="7328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Bolt Wi-Fi module with ESP8266 Wi-Fi chip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Connecting through the internet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20914"/>
                  </a:ext>
                </a:extLst>
              </a:tr>
              <a:tr h="7328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LM 35 temperature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Measuring the temperature of the room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41756"/>
                  </a:ext>
                </a:extLst>
              </a:tr>
              <a:tr h="7328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Piezo buzzer (5V)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Alarm for workers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89354"/>
                  </a:ext>
                </a:extLst>
              </a:tr>
              <a:tr h="6672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 x 3 (red, yellow, green)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Visual indicator </a:t>
                      </a:r>
                      <a:r>
                        <a:rPr lang="en-US" dirty="0"/>
                        <a:t>for workers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775146"/>
                  </a:ext>
                </a:extLst>
              </a:tr>
              <a:tr h="7328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 547 transistor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Triggering the buzzer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89293"/>
                  </a:ext>
                </a:extLst>
              </a:tr>
              <a:tr h="732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Cooling fan (5V)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Cooling purpose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6745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7827AC0-EEC8-4747-A835-BF8348FE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84" y="1284215"/>
            <a:ext cx="921843" cy="721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D4FDC-6E56-4311-96CF-A4BEF7DC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639" y="5114251"/>
            <a:ext cx="315130" cy="575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2F3D0B-F4C3-4CB7-8AAC-A37E50E46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14" y="3637218"/>
            <a:ext cx="556982" cy="655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5FCB1F-B49D-425E-BCA2-928374153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00" y="5783198"/>
            <a:ext cx="656207" cy="655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1513F8-FF69-4C72-A6BB-ECBD22F6A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97" y="2182621"/>
            <a:ext cx="630807" cy="6388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0A391-44E3-4151-823E-B0F86BE85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876" y="4371383"/>
            <a:ext cx="208657" cy="575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4896A6-2301-4E17-A6DD-E85B2F7F39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0" y="2901358"/>
            <a:ext cx="208657" cy="6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7777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3A40-E2B0-4A57-B01F-B1B1B57B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920"/>
            <a:ext cx="12192000" cy="976544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Proposed Model</a:t>
            </a:r>
            <a:br>
              <a:rPr lang="en-US" i="1" u="sng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2400" u="sng" dirty="0">
                <a:solidFill>
                  <a:srgbClr val="002060"/>
                </a:solidFill>
                <a:latin typeface="Arial Black" panose="020B0A04020102020204" pitchFamily="34" charset="0"/>
              </a:rPr>
              <a:t>Flow chart</a:t>
            </a:r>
            <a:endParaRPr lang="en-IN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AD92E641-9870-400D-81BE-EED16502E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0" y="1358285"/>
            <a:ext cx="3559946" cy="5193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FFB9A-536A-4687-BABC-04222AC0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764" y="2805344"/>
            <a:ext cx="5185064" cy="20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691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AB2-7F0E-459B-8150-32CD9941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043"/>
            <a:ext cx="12192000" cy="114521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Proposed Model</a:t>
            </a:r>
            <a:br>
              <a:rPr lang="en-US" b="1" i="1" u="sng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2700" u="sng" dirty="0">
                <a:solidFill>
                  <a:srgbClr val="002060"/>
                </a:solidFill>
                <a:latin typeface="Arial Black" panose="020B0A04020102020204" pitchFamily="34" charset="0"/>
              </a:rPr>
              <a:t>Hardware</a:t>
            </a:r>
            <a:r>
              <a:rPr lang="en-US" sz="2700" b="1" i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Line Diagram</a:t>
            </a:r>
            <a:endParaRPr lang="en-IN" sz="2700" dirty="0">
              <a:latin typeface="Arial Black" panose="020B0A040201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CE700C0-8952-440A-AAC8-1CAF8B23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48" y="1393794"/>
            <a:ext cx="10725704" cy="5051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96872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25B-4CD8-4296-B39A-07430AA9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438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Data Visualization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E3D63-EA30-4EE1-BCC8-FFDA7E9C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261" y="1580779"/>
            <a:ext cx="5157787" cy="65366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0" dirty="0"/>
              <a:t>Visual representation of normal data</a:t>
            </a:r>
            <a:endParaRPr lang="en-IN" b="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B3A8FF5-4F96-4EE6-80D0-31689F69F5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0" y="2545713"/>
            <a:ext cx="5336743" cy="3603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E501B-5BA8-44A2-B89E-7C54F957E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64887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0" dirty="0"/>
              <a:t>Visual representation when anomaly is caught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5822B57-E716-4A86-AF17-5AAAF85E89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89" y="2545713"/>
            <a:ext cx="5183188" cy="360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40096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25B-4CD8-4296-B39A-07430AA9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Data Visualization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9691-CE3E-4AF3-A9BC-55666FFF6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164" y="1681163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/>
              <a:t>Visual representation of the prediction made by ML algorithm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F7BE51-3DDA-4934-9088-946FA5944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39" y="2505075"/>
            <a:ext cx="5157787" cy="3548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52C02-0A38-481F-AC7B-883FB7898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0472" y="1690688"/>
            <a:ext cx="5183188" cy="546485"/>
          </a:xfrm>
        </p:spPr>
        <p:txBody>
          <a:bodyPr>
            <a:normAutofit/>
          </a:bodyPr>
          <a:lstStyle/>
          <a:p>
            <a:pPr algn="ctr"/>
            <a:r>
              <a:rPr lang="en-US" sz="2000" b="0" dirty="0"/>
              <a:t>Comparison of Normal data and predicted data</a:t>
            </a:r>
            <a:endParaRPr lang="en-IN" sz="2000" b="0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A2301713-6E6E-4AF4-AB58-BBE4607715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73" y="2505074"/>
            <a:ext cx="5183188" cy="3548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60746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903C-694D-4623-A008-E47BCBF8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307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Conclusion and Future work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092F-BBD2-44F3-90E7-53C2A8B9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4" y="1340528"/>
            <a:ext cx="10457155" cy="48364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 This work is based on protection of vaccines, which are vital at the moment </a:t>
            </a:r>
            <a:r>
              <a:rPr lang="en-US"/>
              <a:t>of time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/>
              <a:t> </a:t>
            </a:r>
            <a:r>
              <a:rPr lang="en-US" dirty="0"/>
              <a:t>The proposed system will maintain the temperature in the desired range and by doing that will prevent huge economic, life, property, money and time loss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/>
              <a:t> Future scope of this work can be: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/>
              <a:t>The system can be made fully independent by using solar power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dirty="0"/>
              <a:t>A Web UI can be made from where one can see the real time data and can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410588999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729E-3080-4555-905A-6EC14474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74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References</a:t>
            </a:r>
            <a:endParaRPr lang="en-IN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31BA-D287-4ED1-8D5D-E87F3B3D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6" y="1127464"/>
            <a:ext cx="11620871" cy="573053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T. H. Hafsiya and B. Rose, "An IoT-Cloud Based Health Monitoring Wearable Device For Covid Patients," 2021 7th International Conference on Advanced Computing and Communication Systems (ICACCS), 2021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H. K. Pendurthi, S. S. Kanneganti, J. Godavarthi, S. Kavitha and H. S. Gokarakonda, "Heart Pulse Monitoring and Notification System using Arduino," 2021 International Conference on Artificial Intelligence and Smart Systems (ICAIS), 2021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R. Saha et al., "Internet-of-Things Framework for Oxygen Saturation Monitoring in COVID-19 Environment," in IEEE Internet of Things Journal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R. Shinde, M. S. Alam, M. Choi and N. Kim, "Economical and Wearable Pulse Oximeter using IoT," 2021 16th International Conference on Computer Science &amp; Education (ICCSE), 2021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J. C. Ordonez and C. Ordonez, "Thermoelectric insulation for cold temperature vaccine storage," 2021 IEEE Conference on Technologies for Sustainability (SusTech), 2021. </a:t>
            </a:r>
          </a:p>
        </p:txBody>
      </p:sp>
    </p:spTree>
    <p:extLst>
      <p:ext uri="{BB962C8B-B14F-4D97-AF65-F5344CB8AC3E}">
        <p14:creationId xmlns:p14="http://schemas.microsoft.com/office/powerpoint/2010/main" val="246638102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2310-4D52-4525-8989-DEB79BA7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831"/>
            <a:ext cx="10515600" cy="145593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7200" b="1" i="1" u="sng" dirty="0">
                <a:solidFill>
                  <a:srgbClr val="002060"/>
                </a:solidFill>
              </a:rPr>
            </a:br>
            <a:r>
              <a:rPr lang="en-US" sz="7200" b="1" u="sng" dirty="0">
                <a:solidFill>
                  <a:srgbClr val="002060"/>
                </a:solidFill>
              </a:rPr>
              <a:t>Thank You!</a:t>
            </a:r>
            <a:br>
              <a:rPr lang="en-US" b="1" i="1" u="sng" dirty="0">
                <a:solidFill>
                  <a:srgbClr val="002060"/>
                </a:solidFill>
              </a:rPr>
            </a:br>
            <a:br>
              <a:rPr lang="en-US" b="1" i="1" u="sng" dirty="0">
                <a:solidFill>
                  <a:srgbClr val="00206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FAEC-D1A1-45FC-9142-D45600FC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2897"/>
            <a:ext cx="10515600" cy="3194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Questions?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23578340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C552-88A5-4D55-BCFF-DFE66502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384917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Purpose of the study</a:t>
            </a:r>
            <a:endParaRPr lang="en-IN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5C24-6B0F-4311-BEA3-8872727E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0"/>
            <a:ext cx="10515600" cy="3851013"/>
          </a:xfrm>
        </p:spPr>
        <p:txBody>
          <a:bodyPr/>
          <a:lstStyle/>
          <a:p>
            <a:pPr algn="just"/>
            <a:r>
              <a:rPr lang="en-US" dirty="0"/>
              <a:t>Designing a system to control and monitor the temperature of vaccine storage rooms to keep the vaccines safe</a:t>
            </a:r>
          </a:p>
          <a:p>
            <a:pPr algn="just"/>
            <a:r>
              <a:rPr lang="en-US" dirty="0"/>
              <a:t>Using Internet of Things technology to bring the system online and Machine Learning to make predictions and bringing the system to life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2017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DDBD-E160-48AE-A4CF-C257972D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862"/>
            <a:ext cx="10515600" cy="1118588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IN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9E75-A6E7-4220-87B6-57F47408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5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mandatory to maintain vaccines at a restricted temperature        (2-8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˚</a:t>
            </a:r>
            <a:r>
              <a:rPr lang="en-US" dirty="0"/>
              <a:t>C)</a:t>
            </a:r>
          </a:p>
          <a:p>
            <a:r>
              <a:rPr lang="en-US" dirty="0"/>
              <a:t>Proposed system will maintain the temperature  at the desired range and will also monitor it</a:t>
            </a:r>
          </a:p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Z-score analysis</a:t>
            </a:r>
          </a:p>
          <a:p>
            <a:pPr lvl="1"/>
            <a:r>
              <a:rPr lang="en-US" dirty="0"/>
              <a:t>Cloud Computing and more..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7795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4328-8595-41D7-9544-F853EA64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329"/>
            <a:ext cx="12192000" cy="127838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Previous study and work</a:t>
            </a:r>
            <a:endParaRPr lang="en-IN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E3A9-BE8C-49CF-9C7E-02E89FDA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2317071"/>
            <a:ext cx="10515600" cy="3213717"/>
          </a:xfrm>
        </p:spPr>
        <p:txBody>
          <a:bodyPr/>
          <a:lstStyle/>
          <a:p>
            <a:pPr algn="just"/>
            <a:r>
              <a:rPr lang="en-US" dirty="0"/>
              <a:t>Previous work was done by keeping the patients in consideration[1] like making IoT oximeters[2], blood pressure monitoring[3], etc</a:t>
            </a:r>
            <a:r>
              <a:rPr lang="en-US" sz="2000" dirty="0"/>
              <a:t>.</a:t>
            </a:r>
          </a:p>
          <a:p>
            <a:pPr algn="just"/>
            <a:r>
              <a:rPr lang="en-US" dirty="0"/>
              <a:t>Work is done on controlling the temperature or making storage boxes  but are lacking the use of internet technologies[4]</a:t>
            </a:r>
          </a:p>
          <a:p>
            <a:pPr algn="just"/>
            <a:r>
              <a:rPr lang="en-US" dirty="0"/>
              <a:t>Work here is done by keeping the vaccines in consideration because they are also needed to be taken care of and protected</a:t>
            </a:r>
          </a:p>
        </p:txBody>
      </p:sp>
    </p:spTree>
    <p:extLst>
      <p:ext uri="{BB962C8B-B14F-4D97-AF65-F5344CB8AC3E}">
        <p14:creationId xmlns:p14="http://schemas.microsoft.com/office/powerpoint/2010/main" val="220548547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EED8-0E48-44B2-95F7-CC30DBD5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3996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002060"/>
                </a:solidFill>
                <a:latin typeface="Arial Black" panose="020B0A04020102020204" pitchFamily="34" charset="0"/>
              </a:rPr>
              <a:t>Internet of Things</a:t>
            </a:r>
            <a:endParaRPr lang="en-IN" sz="4400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A7CC53-BB9C-4492-9AD2-377699EB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941" y="2113850"/>
            <a:ext cx="5842763" cy="363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9D4B24-DD03-4E3B-9865-350BFDA0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638" y="2583402"/>
            <a:ext cx="4438835" cy="39505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IoT is a technology which can be used to connect devices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study, IoT has principle role of connecting the system to internet.</a:t>
            </a:r>
          </a:p>
        </p:txBody>
      </p:sp>
    </p:spTree>
    <p:extLst>
      <p:ext uri="{BB962C8B-B14F-4D97-AF65-F5344CB8AC3E}">
        <p14:creationId xmlns:p14="http://schemas.microsoft.com/office/powerpoint/2010/main" val="23072772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5FBB-FA82-451D-8406-16502229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6950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rgbClr val="002060"/>
                </a:solidFill>
                <a:latin typeface="Arial Black" panose="020B0A04020102020204" pitchFamily="34" charset="0"/>
              </a:rPr>
              <a:t>Machine Learning</a:t>
            </a:r>
            <a:endParaRPr lang="en-IN" sz="4400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AD506-AFC9-43E4-BC40-889D8C3B1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884" y="2057400"/>
            <a:ext cx="4328142" cy="381158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Machine learning is a method of data analysis that automates analytical model building, used for data predictions, classification and clustering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 this system, ML is used for temperature prediction using it’s linear </a:t>
            </a:r>
            <a:r>
              <a:rPr lang="en-US" sz="2000"/>
              <a:t>regression algorithm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F02444-9255-4D25-BFDE-96C8B938D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19" y="1801874"/>
            <a:ext cx="6172200" cy="3777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77188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FB5D-AC1E-43A7-B323-C4D693EA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448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Methodology</a:t>
            </a:r>
            <a:br>
              <a:rPr lang="en-US" sz="4000" b="1" i="1" u="sng" dirty="0">
                <a:solidFill>
                  <a:srgbClr val="002060"/>
                </a:solidFill>
              </a:rPr>
            </a:br>
            <a:r>
              <a:rPr lang="en-US" sz="24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Algorithms used</a:t>
            </a:r>
            <a:endParaRPr lang="en-IN" sz="4000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DB11E-3412-4C28-ACA8-4B6BAE1D4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719" y="1695636"/>
                <a:ext cx="11239130" cy="516236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following algorithms are used in the proposed system:</a:t>
                </a:r>
                <a:endParaRPr lang="en-IN" sz="2000" dirty="0"/>
              </a:p>
              <a:p>
                <a:pPr lvl="1"/>
                <a:r>
                  <a:rPr lang="en-IN" sz="2000" dirty="0"/>
                  <a:t>Linear Regression</a:t>
                </a:r>
              </a:p>
              <a:p>
                <a:pPr lvl="2"/>
                <a:r>
                  <a:rPr lang="en-IN" dirty="0"/>
                  <a:t>This algorithm is used for making predictions for the                                                                        next 20 minutes</a:t>
                </a:r>
              </a:p>
              <a:p>
                <a:pPr lvl="2"/>
                <a:r>
                  <a:rPr lang="en-IN" dirty="0"/>
                  <a:t>Uses the equation     𝑌 = 𝛼 ∗ 𝑋 + </a:t>
                </a:r>
                <a:r>
                  <a:rPr lang="el-GR" dirty="0"/>
                  <a:t>β</a:t>
                </a:r>
                <a:endParaRPr lang="en-US" dirty="0"/>
              </a:p>
              <a:p>
                <a:pPr lvl="2"/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/>
                <a:r>
                  <a:rPr lang="en-US" sz="2000" dirty="0"/>
                  <a:t>Z-Score analysis</a:t>
                </a:r>
              </a:p>
              <a:p>
                <a:pPr lvl="2"/>
                <a:r>
                  <a:rPr lang="en-US" dirty="0"/>
                  <a:t>This algorithm is used for finding out anomalies                                                                                     in temperature</a:t>
                </a:r>
              </a:p>
              <a:p>
                <a:pPr lvl="2"/>
                <a:r>
                  <a:rPr lang="en-US" dirty="0"/>
                  <a:t>It is found by using equation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DB11E-3412-4C28-ACA8-4B6BAE1D4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719" y="1695636"/>
                <a:ext cx="11239130" cy="5162364"/>
              </a:xfrm>
              <a:blipFill>
                <a:blip r:embed="rId3"/>
                <a:stretch>
                  <a:fillRect l="-488" t="-1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F6B0F9D-26A7-4186-B337-FB3DBAA1C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37" y="1695635"/>
            <a:ext cx="3330513" cy="1979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97169C-3CD2-4E57-A2BA-507814CA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37" y="4165382"/>
            <a:ext cx="3330513" cy="2220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7121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FB5D-AC1E-43A7-B323-C4D693EA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1750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rgbClr val="002060"/>
                </a:solidFill>
                <a:latin typeface="Arial Black" panose="020B0A04020102020204" pitchFamily="34" charset="0"/>
              </a:rPr>
              <a:t>Methodology</a:t>
            </a:r>
            <a:br>
              <a:rPr lang="en-US" b="1" i="1" u="sng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24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Working</a:t>
            </a:r>
            <a:endParaRPr lang="en-IN" sz="2800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B11E-3412-4C28-ACA8-4B6BAE1D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67" y="1251751"/>
            <a:ext cx="10502283" cy="560624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data picked up from the cloud will be processed as shown in flow chart: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1324B-9E0C-4CCB-B5DB-10FE1AF2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67" y="1890943"/>
            <a:ext cx="4625266" cy="4607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7847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FB5D-AC1E-43A7-B323-C4D693EA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229"/>
            <a:ext cx="12192000" cy="1269507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  <a:latin typeface="Arial Black" panose="020B0A04020102020204" pitchFamily="34" charset="0"/>
              </a:rPr>
              <a:t>Methodology</a:t>
            </a:r>
            <a:br>
              <a:rPr lang="en-US" b="1" i="1" u="sng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sz="2800" b="1" u="sng" dirty="0">
                <a:solidFill>
                  <a:srgbClr val="002060"/>
                </a:solidFill>
                <a:latin typeface="Arial Black" panose="020B0A04020102020204" pitchFamily="34" charset="0"/>
              </a:rPr>
              <a:t>Alarming and Controlling</a:t>
            </a:r>
            <a:endParaRPr lang="en-IN" sz="2800" b="1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B11E-3412-4C28-ACA8-4B6BAE1D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2876365"/>
            <a:ext cx="11478828" cy="217502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Alarming and Controlling systems:</a:t>
            </a:r>
          </a:p>
          <a:p>
            <a:pPr lvl="1" algn="just"/>
            <a:r>
              <a:rPr lang="en-IN" dirty="0"/>
              <a:t>Fan is used to control the temperature, it’s speed will be adjusted automatically</a:t>
            </a:r>
          </a:p>
          <a:p>
            <a:pPr lvl="1" algn="just"/>
            <a:r>
              <a:rPr lang="en-IN" dirty="0"/>
              <a:t>Buzzer and LEDs are used for alarming the workers so that they can take fast actions before it’s too late </a:t>
            </a:r>
          </a:p>
          <a:p>
            <a:pPr lvl="1" algn="just"/>
            <a:r>
              <a:rPr lang="en-IN" dirty="0"/>
              <a:t>A message will be delivered to the authorities in case of any abnormality</a:t>
            </a:r>
          </a:p>
        </p:txBody>
      </p:sp>
    </p:spTree>
    <p:extLst>
      <p:ext uri="{BB962C8B-B14F-4D97-AF65-F5344CB8AC3E}">
        <p14:creationId xmlns:p14="http://schemas.microsoft.com/office/powerpoint/2010/main" val="341759745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</TotalTime>
  <Words>828</Words>
  <Application>Microsoft Office PowerPoint</Application>
  <PresentationFormat>Widescreen</PresentationFormat>
  <Paragraphs>94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2022 IEEE International Students Conference on Electrical, Electronics and Computer Science(SCEECS 2022)</vt:lpstr>
      <vt:lpstr>Purpose of the study</vt:lpstr>
      <vt:lpstr>Introduction</vt:lpstr>
      <vt:lpstr>Previous study and work</vt:lpstr>
      <vt:lpstr>Internet of Things</vt:lpstr>
      <vt:lpstr>Machine Learning</vt:lpstr>
      <vt:lpstr>Methodology Algorithms used</vt:lpstr>
      <vt:lpstr>Methodology Working</vt:lpstr>
      <vt:lpstr>Methodology Alarming and Controlling</vt:lpstr>
      <vt:lpstr>Hardware used</vt:lpstr>
      <vt:lpstr>Proposed Model Flow chart</vt:lpstr>
      <vt:lpstr>Proposed Model Hardware Line Diagram</vt:lpstr>
      <vt:lpstr>Data Visualization</vt:lpstr>
      <vt:lpstr>Data Visualization</vt:lpstr>
      <vt:lpstr>Conclusion and Future work</vt:lpstr>
      <vt:lpstr>References</vt:lpstr>
      <vt:lpstr> 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IEEE International Students' Conference on Electrical, Electronics and Computer Science</dc:title>
  <dc:creator>Royam Jain</dc:creator>
  <cp:lastModifiedBy>Royam Jain</cp:lastModifiedBy>
  <cp:revision>119</cp:revision>
  <dcterms:created xsi:type="dcterms:W3CDTF">2022-02-09T03:37:34Z</dcterms:created>
  <dcterms:modified xsi:type="dcterms:W3CDTF">2022-02-18T13:45:41Z</dcterms:modified>
</cp:coreProperties>
</file>