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microsoft.com/office/2007/relationships/hdphoto" Target="../media/hdphoto2.wdp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 rot="20788852">
            <a:off x="-86714" y="797533"/>
            <a:ext cx="638347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Согласитесь с истиной простой,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ни одним поэтом не воспетой, —</a:t>
            </a:r>
          </a:p>
        </p:txBody>
      </p:sp>
      <p:sp>
        <p:nvSpPr>
          <p:cNvPr id="6" name="Прямоугольник 5"/>
          <p:cNvSpPr/>
          <p:nvPr/>
        </p:nvSpPr>
        <p:spPr>
          <a:xfrm rot="364340">
            <a:off x="796056" y="5087646"/>
            <a:ext cx="58801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энергетик нужен, как никто,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ну куда мы без тепла и света?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92405"/>
            <a:ext cx="4019550" cy="41338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OffAxis1Lef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3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0" out="500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8424" y="998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8683"/>
      </p:ext>
    </p:extLst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6" grpId="0"/>
    </p:bldLst>
  </p:timing>
  <p:extLst mod="1">
    <p:ext uri="{E180D4A7-C9FB-4DFB-919C-405C955672EB}">
      <p14:showEvtLst xmlns:p14="http://schemas.microsoft.com/office/powerpoint/2010/main">
        <p14:playEvt time="0" objId="7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7" y="-1"/>
            <a:ext cx="914909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723305">
            <a:off x="2198185" y="987379"/>
            <a:ext cx="689483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Без работы фабрик и Машин,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институтов, здравниц и трамваев,</a:t>
            </a:r>
          </a:p>
        </p:txBody>
      </p:sp>
      <p:sp>
        <p:nvSpPr>
          <p:cNvPr id="6" name="Прямоугольник 5"/>
          <p:cNvSpPr/>
          <p:nvPr/>
        </p:nvSpPr>
        <p:spPr>
          <a:xfrm rot="182999">
            <a:off x="59710" y="5467369"/>
            <a:ext cx="627447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без всего, что завтра совершим,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если нет энергии — не знаем!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4913">
            <a:off x="5392622" y="3387303"/>
            <a:ext cx="3810000" cy="2286000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47994"/>
      </p:ext>
    </p:extLst>
  </p:cSld>
  <p:clrMapOvr>
    <a:masterClrMapping/>
  </p:clrMapOvr>
  <p:transition spd="slow" advClick="0"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0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0913071">
            <a:off x="285185" y="726399"/>
            <a:ext cx="736214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 она — как ключик золотой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к дверце, открывающей возможность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 rot="21053639">
            <a:off x="2638259" y="5268807"/>
            <a:ext cx="664560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управлять конструкцией любой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и держать в руках ее надежность.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30" t="17219" r="19145"/>
          <a:stretch/>
        </p:blipFill>
        <p:spPr bwMode="auto">
          <a:xfrm rot="21102022">
            <a:off x="938748" y="2659805"/>
            <a:ext cx="2048607" cy="2686542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539466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1" y="0"/>
            <a:ext cx="91578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821265">
            <a:off x="637074" y="895685"/>
            <a:ext cx="869096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Жизнь — движенье.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 движенья суть навсегда в энергии сокрыта.</a:t>
            </a:r>
          </a:p>
        </p:txBody>
      </p:sp>
      <p:sp>
        <p:nvSpPr>
          <p:cNvPr id="6" name="Прямоугольник 5"/>
          <p:cNvSpPr/>
          <p:nvPr/>
        </p:nvSpPr>
        <p:spPr>
          <a:xfrm rot="21053639">
            <a:off x="1993202" y="5224598"/>
            <a:ext cx="711444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Пусть ничто не омрачит твой путь,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энергетик, друг наш деловитый.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8214">
            <a:off x="76988" y="1612600"/>
            <a:ext cx="3111787" cy="3222675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602992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 rot="21008212">
            <a:off x="725094" y="895685"/>
            <a:ext cx="68652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Да не знать тебе невзгод и пут,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да творить с неутолимой жаждой!</a:t>
            </a:r>
          </a:p>
        </p:txBody>
      </p:sp>
      <p:sp>
        <p:nvSpPr>
          <p:cNvPr id="6" name="Прямоугольник 5"/>
          <p:cNvSpPr/>
          <p:nvPr/>
        </p:nvSpPr>
        <p:spPr>
          <a:xfrm rot="21053639">
            <a:off x="2327428" y="5224598"/>
            <a:ext cx="644599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И поклон тебе за славный труд</a:t>
            </a:r>
          </a:p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для тебя и нас, конечно, важный. </a:t>
            </a:r>
          </a:p>
        </p:txBody>
      </p:sp>
    </p:spTree>
    <p:extLst>
      <p:ext uri="{BB962C8B-B14F-4D97-AF65-F5344CB8AC3E}">
        <p14:creationId xmlns:p14="http://schemas.microsoft.com/office/powerpoint/2010/main" val="625978847"/>
      </p:ext>
    </p:extLst>
  </p:cSld>
  <p:clrMapOvr>
    <a:masterClrMapping/>
  </p:clrMapOvr>
  <p:transition spd="slow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8"/>
            <a:ext cx="9144000" cy="68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 rot="1028153">
            <a:off x="5075090" y="919732"/>
            <a:ext cx="407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 днем энергетика!!!</a:t>
            </a:r>
          </a:p>
        </p:txBody>
      </p:sp>
      <p:sp>
        <p:nvSpPr>
          <p:cNvPr id="8" name="Прямоугольник 7"/>
          <p:cNvSpPr/>
          <p:nvPr/>
        </p:nvSpPr>
        <p:spPr>
          <a:xfrm rot="19466208">
            <a:off x="-537295" y="2027364"/>
            <a:ext cx="621676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С наступающим </a:t>
            </a:r>
            <a:r>
              <a:rPr lang="ru-RU" sz="5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2012</a:t>
            </a:r>
            <a:r>
              <a:rPr lang="ru-RU" sz="32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годом!!!</a:t>
            </a:r>
          </a:p>
        </p:txBody>
      </p:sp>
      <p:sp>
        <p:nvSpPr>
          <p:cNvPr id="9" name="Прямоугольник 8"/>
          <p:cNvSpPr/>
          <p:nvPr/>
        </p:nvSpPr>
        <p:spPr>
          <a:xfrm rot="20938333">
            <a:off x="4978041" y="5389338"/>
            <a:ext cx="40310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Коллектив Оперативной службы</a:t>
            </a:r>
          </a:p>
          <a:p>
            <a:pPr algn="ctr"/>
            <a:r>
              <a:rPr lang="ru-RU" sz="2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Филиала ОАО «</a:t>
            </a:r>
            <a:r>
              <a:rPr lang="ru-RU" sz="2000" b="1" i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РусГидро</a:t>
            </a:r>
            <a:r>
              <a:rPr lang="ru-RU" sz="2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» –</a:t>
            </a:r>
          </a:p>
          <a:p>
            <a:pPr algn="ctr"/>
            <a:r>
              <a:rPr lang="ru-RU" sz="2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«</a:t>
            </a:r>
            <a:r>
              <a:rPr lang="ru-RU" sz="2000" b="1" i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Воткинская</a:t>
            </a:r>
            <a:r>
              <a:rPr lang="ru-RU" sz="2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ГЭС»</a:t>
            </a:r>
          </a:p>
        </p:txBody>
      </p:sp>
    </p:spTree>
    <p:extLst>
      <p:ext uri="{BB962C8B-B14F-4D97-AF65-F5344CB8AC3E}">
        <p14:creationId xmlns:p14="http://schemas.microsoft.com/office/powerpoint/2010/main" val="374724312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Office PowerPoint</Application>
  <PresentationFormat>Экран (4:3)</PresentationFormat>
  <Paragraphs>25</Paragraphs>
  <Slides>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rj128x</cp:lastModifiedBy>
  <cp:revision>24</cp:revision>
  <dcterms:modified xsi:type="dcterms:W3CDTF">2011-12-03T09:09:40Z</dcterms:modified>
</cp:coreProperties>
</file>