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microsoft.com/office/2007/relationships/hdphoto" Target="../media/hdphoto2.wdp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 rot="20788852">
            <a:off x="113971" y="1361586"/>
            <a:ext cx="6575839" cy="206210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Согласитесь с истиной простой,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ни одним поэтом не воспетой, </a:t>
            </a:r>
            <a:r>
              <a:rPr lang="ru-RU" sz="32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—</a:t>
            </a:r>
            <a:endParaRPr lang="en-US" sz="3200" b="1" i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энергетик нужен, как никто,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ну куда мы без тепла и света</a:t>
            </a:r>
            <a:r>
              <a:rPr lang="ru-RU" sz="32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ru-RU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128" y="1492405"/>
            <a:ext cx="4019550" cy="4133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OffAxis1Lef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0" out="500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8424" y="998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8683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</p:bldLst>
  </p:timing>
  <p:extLst mod="1">
    <p:ext uri="{E180D4A7-C9FB-4DFB-919C-405C955672EB}">
      <p14:showEvtLst xmlns:p14="http://schemas.microsoft.com/office/powerpoint/2010/main">
        <p14:playEvt time="0" objId="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097" y="-1"/>
            <a:ext cx="914909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20616069">
            <a:off x="12758" y="2128091"/>
            <a:ext cx="6894836" cy="2062103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Без работы фабрик и Машин,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институтов, здравниц и трамваев,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без всего, что завтра совершим,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если нет энергии — не знаем!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74913">
            <a:off x="5176597" y="3387306"/>
            <a:ext cx="3810000" cy="2286000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LeftFacing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47994"/>
      </p:ext>
    </p:extLst>
  </p:cSld>
  <p:clrMapOvr>
    <a:masterClrMapping/>
  </p:clrMapOvr>
  <p:transition spd="slow" advClick="0"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05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318732">
            <a:off x="547191" y="4341440"/>
            <a:ext cx="7362144" cy="2062103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А она — как ключик золотой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к дверце, открывающей возможность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управлять конструкцией любой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и держать в руках ее надежность.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102022">
            <a:off x="362685" y="682469"/>
            <a:ext cx="2048607" cy="2686542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RightFacing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539466"/>
      </p:ext>
    </p:extLst>
  </p:cSld>
  <p:clrMapOvr>
    <a:masterClrMapping/>
  </p:clrMapOvr>
  <p:transition spd="slow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801" y="0"/>
            <a:ext cx="91578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19766535">
            <a:off x="892280" y="2830781"/>
            <a:ext cx="8690969" cy="2062103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Жизнь — движенье.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А движенья суть навсегда в энергии сокрыта.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Пусть ничто не омрачит твой путь,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энергетик, друг наш деловитый.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78214">
            <a:off x="171707" y="582969"/>
            <a:ext cx="3111787" cy="3222675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RightFacing"/>
            <a:lightRig rig="threePt" dir="t"/>
          </a:scene3d>
          <a:sp3d>
            <a:bevelT w="114300" prst="artDeco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602992"/>
      </p:ext>
    </p:extLst>
  </p:cSld>
  <p:clrMapOvr>
    <a:masterClrMapping/>
  </p:clrMapOvr>
  <p:transition spd="slow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1448182">
            <a:off x="-131027" y="3650086"/>
            <a:ext cx="6865277" cy="2062103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Да не знать тебе невзгод и пут,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да творить с неутолимой жаждой!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И поклон тебе за славный труд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для тебя и нас, конечно, важный.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70002">
            <a:off x="1987893" y="965322"/>
            <a:ext cx="6825208" cy="2982616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LeftFacing"/>
            <a:lightRig rig="threePt" dir="t"/>
          </a:scene3d>
          <a:sp3d>
            <a:bevelT w="114300" prst="artDeco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978847"/>
      </p:ext>
    </p:extLst>
  </p:cSld>
  <p:clrMapOvr>
    <a:masterClrMapping/>
  </p:clrMapOvr>
  <p:transition spd="slow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228"/>
            <a:ext cx="9144000" cy="685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 rot="1028153">
            <a:off x="4968736" y="1999854"/>
            <a:ext cx="4073167" cy="584775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 днем энергетика!!!</a:t>
            </a:r>
          </a:p>
        </p:txBody>
      </p:sp>
      <p:sp>
        <p:nvSpPr>
          <p:cNvPr id="8" name="Прямоугольник 7"/>
          <p:cNvSpPr/>
          <p:nvPr/>
        </p:nvSpPr>
        <p:spPr>
          <a:xfrm rot="19466208">
            <a:off x="-303257" y="2165863"/>
            <a:ext cx="5748690" cy="584775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 наступающим 2012 годом!!!</a:t>
            </a:r>
          </a:p>
        </p:txBody>
      </p:sp>
      <p:sp>
        <p:nvSpPr>
          <p:cNvPr id="9" name="Прямоугольник 8"/>
          <p:cNvSpPr/>
          <p:nvPr/>
        </p:nvSpPr>
        <p:spPr>
          <a:xfrm rot="20938333">
            <a:off x="4853840" y="5295066"/>
            <a:ext cx="4092117" cy="1083178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Коллектив Оперативной службы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Филиала ОАО «</a:t>
            </a:r>
            <a:r>
              <a:rPr lang="ru-RU" sz="3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РусГидро</a:t>
            </a:r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» –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«</a:t>
            </a:r>
            <a:r>
              <a:rPr lang="ru-RU" sz="3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Воткинская</a:t>
            </a:r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ГЭС»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r"/>
            <a:r>
              <a:rPr lang="en-US" sz="32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22.12.2011</a:t>
            </a:r>
            <a:endParaRPr lang="ru-RU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0432" y="6237312"/>
            <a:ext cx="497678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4312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150</Words>
  <Application>Microsoft Office PowerPoint</Application>
  <PresentationFormat>Экран (4:3)</PresentationFormat>
  <Paragraphs>26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rj128x</cp:lastModifiedBy>
  <cp:revision>35</cp:revision>
  <dcterms:modified xsi:type="dcterms:W3CDTF">2011-12-03T12:46:43Z</dcterms:modified>
</cp:coreProperties>
</file>