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 rot="20788852">
            <a:off x="113971" y="1361586"/>
            <a:ext cx="6575839" cy="206210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nDown">
              <a:avLst/>
            </a:prstTxWarp>
            <a:spAutoFit/>
          </a:bodyPr>
          <a:lstStyle/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Согласитесь с истиной простой,</a:t>
            </a:r>
          </a:p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ни одним поэтом не воспетой, </a:t>
            </a:r>
            <a:r>
              <a:rPr lang="ru-RU" sz="3200" b="1" i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—</a:t>
            </a:r>
            <a:endParaRPr lang="en-US" sz="3200" b="1" i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энергетик нужен, как никто,</a:t>
            </a:r>
          </a:p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ну куда мы без тепла и света</a:t>
            </a:r>
            <a:r>
              <a:rPr lang="ru-RU" sz="3200" b="1" i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?</a:t>
            </a:r>
            <a:endParaRPr lang="ru-RU" sz="3200" b="1" i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24128" y="1492405"/>
            <a:ext cx="4019550" cy="4133850"/>
          </a:xfrm>
          <a:prstGeom prst="rect">
            <a:avLst/>
          </a:prstGeom>
          <a:noFill/>
          <a:ln>
            <a:noFill/>
          </a:ln>
          <a:effectLst>
            <a:glow rad="228600">
              <a:schemeClr val="bg1">
                <a:lumMod val="85000"/>
                <a:alpha val="40000"/>
              </a:schemeClr>
            </a:glow>
          </a:effectLst>
          <a:scene3d>
            <a:camera prst="isometricOffAxis1Left"/>
            <a:lightRig rig="threePt" dir="t"/>
          </a:scene3d>
          <a:sp3d prstMaterial="clear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3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fade in="10000" out="5000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8424" y="9982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78683"/>
      </p:ext>
    </p:extLst>
  </p:cSld>
  <p:clrMapOvr>
    <a:masterClrMapping/>
  </p:clrMapOvr>
  <p:transition spd="slow" advClick="0" advTm="7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4" grpId="0"/>
    </p:bldLst>
  </p:timing>
  <p:extLst mod="1">
    <p:ext uri="{E180D4A7-C9FB-4DFB-919C-405C955672EB}">
      <p14:showEvtLst xmlns:p14="http://schemas.microsoft.com/office/powerpoint/2010/main">
        <p14:playEvt time="0" objId="7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 rot="20616069">
            <a:off x="1745" y="931339"/>
            <a:ext cx="6894836" cy="2062103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CanDown">
              <a:avLst/>
            </a:prstTxWarp>
            <a:spAutoFit/>
          </a:bodyPr>
          <a:lstStyle/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Без работы фабрик и Машин,</a:t>
            </a:r>
          </a:p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институтов, здравниц и трамваев,</a:t>
            </a:r>
            <a:endParaRPr lang="en-US" sz="3200" b="1" i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без всего, что завтра совершим,</a:t>
            </a:r>
          </a:p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если нет энергии — не знаем!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491069">
            <a:off x="4147017" y="2778125"/>
            <a:ext cx="4234333" cy="3175750"/>
          </a:xfrm>
          <a:prstGeom prst="rect">
            <a:avLst/>
          </a:prstGeom>
          <a:noFill/>
          <a:ln>
            <a:noFill/>
          </a:ln>
          <a:effectLst>
            <a:glow rad="228600">
              <a:schemeClr val="bg1">
                <a:lumMod val="50000"/>
                <a:alpha val="40000"/>
              </a:schemeClr>
            </a:glow>
          </a:effectLst>
          <a:scene3d>
            <a:camera prst="perspectiveHeroicExtremeLeftFacing"/>
            <a:lightRig rig="contrasting" dir="t"/>
          </a:scene3d>
          <a:sp3d prstMaterial="translucentPowder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147994"/>
      </p:ext>
    </p:extLst>
  </p:cSld>
  <p:clrMapOvr>
    <a:masterClrMapping/>
  </p:clrMapOvr>
  <p:transition spd="slow" advClick="0" advTm="8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058" y="0"/>
            <a:ext cx="9148058" cy="68580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soft" dir="t"/>
          </a:scene3d>
          <a:sp3d prstMaterial="translucentPowder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 rot="21142785">
            <a:off x="1507864" y="4196061"/>
            <a:ext cx="7362144" cy="2062103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CanDown">
              <a:avLst/>
            </a:prstTxWarp>
            <a:spAutoFit/>
          </a:bodyPr>
          <a:lstStyle/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А она — как ключик золотой</a:t>
            </a:r>
          </a:p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к дверце, открывающей возможность</a:t>
            </a:r>
            <a:endParaRPr lang="en-US" sz="3200" b="1" i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управлять конструкцией любой</a:t>
            </a:r>
          </a:p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и держать в руках ее надежность.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028220">
            <a:off x="551016" y="1480850"/>
            <a:ext cx="1934755" cy="2909408"/>
          </a:xfrm>
          <a:prstGeom prst="rect">
            <a:avLst/>
          </a:prstGeom>
          <a:noFill/>
          <a:ln>
            <a:noFill/>
          </a:ln>
          <a:scene3d>
            <a:camera prst="perspectiveRight"/>
            <a:lightRig rig="contrasting" dir="t"/>
          </a:scene3d>
          <a:sp3d prstMaterial="translucentPowder"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2539466"/>
      </p:ext>
    </p:extLst>
  </p:cSld>
  <p:clrMapOvr>
    <a:masterClrMapping/>
  </p:clrMapOvr>
  <p:transition spd="slow" advClick="0" advTm="9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3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3801" y="0"/>
            <a:ext cx="9157801" cy="685799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 prstMaterial="translucentPowder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 rot="21017983">
            <a:off x="435126" y="4124346"/>
            <a:ext cx="8690969" cy="2062103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CanDown">
              <a:avLst/>
            </a:prstTxWarp>
            <a:spAutoFit/>
          </a:bodyPr>
          <a:lstStyle/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Жизнь — движенье.</a:t>
            </a:r>
          </a:p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А движенья суть навсегда в энергии сокрыта.</a:t>
            </a:r>
            <a:endParaRPr lang="en-US" sz="3200" b="1" i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Пусть ничто не омрачит твой путь,</a:t>
            </a:r>
          </a:p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энергетик, друг наш деловитый.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6" t="18819" r="19330"/>
          <a:stretch/>
        </p:blipFill>
        <p:spPr bwMode="auto">
          <a:xfrm rot="20857415">
            <a:off x="217498" y="1808852"/>
            <a:ext cx="1954012" cy="2526190"/>
          </a:xfrm>
          <a:prstGeom prst="rect">
            <a:avLst/>
          </a:prstGeom>
          <a:noFill/>
          <a:ln>
            <a:noFill/>
          </a:ln>
          <a:scene3d>
            <a:camera prst="perspectiveRight"/>
            <a:lightRig rig="harsh" dir="t"/>
          </a:scene3d>
          <a:sp3d prstMaterial="translucentPowder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2602992"/>
      </p:ext>
    </p:extLst>
  </p:cSld>
  <p:clrMapOvr>
    <a:masterClrMapping/>
  </p:clrMapOvr>
  <p:transition spd="slow" advClick="0" advTm="9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 rot="1249074">
            <a:off x="12661" y="3650086"/>
            <a:ext cx="6865277" cy="2062103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CanDown">
              <a:avLst/>
            </a:prstTxWarp>
            <a:spAutoFit/>
          </a:bodyPr>
          <a:lstStyle/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Да не знать тебе невзгод и пут,</a:t>
            </a:r>
          </a:p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да творить с неутолимой жаждой!</a:t>
            </a:r>
            <a:endParaRPr lang="en-US" sz="3200" b="1" i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И поклон тебе за славный труд</a:t>
            </a:r>
          </a:p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для тебя и нас, конечно, важный.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34009">
            <a:off x="2225258" y="705336"/>
            <a:ext cx="6825208" cy="2982616"/>
          </a:xfrm>
          <a:prstGeom prst="rect">
            <a:avLst/>
          </a:prstGeom>
          <a:noFill/>
          <a:ln>
            <a:noFill/>
          </a:ln>
          <a:scene3d>
            <a:camera prst="isometricOffAxis2Left"/>
            <a:lightRig rig="chilly" dir="t"/>
          </a:scene3d>
          <a:sp3d prstMaterial="translucentPowder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978847"/>
      </p:ext>
    </p:extLst>
  </p:cSld>
  <p:clrMapOvr>
    <a:masterClrMapping/>
  </p:clrMapOvr>
  <p:transition spd="slow" advClick="0" advTm="9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3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228"/>
            <a:ext cx="9144000" cy="685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 rot="1028153">
            <a:off x="4968736" y="1999854"/>
            <a:ext cx="4073167" cy="584775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CanDown">
              <a:avLst/>
            </a:prstTxWarp>
            <a:spAutoFit/>
          </a:bodyPr>
          <a:lstStyle/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С днем энергетика!!!</a:t>
            </a:r>
          </a:p>
        </p:txBody>
      </p:sp>
      <p:sp>
        <p:nvSpPr>
          <p:cNvPr id="8" name="Прямоугольник 7"/>
          <p:cNvSpPr/>
          <p:nvPr/>
        </p:nvSpPr>
        <p:spPr>
          <a:xfrm rot="19466208">
            <a:off x="-303257" y="2165863"/>
            <a:ext cx="5748690" cy="584775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CanDown">
              <a:avLst/>
            </a:prstTxWarp>
            <a:spAutoFit/>
          </a:bodyPr>
          <a:lstStyle/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С наступающим 2012 годом!!!</a:t>
            </a:r>
          </a:p>
        </p:txBody>
      </p:sp>
      <p:sp>
        <p:nvSpPr>
          <p:cNvPr id="9" name="Прямоугольник 8"/>
          <p:cNvSpPr/>
          <p:nvPr/>
        </p:nvSpPr>
        <p:spPr>
          <a:xfrm rot="20938333">
            <a:off x="4853840" y="5295066"/>
            <a:ext cx="4092117" cy="1083178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CanDown">
              <a:avLst/>
            </a:prstTxWarp>
            <a:spAutoFit/>
          </a:bodyPr>
          <a:lstStyle/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Коллектив Оперативной службы</a:t>
            </a:r>
          </a:p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Филиала ОАО «</a:t>
            </a:r>
            <a:r>
              <a:rPr lang="ru-RU" sz="3200" b="1" i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РусГидро</a:t>
            </a:r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» –</a:t>
            </a:r>
          </a:p>
          <a:p>
            <a:pPr algn="ctr"/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«</a:t>
            </a:r>
            <a:r>
              <a:rPr lang="ru-RU" sz="3200" b="1" i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Воткинская</a:t>
            </a:r>
            <a:r>
              <a:rPr lang="ru-RU" sz="3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ГЭС»</a:t>
            </a:r>
            <a:endParaRPr lang="en-US" sz="3200" b="1" i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r"/>
            <a:r>
              <a:rPr lang="en-US" sz="3200" b="1" i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22.12.2011</a:t>
            </a:r>
            <a:endParaRPr lang="ru-RU" sz="3200" b="1" i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60432" y="6237312"/>
            <a:ext cx="497678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43127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21600000">
                                      <p:cBhvr>
                                        <p:cTn id="2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150</Words>
  <Application>Microsoft Office PowerPoint</Application>
  <PresentationFormat>Экран (4:3)</PresentationFormat>
  <Paragraphs>26</Paragraphs>
  <Slides>6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rj128x</cp:lastModifiedBy>
  <cp:revision>44</cp:revision>
  <dcterms:modified xsi:type="dcterms:W3CDTF">2011-12-14T16:36:02Z</dcterms:modified>
</cp:coreProperties>
</file>