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4B551-702C-441B-A99F-B40A96FEAF9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432477-F38E-42F8-BDE0-A3FEA39D3902}">
      <dgm:prSet/>
      <dgm:spPr/>
      <dgm:t>
        <a:bodyPr/>
        <a:lstStyle/>
        <a:p>
          <a:r>
            <a:rPr lang="en-US" b="1" i="0" dirty="0"/>
            <a:t>Description:</a:t>
          </a:r>
          <a:endParaRPr lang="en-IN" dirty="0"/>
        </a:p>
      </dgm:t>
    </dgm:pt>
    <dgm:pt modelId="{63726DFE-3265-4F94-BDF3-D96372D551FF}" type="parTrans" cxnId="{7823380D-3558-452C-A491-04E9462B9607}">
      <dgm:prSet/>
      <dgm:spPr/>
      <dgm:t>
        <a:bodyPr/>
        <a:lstStyle/>
        <a:p>
          <a:endParaRPr lang="en-IN"/>
        </a:p>
      </dgm:t>
    </dgm:pt>
    <dgm:pt modelId="{3BA49A8C-D436-4351-875E-D00E72EC57B1}" type="sibTrans" cxnId="{7823380D-3558-452C-A491-04E9462B9607}">
      <dgm:prSet/>
      <dgm:spPr/>
      <dgm:t>
        <a:bodyPr/>
        <a:lstStyle/>
        <a:p>
          <a:endParaRPr lang="en-IN"/>
        </a:p>
      </dgm:t>
    </dgm:pt>
    <dgm:pt modelId="{25881D78-F5B9-49C6-9395-4B1E3656B7DC}">
      <dgm:prSet/>
      <dgm:spPr/>
      <dgm:t>
        <a:bodyPr/>
        <a:lstStyle/>
        <a:p>
          <a:r>
            <a:rPr lang="en-US" b="1" i="0" dirty="0"/>
            <a:t>I</a:t>
          </a:r>
          <a:r>
            <a:rPr lang="en-US" b="0" i="0" dirty="0"/>
            <a:t>n this notebook, we are going to predict </a:t>
          </a:r>
          <a:r>
            <a:rPr lang="en-US" b="0" i="0" dirty="0" smtClean="0"/>
            <a:t>a car’s price using its’s model </a:t>
          </a:r>
          <a:r>
            <a:rPr lang="en-US" b="0" i="0" dirty="0" err="1" smtClean="0"/>
            <a:t>year,guel-type,number</a:t>
          </a:r>
          <a:r>
            <a:rPr lang="en-US" b="0" i="0" dirty="0" smtClean="0"/>
            <a:t> of </a:t>
          </a:r>
          <a:r>
            <a:rPr lang="en-US" b="0" i="0" dirty="0" err="1" smtClean="0"/>
            <a:t>owners,kms-Driven,etc</a:t>
          </a:r>
          <a:r>
            <a:rPr lang="en-US" b="0" i="0" dirty="0" smtClean="0"/>
            <a:t>.</a:t>
          </a:r>
          <a:endParaRPr lang="en-IN" dirty="0"/>
        </a:p>
      </dgm:t>
    </dgm:pt>
    <dgm:pt modelId="{AD988A64-9157-4FD0-8D4C-4B4FDDEBE3A9}" type="parTrans" cxnId="{79251B09-058F-4F15-B824-CCBDE022B51F}">
      <dgm:prSet/>
      <dgm:spPr/>
      <dgm:t>
        <a:bodyPr/>
        <a:lstStyle/>
        <a:p>
          <a:endParaRPr lang="en-IN"/>
        </a:p>
      </dgm:t>
    </dgm:pt>
    <dgm:pt modelId="{4970D14F-FA2A-4627-9EDE-46775EA8239C}" type="sibTrans" cxnId="{79251B09-058F-4F15-B824-CCBDE022B51F}">
      <dgm:prSet/>
      <dgm:spPr/>
      <dgm:t>
        <a:bodyPr/>
        <a:lstStyle/>
        <a:p>
          <a:endParaRPr lang="en-IN"/>
        </a:p>
      </dgm:t>
    </dgm:pt>
    <dgm:pt modelId="{E51DD95E-0536-4BD1-8C8E-0FD9D1EE79BB}">
      <dgm:prSet/>
      <dgm:spPr/>
      <dgm:t>
        <a:bodyPr/>
        <a:lstStyle/>
        <a:p>
          <a:r>
            <a:rPr lang="en-US" b="0" i="0" dirty="0"/>
            <a:t>The dataset we are going to use is the </a:t>
          </a:r>
          <a:r>
            <a:rPr lang="en-US" b="0" i="0" dirty="0" smtClean="0"/>
            <a:t>car price predictor </a:t>
          </a:r>
          <a:r>
            <a:rPr lang="en-US" b="0" i="0" dirty="0"/>
            <a:t>dataset from </a:t>
          </a:r>
          <a:r>
            <a:rPr lang="en-US" b="0" i="0" dirty="0" err="1"/>
            <a:t>Kaggle</a:t>
          </a:r>
          <a:r>
            <a:rPr lang="en-US" b="0" i="0" dirty="0"/>
            <a:t> which contains about </a:t>
          </a:r>
          <a:r>
            <a:rPr lang="en-US" b="0" i="0" dirty="0" smtClean="0"/>
            <a:t>892 rows </a:t>
          </a:r>
          <a:r>
            <a:rPr lang="en-US" b="0" i="0" dirty="0"/>
            <a:t>and </a:t>
          </a:r>
          <a:r>
            <a:rPr lang="en-US" b="0" i="0" dirty="0" smtClean="0"/>
            <a:t>6 </a:t>
          </a:r>
          <a:r>
            <a:rPr lang="en-US" b="0" i="0" dirty="0"/>
            <a:t>features.</a:t>
          </a:r>
          <a:endParaRPr lang="en-IN" dirty="0"/>
        </a:p>
      </dgm:t>
    </dgm:pt>
    <dgm:pt modelId="{38F10618-AFAA-48B6-87EF-FF46E325DC82}" type="parTrans" cxnId="{E3FD16F4-6435-4E75-91FA-DE5B15C6CCD0}">
      <dgm:prSet/>
      <dgm:spPr/>
      <dgm:t>
        <a:bodyPr/>
        <a:lstStyle/>
        <a:p>
          <a:endParaRPr lang="en-IN"/>
        </a:p>
      </dgm:t>
    </dgm:pt>
    <dgm:pt modelId="{0BAF728B-6972-4032-991E-7EE4590BB543}" type="sibTrans" cxnId="{E3FD16F4-6435-4E75-91FA-DE5B15C6CCD0}">
      <dgm:prSet/>
      <dgm:spPr/>
      <dgm:t>
        <a:bodyPr/>
        <a:lstStyle/>
        <a:p>
          <a:endParaRPr lang="en-IN"/>
        </a:p>
      </dgm:t>
    </dgm:pt>
    <dgm:pt modelId="{D6821E02-23D5-45D7-A623-65A10DD488C0}">
      <dgm:prSet/>
      <dgm:spPr/>
      <dgm:t>
        <a:bodyPr/>
        <a:lstStyle/>
        <a:p>
          <a:r>
            <a:rPr lang="en-US" b="0" i="0" dirty="0"/>
            <a:t>The dataset contains the labels which we have to predict and the labels are discrete and </a:t>
          </a:r>
          <a:r>
            <a:rPr lang="en-US" b="0" i="0" dirty="0" smtClean="0"/>
            <a:t>binary.</a:t>
          </a:r>
          <a:endParaRPr lang="en-IN" dirty="0"/>
        </a:p>
      </dgm:t>
    </dgm:pt>
    <dgm:pt modelId="{5DBCD577-93E0-4397-9EB3-58611C45A45E}" type="parTrans" cxnId="{0E963D4A-FCE6-4832-8DCC-7C9CDB7D0067}">
      <dgm:prSet/>
      <dgm:spPr/>
      <dgm:t>
        <a:bodyPr/>
        <a:lstStyle/>
        <a:p>
          <a:endParaRPr lang="en-IN"/>
        </a:p>
      </dgm:t>
    </dgm:pt>
    <dgm:pt modelId="{20974986-3FBC-44A5-94B5-002AA32587D4}" type="sibTrans" cxnId="{0E963D4A-FCE6-4832-8DCC-7C9CDB7D0067}">
      <dgm:prSet/>
      <dgm:spPr/>
      <dgm:t>
        <a:bodyPr/>
        <a:lstStyle/>
        <a:p>
          <a:endParaRPr lang="en-IN"/>
        </a:p>
      </dgm:t>
    </dgm:pt>
    <dgm:pt modelId="{6C1C4E02-705D-4DA5-A87C-CD2FA0513711}" type="pres">
      <dgm:prSet presAssocID="{EB14B551-702C-441B-A99F-B40A96FEAF9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0709C4-04BB-43C2-9E0D-0F950F2590B4}" type="pres">
      <dgm:prSet presAssocID="{90432477-F38E-42F8-BDE0-A3FEA39D3902}" presName="composite" presStyleCnt="0"/>
      <dgm:spPr/>
    </dgm:pt>
    <dgm:pt modelId="{8444DB72-4B14-4D3B-BA80-1B8D49E9AE4A}" type="pres">
      <dgm:prSet presAssocID="{90432477-F38E-42F8-BDE0-A3FEA39D390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</dgm:spPr>
      <dgm:t>
        <a:bodyPr/>
        <a:lstStyle/>
        <a:p>
          <a:endParaRPr lang="en-US"/>
        </a:p>
      </dgm:t>
    </dgm:pt>
    <dgm:pt modelId="{F8DFF55B-1C23-4BD0-9AC8-C62BBE928D25}" type="pres">
      <dgm:prSet presAssocID="{90432477-F38E-42F8-BDE0-A3FEA39D3902}" presName="txShp" presStyleLbl="node1" presStyleIdx="0" presStyleCnt="1" custScaleX="121043" custScaleY="1195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963D4A-FCE6-4832-8DCC-7C9CDB7D0067}" srcId="{90432477-F38E-42F8-BDE0-A3FEA39D3902}" destId="{D6821E02-23D5-45D7-A623-65A10DD488C0}" srcOrd="2" destOrd="0" parTransId="{5DBCD577-93E0-4397-9EB3-58611C45A45E}" sibTransId="{20974986-3FBC-44A5-94B5-002AA32587D4}"/>
    <dgm:cxn modelId="{79251B09-058F-4F15-B824-CCBDE022B51F}" srcId="{90432477-F38E-42F8-BDE0-A3FEA39D3902}" destId="{25881D78-F5B9-49C6-9395-4B1E3656B7DC}" srcOrd="0" destOrd="0" parTransId="{AD988A64-9157-4FD0-8D4C-4B4FDDEBE3A9}" sibTransId="{4970D14F-FA2A-4627-9EDE-46775EA8239C}"/>
    <dgm:cxn modelId="{E3FD16F4-6435-4E75-91FA-DE5B15C6CCD0}" srcId="{90432477-F38E-42F8-BDE0-A3FEA39D3902}" destId="{E51DD95E-0536-4BD1-8C8E-0FD9D1EE79BB}" srcOrd="1" destOrd="0" parTransId="{38F10618-AFAA-48B6-87EF-FF46E325DC82}" sibTransId="{0BAF728B-6972-4032-991E-7EE4590BB543}"/>
    <dgm:cxn modelId="{B9C86BFF-8487-471C-AAF1-A0D392525DD9}" type="presOf" srcId="{EB14B551-702C-441B-A99F-B40A96FEAF9B}" destId="{6C1C4E02-705D-4DA5-A87C-CD2FA0513711}" srcOrd="0" destOrd="0" presId="urn:microsoft.com/office/officeart/2005/8/layout/vList3"/>
    <dgm:cxn modelId="{33F16195-451A-454A-A984-5AC936BC53DB}" type="presOf" srcId="{25881D78-F5B9-49C6-9395-4B1E3656B7DC}" destId="{F8DFF55B-1C23-4BD0-9AC8-C62BBE928D25}" srcOrd="0" destOrd="1" presId="urn:microsoft.com/office/officeart/2005/8/layout/vList3"/>
    <dgm:cxn modelId="{7823380D-3558-452C-A491-04E9462B9607}" srcId="{EB14B551-702C-441B-A99F-B40A96FEAF9B}" destId="{90432477-F38E-42F8-BDE0-A3FEA39D3902}" srcOrd="0" destOrd="0" parTransId="{63726DFE-3265-4F94-BDF3-D96372D551FF}" sibTransId="{3BA49A8C-D436-4351-875E-D00E72EC57B1}"/>
    <dgm:cxn modelId="{695C98F1-7ABE-481B-AD6E-5CCC3DB9924D}" type="presOf" srcId="{90432477-F38E-42F8-BDE0-A3FEA39D3902}" destId="{F8DFF55B-1C23-4BD0-9AC8-C62BBE928D25}" srcOrd="0" destOrd="0" presId="urn:microsoft.com/office/officeart/2005/8/layout/vList3"/>
    <dgm:cxn modelId="{17027FD1-6C59-406D-980E-6869A30BF1F9}" type="presOf" srcId="{D6821E02-23D5-45D7-A623-65A10DD488C0}" destId="{F8DFF55B-1C23-4BD0-9AC8-C62BBE928D25}" srcOrd="0" destOrd="3" presId="urn:microsoft.com/office/officeart/2005/8/layout/vList3"/>
    <dgm:cxn modelId="{61693F27-56AE-4E39-8204-4EB06391CD5D}" type="presOf" srcId="{E51DD95E-0536-4BD1-8C8E-0FD9D1EE79BB}" destId="{F8DFF55B-1C23-4BD0-9AC8-C62BBE928D25}" srcOrd="0" destOrd="2" presId="urn:microsoft.com/office/officeart/2005/8/layout/vList3"/>
    <dgm:cxn modelId="{6D1EF4B8-A7DA-45EF-8E68-F32A9A6552BB}" type="presParOf" srcId="{6C1C4E02-705D-4DA5-A87C-CD2FA0513711}" destId="{870709C4-04BB-43C2-9E0D-0F950F2590B4}" srcOrd="0" destOrd="0" presId="urn:microsoft.com/office/officeart/2005/8/layout/vList3"/>
    <dgm:cxn modelId="{4A064042-FAD4-446F-9FA9-955F564B907C}" type="presParOf" srcId="{870709C4-04BB-43C2-9E0D-0F950F2590B4}" destId="{8444DB72-4B14-4D3B-BA80-1B8D49E9AE4A}" srcOrd="0" destOrd="0" presId="urn:microsoft.com/office/officeart/2005/8/layout/vList3"/>
    <dgm:cxn modelId="{3309BA18-FFC3-4D89-ADBB-ED44E71BDAA4}" type="presParOf" srcId="{870709C4-04BB-43C2-9E0D-0F950F2590B4}" destId="{F8DFF55B-1C23-4BD0-9AC8-C62BBE928D2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F57918-991F-48E0-BDBD-1479472F72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C3CDAE-86A3-4E44-BAFB-D73C790550D3}">
      <dgm:prSet/>
      <dgm:spPr/>
      <dgm:t>
        <a:bodyPr/>
        <a:lstStyle/>
        <a:p>
          <a:r>
            <a:rPr lang="en-IN" dirty="0"/>
            <a:t>Step </a:t>
          </a:r>
          <a:r>
            <a:rPr lang="en-IN" dirty="0" smtClean="0"/>
            <a:t>3:Visualization</a:t>
          </a:r>
          <a:endParaRPr lang="en-IN" dirty="0"/>
        </a:p>
      </dgm:t>
    </dgm:pt>
    <dgm:pt modelId="{621061AD-8BD5-4100-84B2-A2270B5A0BB5}" type="parTrans" cxnId="{1204AF6A-B44A-4F04-8083-14A871EE6084}">
      <dgm:prSet/>
      <dgm:spPr/>
      <dgm:t>
        <a:bodyPr/>
        <a:lstStyle/>
        <a:p>
          <a:endParaRPr lang="en-IN"/>
        </a:p>
      </dgm:t>
    </dgm:pt>
    <dgm:pt modelId="{173A3405-E055-4E5C-A627-4800F22739DE}" type="sibTrans" cxnId="{1204AF6A-B44A-4F04-8083-14A871EE6084}">
      <dgm:prSet/>
      <dgm:spPr/>
      <dgm:t>
        <a:bodyPr/>
        <a:lstStyle/>
        <a:p>
          <a:endParaRPr lang="en-IN"/>
        </a:p>
      </dgm:t>
    </dgm:pt>
    <dgm:pt modelId="{925200E1-0F87-4B90-AFD9-FF8829FA2E17}" type="pres">
      <dgm:prSet presAssocID="{55F57918-991F-48E0-BDBD-1479472F72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31B96-35DB-46BD-8EDC-92099C570647}" type="pres">
      <dgm:prSet presAssocID="{26C3CDAE-86A3-4E44-BAFB-D73C790550D3}" presName="parentText" presStyleLbl="node1" presStyleIdx="0" presStyleCnt="1" custLinFactNeighborX="-32356" custLinFactNeighborY="-191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B04D8-88E5-4AB7-A969-EE5F79305832}" type="presOf" srcId="{26C3CDAE-86A3-4E44-BAFB-D73C790550D3}" destId="{4E931B96-35DB-46BD-8EDC-92099C570647}" srcOrd="0" destOrd="0" presId="urn:microsoft.com/office/officeart/2005/8/layout/vList2"/>
    <dgm:cxn modelId="{05B81827-AC2B-4D22-BDCE-46441C456EAF}" type="presOf" srcId="{55F57918-991F-48E0-BDBD-1479472F7214}" destId="{925200E1-0F87-4B90-AFD9-FF8829FA2E17}" srcOrd="0" destOrd="0" presId="urn:microsoft.com/office/officeart/2005/8/layout/vList2"/>
    <dgm:cxn modelId="{1204AF6A-B44A-4F04-8083-14A871EE6084}" srcId="{55F57918-991F-48E0-BDBD-1479472F7214}" destId="{26C3CDAE-86A3-4E44-BAFB-D73C790550D3}" srcOrd="0" destOrd="0" parTransId="{621061AD-8BD5-4100-84B2-A2270B5A0BB5}" sibTransId="{173A3405-E055-4E5C-A627-4800F22739DE}"/>
    <dgm:cxn modelId="{A1828D63-F3E4-4B17-9AF7-E1BA1BFF2C22}" type="presParOf" srcId="{925200E1-0F87-4B90-AFD9-FF8829FA2E17}" destId="{4E931B96-35DB-46BD-8EDC-92099C5706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059E78-72C3-41EE-8C96-9C031D34FB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B97308-6E44-46E3-BF58-B73A9CEDB636}">
      <dgm:prSet custT="1"/>
      <dgm:spPr/>
      <dgm:t>
        <a:bodyPr/>
        <a:lstStyle/>
        <a:p>
          <a:r>
            <a:rPr lang="en-US" sz="3200" b="1" i="0" dirty="0"/>
            <a:t>S</a:t>
          </a:r>
          <a:r>
            <a:rPr lang="en-US" sz="3200" b="1" i="0" baseline="0" dirty="0"/>
            <a:t>tep </a:t>
          </a:r>
          <a:r>
            <a:rPr lang="en-US" sz="3200" b="1" i="0" baseline="0" dirty="0" smtClean="0"/>
            <a:t>4: </a:t>
          </a:r>
          <a:r>
            <a:rPr lang="en-US" sz="3200" b="1" i="0" baseline="0" dirty="0" err="1"/>
            <a:t>Separting</a:t>
          </a:r>
          <a:r>
            <a:rPr lang="en-US" sz="3200" b="1" i="0" baseline="0" dirty="0"/>
            <a:t> </a:t>
          </a:r>
          <a:r>
            <a:rPr lang="en-US" sz="3200" b="1" i="0" baseline="0" dirty="0" smtClean="0"/>
            <a:t> </a:t>
          </a:r>
          <a:r>
            <a:rPr lang="en-US" sz="3200" b="1" i="0" baseline="0" dirty="0"/>
            <a:t>Data</a:t>
          </a:r>
          <a:endParaRPr lang="en-IN" sz="3200" dirty="0"/>
        </a:p>
      </dgm:t>
    </dgm:pt>
    <dgm:pt modelId="{950D3C45-8F6B-4D69-9141-ACBAA7A37F42}" type="parTrans" cxnId="{064023B3-598A-40C3-AF4F-119E340815BB}">
      <dgm:prSet/>
      <dgm:spPr/>
      <dgm:t>
        <a:bodyPr/>
        <a:lstStyle/>
        <a:p>
          <a:endParaRPr lang="en-IN"/>
        </a:p>
      </dgm:t>
    </dgm:pt>
    <dgm:pt modelId="{132DA7A0-A49A-4096-9B49-21A5D16A6A74}" type="sibTrans" cxnId="{064023B3-598A-40C3-AF4F-119E340815BB}">
      <dgm:prSet/>
      <dgm:spPr/>
      <dgm:t>
        <a:bodyPr/>
        <a:lstStyle/>
        <a:p>
          <a:endParaRPr lang="en-IN"/>
        </a:p>
      </dgm:t>
    </dgm:pt>
    <dgm:pt modelId="{EDD53B04-507F-4F3A-A4A8-6DAAD306F005}" type="pres">
      <dgm:prSet presAssocID="{A9059E78-72C3-41EE-8C96-9C031D34FB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BBE855-C762-4929-8F99-C6D063C0AD91}" type="pres">
      <dgm:prSet presAssocID="{B8B97308-6E44-46E3-BF58-B73A9CEDB636}" presName="parentText" presStyleLbl="node1" presStyleIdx="0" presStyleCnt="1" custLinFactNeighborX="-654" custLinFactNeighborY="-44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E113D5-74A3-4FB6-8F1A-22F99972F2D2}" type="presOf" srcId="{A9059E78-72C3-41EE-8C96-9C031D34FB5E}" destId="{EDD53B04-507F-4F3A-A4A8-6DAAD306F005}" srcOrd="0" destOrd="0" presId="urn:microsoft.com/office/officeart/2005/8/layout/vList2"/>
    <dgm:cxn modelId="{6D03A71E-B031-47FE-BD11-C60DEBF7A6F8}" type="presOf" srcId="{B8B97308-6E44-46E3-BF58-B73A9CEDB636}" destId="{B1BBE855-C762-4929-8F99-C6D063C0AD91}" srcOrd="0" destOrd="0" presId="urn:microsoft.com/office/officeart/2005/8/layout/vList2"/>
    <dgm:cxn modelId="{064023B3-598A-40C3-AF4F-119E340815BB}" srcId="{A9059E78-72C3-41EE-8C96-9C031D34FB5E}" destId="{B8B97308-6E44-46E3-BF58-B73A9CEDB636}" srcOrd="0" destOrd="0" parTransId="{950D3C45-8F6B-4D69-9141-ACBAA7A37F42}" sibTransId="{132DA7A0-A49A-4096-9B49-21A5D16A6A74}"/>
    <dgm:cxn modelId="{17EC7AE7-17A1-48B5-BCC7-E0A6D7839346}" type="presParOf" srcId="{EDD53B04-507F-4F3A-A4A8-6DAAD306F005}" destId="{B1BBE855-C762-4929-8F99-C6D063C0AD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91916E-6F86-4D48-8E9B-A0B760F561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70D4B2-B368-454D-AA93-309B29D9372C}">
      <dgm:prSet custT="1"/>
      <dgm:spPr/>
      <dgm:t>
        <a:bodyPr/>
        <a:lstStyle/>
        <a:p>
          <a:r>
            <a:rPr lang="en-US" sz="2500" b="0" i="0" dirty="0">
              <a:latin typeface="+mn-lt"/>
            </a:rPr>
            <a:t>step </a:t>
          </a:r>
          <a:r>
            <a:rPr lang="en-US" sz="2500" b="0" i="0" dirty="0" smtClean="0">
              <a:latin typeface="+mn-lt"/>
            </a:rPr>
            <a:t>5: </a:t>
          </a:r>
          <a:r>
            <a:rPr lang="en-US" sz="2500" b="0" i="0" dirty="0">
              <a:latin typeface="+mn-lt"/>
            </a:rPr>
            <a:t>Using </a:t>
          </a:r>
          <a:r>
            <a:rPr lang="en-US" sz="2500" b="0" i="0" dirty="0" smtClean="0">
              <a:latin typeface="+mn-lt"/>
            </a:rPr>
            <a:t>One hot Encoder and column transformer to transform column</a:t>
          </a:r>
          <a:endParaRPr lang="en-IN" sz="2500" dirty="0">
            <a:latin typeface="+mn-lt"/>
          </a:endParaRPr>
        </a:p>
      </dgm:t>
    </dgm:pt>
    <dgm:pt modelId="{1EE9E31D-D9FA-4B8E-B9AF-0D6607EFB231}" type="parTrans" cxnId="{5BECAFD6-E03E-4FFE-9B21-EC5827AA7E67}">
      <dgm:prSet/>
      <dgm:spPr/>
      <dgm:t>
        <a:bodyPr/>
        <a:lstStyle/>
        <a:p>
          <a:endParaRPr lang="en-IN"/>
        </a:p>
      </dgm:t>
    </dgm:pt>
    <dgm:pt modelId="{B8F00AEF-E688-481F-822B-7D7F7C0C96F6}" type="sibTrans" cxnId="{5BECAFD6-E03E-4FFE-9B21-EC5827AA7E67}">
      <dgm:prSet/>
      <dgm:spPr/>
      <dgm:t>
        <a:bodyPr/>
        <a:lstStyle/>
        <a:p>
          <a:endParaRPr lang="en-IN"/>
        </a:p>
      </dgm:t>
    </dgm:pt>
    <dgm:pt modelId="{3723CDC9-3B87-4470-B214-2A9B0EFED2F3}" type="pres">
      <dgm:prSet presAssocID="{5491916E-6F86-4D48-8E9B-A0B760F561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F689F6-7787-401D-B875-CFC691E7A02D}" type="pres">
      <dgm:prSet presAssocID="{3270D4B2-B368-454D-AA93-309B29D9372C}" presName="parentText" presStyleLbl="node1" presStyleIdx="0" presStyleCnt="1" custLinFactNeighborX="3265" custLinFactNeighborY="225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CAFD6-E03E-4FFE-9B21-EC5827AA7E67}" srcId="{5491916E-6F86-4D48-8E9B-A0B760F56171}" destId="{3270D4B2-B368-454D-AA93-309B29D9372C}" srcOrd="0" destOrd="0" parTransId="{1EE9E31D-D9FA-4B8E-B9AF-0D6607EFB231}" sibTransId="{B8F00AEF-E688-481F-822B-7D7F7C0C96F6}"/>
    <dgm:cxn modelId="{24F719E2-40FE-402D-87BB-90D05EF976C1}" type="presOf" srcId="{3270D4B2-B368-454D-AA93-309B29D9372C}" destId="{02F689F6-7787-401D-B875-CFC691E7A02D}" srcOrd="0" destOrd="0" presId="urn:microsoft.com/office/officeart/2005/8/layout/vList2"/>
    <dgm:cxn modelId="{81CFB824-59A1-43FF-8A39-A2C621B258F7}" type="presOf" srcId="{5491916E-6F86-4D48-8E9B-A0B760F56171}" destId="{3723CDC9-3B87-4470-B214-2A9B0EFED2F3}" srcOrd="0" destOrd="0" presId="urn:microsoft.com/office/officeart/2005/8/layout/vList2"/>
    <dgm:cxn modelId="{77A6CAE4-7E67-4EDB-A796-AB4441CC287C}" type="presParOf" srcId="{3723CDC9-3B87-4470-B214-2A9B0EFED2F3}" destId="{02F689F6-7787-401D-B875-CFC691E7A0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855890-5AB6-48CD-9B1E-DAA5D20B39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0317DC-F019-4B73-8A4B-53EBCCBD6EE4}">
      <dgm:prSet custT="1"/>
      <dgm:spPr/>
      <dgm:t>
        <a:bodyPr/>
        <a:lstStyle/>
        <a:p>
          <a:r>
            <a:rPr lang="en-IN" sz="2800" b="0" i="0" dirty="0"/>
            <a:t>Step </a:t>
          </a:r>
          <a:r>
            <a:rPr lang="en-IN" sz="2800" b="0" i="0" dirty="0" smtClean="0"/>
            <a:t>6: </a:t>
          </a:r>
          <a:r>
            <a:rPr lang="en-IN" sz="2800" b="0" i="0" dirty="0"/>
            <a:t>Features Scaling</a:t>
          </a:r>
          <a:endParaRPr lang="en-IN" sz="2800" dirty="0"/>
        </a:p>
      </dgm:t>
    </dgm:pt>
    <dgm:pt modelId="{612A6FFE-5478-4DAD-AB67-DD6FC4F966F9}" type="parTrans" cxnId="{E0C29011-F024-45FF-B7B3-38DA0D82DB48}">
      <dgm:prSet/>
      <dgm:spPr/>
      <dgm:t>
        <a:bodyPr/>
        <a:lstStyle/>
        <a:p>
          <a:endParaRPr lang="en-IN"/>
        </a:p>
      </dgm:t>
    </dgm:pt>
    <dgm:pt modelId="{4078C7E5-4C99-4DCB-B170-41AEA5EB9613}" type="sibTrans" cxnId="{E0C29011-F024-45FF-B7B3-38DA0D82DB48}">
      <dgm:prSet/>
      <dgm:spPr/>
      <dgm:t>
        <a:bodyPr/>
        <a:lstStyle/>
        <a:p>
          <a:endParaRPr lang="en-IN"/>
        </a:p>
      </dgm:t>
    </dgm:pt>
    <dgm:pt modelId="{BFE8306B-BA6D-49D6-9CB3-70916ADBCA08}" type="pres">
      <dgm:prSet presAssocID="{5F855890-5AB6-48CD-9B1E-DAA5D20B39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028E57-737D-4524-914C-EE361275F3FC}" type="pres">
      <dgm:prSet presAssocID="{E50317DC-F019-4B73-8A4B-53EBCCBD6EE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C29011-F024-45FF-B7B3-38DA0D82DB48}" srcId="{5F855890-5AB6-48CD-9B1E-DAA5D20B397E}" destId="{E50317DC-F019-4B73-8A4B-53EBCCBD6EE4}" srcOrd="0" destOrd="0" parTransId="{612A6FFE-5478-4DAD-AB67-DD6FC4F966F9}" sibTransId="{4078C7E5-4C99-4DCB-B170-41AEA5EB9613}"/>
    <dgm:cxn modelId="{9A485026-1942-4C07-8237-4A0C41264490}" type="presOf" srcId="{5F855890-5AB6-48CD-9B1E-DAA5D20B397E}" destId="{BFE8306B-BA6D-49D6-9CB3-70916ADBCA08}" srcOrd="0" destOrd="0" presId="urn:microsoft.com/office/officeart/2005/8/layout/vList2"/>
    <dgm:cxn modelId="{529F78FD-418E-445C-98DD-C6C05C4123FC}" type="presOf" srcId="{E50317DC-F019-4B73-8A4B-53EBCCBD6EE4}" destId="{B3028E57-737D-4524-914C-EE361275F3FC}" srcOrd="0" destOrd="0" presId="urn:microsoft.com/office/officeart/2005/8/layout/vList2"/>
    <dgm:cxn modelId="{C53F1890-57C3-412A-A068-02D5E3081ED5}" type="presParOf" srcId="{BFE8306B-BA6D-49D6-9CB3-70916ADBCA08}" destId="{B3028E57-737D-4524-914C-EE361275F3F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755FA6B-EA21-4B9D-8721-5EC98DEF08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FCC75C-02AA-47B6-9519-65A80D81977E}">
      <dgm:prSet custT="1"/>
      <dgm:spPr/>
      <dgm:t>
        <a:bodyPr/>
        <a:lstStyle/>
        <a:p>
          <a:r>
            <a:rPr lang="en-US" sz="2500" b="0" i="0" dirty="0"/>
            <a:t>step </a:t>
          </a:r>
          <a:r>
            <a:rPr lang="en-US" sz="2500" b="0" i="0" dirty="0" smtClean="0"/>
            <a:t>7: Using Linear Regression and r_2 score for Predicting score </a:t>
          </a:r>
          <a:endParaRPr lang="en-IN" sz="2500" dirty="0"/>
        </a:p>
      </dgm:t>
    </dgm:pt>
    <dgm:pt modelId="{E4199B7C-E41E-4FE5-B59F-CF862B9D4F6F}" type="sibTrans" cxnId="{8E4F4FF7-F14D-49AD-A123-3A2DCAB694BC}">
      <dgm:prSet/>
      <dgm:spPr/>
      <dgm:t>
        <a:bodyPr/>
        <a:lstStyle/>
        <a:p>
          <a:endParaRPr lang="en-IN"/>
        </a:p>
      </dgm:t>
    </dgm:pt>
    <dgm:pt modelId="{93E94CBA-9ECB-4027-85E1-652737F8A352}" type="parTrans" cxnId="{8E4F4FF7-F14D-49AD-A123-3A2DCAB694BC}">
      <dgm:prSet/>
      <dgm:spPr/>
      <dgm:t>
        <a:bodyPr/>
        <a:lstStyle/>
        <a:p>
          <a:endParaRPr lang="en-IN"/>
        </a:p>
      </dgm:t>
    </dgm:pt>
    <dgm:pt modelId="{77F52FFD-98DD-47F3-846E-07E6DEBC1B7D}" type="pres">
      <dgm:prSet presAssocID="{7755FA6B-EA21-4B9D-8721-5EC98DEF08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1F3F1C-4C1C-49DF-80B6-66A13EC461FB}" type="pres">
      <dgm:prSet presAssocID="{A0FCC75C-02AA-47B6-9519-65A80D81977E}" presName="parentText" presStyleLbl="node1" presStyleIdx="0" presStyleCnt="1" custScaleY="46454" custLinFactNeighborX="-583" custLinFactNeighborY="-145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4F4FF7-F14D-49AD-A123-3A2DCAB694BC}" srcId="{7755FA6B-EA21-4B9D-8721-5EC98DEF0816}" destId="{A0FCC75C-02AA-47B6-9519-65A80D81977E}" srcOrd="0" destOrd="0" parTransId="{93E94CBA-9ECB-4027-85E1-652737F8A352}" sibTransId="{E4199B7C-E41E-4FE5-B59F-CF862B9D4F6F}"/>
    <dgm:cxn modelId="{6423D43F-3EBE-483A-82C7-46EEB16E7588}" type="presOf" srcId="{7755FA6B-EA21-4B9D-8721-5EC98DEF0816}" destId="{77F52FFD-98DD-47F3-846E-07E6DEBC1B7D}" srcOrd="0" destOrd="0" presId="urn:microsoft.com/office/officeart/2005/8/layout/vList2"/>
    <dgm:cxn modelId="{81802CB4-F6C0-4B83-A65E-3355801F8A99}" type="presOf" srcId="{A0FCC75C-02AA-47B6-9519-65A80D81977E}" destId="{F01F3F1C-4C1C-49DF-80B6-66A13EC461FB}" srcOrd="0" destOrd="0" presId="urn:microsoft.com/office/officeart/2005/8/layout/vList2"/>
    <dgm:cxn modelId="{218AA592-7E66-42AA-B342-0F2E928ADD30}" type="presParOf" srcId="{77F52FFD-98DD-47F3-846E-07E6DEBC1B7D}" destId="{F01F3F1C-4C1C-49DF-80B6-66A13EC461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DBD573-ECB8-46C3-81FC-10958CD1E0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E113A5-D9F7-415D-BF8D-CE5FEF7689D6}">
      <dgm:prSet custT="1"/>
      <dgm:spPr/>
      <dgm:t>
        <a:bodyPr/>
        <a:lstStyle/>
        <a:p>
          <a:r>
            <a:rPr lang="en-US" sz="2800" b="0" i="0" dirty="0"/>
            <a:t>step </a:t>
          </a:r>
          <a:r>
            <a:rPr lang="en-US" sz="2800" b="0" i="0" dirty="0" smtClean="0"/>
            <a:t>8: training and testing of data </a:t>
          </a:r>
        </a:p>
      </dgm:t>
    </dgm:pt>
    <dgm:pt modelId="{8397EAC4-9CE7-455B-B6CB-32D80B0DDC29}" type="parTrans" cxnId="{06DD1ABB-5A4A-4A8E-B7FE-F0EC3C1AE6B4}">
      <dgm:prSet/>
      <dgm:spPr/>
      <dgm:t>
        <a:bodyPr/>
        <a:lstStyle/>
        <a:p>
          <a:endParaRPr lang="en-IN"/>
        </a:p>
      </dgm:t>
    </dgm:pt>
    <dgm:pt modelId="{4C6DAEBC-8762-495B-BD3D-06A851036C61}" type="sibTrans" cxnId="{06DD1ABB-5A4A-4A8E-B7FE-F0EC3C1AE6B4}">
      <dgm:prSet/>
      <dgm:spPr/>
      <dgm:t>
        <a:bodyPr/>
        <a:lstStyle/>
        <a:p>
          <a:endParaRPr lang="en-IN"/>
        </a:p>
      </dgm:t>
    </dgm:pt>
    <dgm:pt modelId="{0A65163F-35FB-4CD3-9A95-FC039C666B21}" type="pres">
      <dgm:prSet presAssocID="{56DBD573-ECB8-46C3-81FC-10958CD1E0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685D9D-2CCE-48D0-9528-7D10F0B92612}" type="pres">
      <dgm:prSet presAssocID="{6DE113A5-D9F7-415D-BF8D-CE5FEF7689D6}" presName="parentText" presStyleLbl="node1" presStyleIdx="0" presStyleCnt="1" custScaleX="91481" custScaleY="46920" custLinFactNeighborX="-105" custLinFactNeighborY="-13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BD7675-8E25-4A8A-AC42-5F721997BD69}" type="presOf" srcId="{6DE113A5-D9F7-415D-BF8D-CE5FEF7689D6}" destId="{4C685D9D-2CCE-48D0-9528-7D10F0B92612}" srcOrd="0" destOrd="0" presId="urn:microsoft.com/office/officeart/2005/8/layout/vList2"/>
    <dgm:cxn modelId="{06DD1ABB-5A4A-4A8E-B7FE-F0EC3C1AE6B4}" srcId="{56DBD573-ECB8-46C3-81FC-10958CD1E003}" destId="{6DE113A5-D9F7-415D-BF8D-CE5FEF7689D6}" srcOrd="0" destOrd="0" parTransId="{8397EAC4-9CE7-455B-B6CB-32D80B0DDC29}" sibTransId="{4C6DAEBC-8762-495B-BD3D-06A851036C61}"/>
    <dgm:cxn modelId="{B6C53AAA-0275-4D14-B81F-D90AF26C86A6}" type="presOf" srcId="{56DBD573-ECB8-46C3-81FC-10958CD1E003}" destId="{0A65163F-35FB-4CD3-9A95-FC039C666B21}" srcOrd="0" destOrd="0" presId="urn:microsoft.com/office/officeart/2005/8/layout/vList2"/>
    <dgm:cxn modelId="{D8E47157-1FA4-4925-90F1-716753D49EDE}" type="presParOf" srcId="{0A65163F-35FB-4CD3-9A95-FC039C666B21}" destId="{4C685D9D-2CCE-48D0-9528-7D10F0B926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66018B3-F369-408C-9434-21D32552961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2978F2-8F37-417B-9DAB-17C6666E46A3}">
      <dgm:prSet/>
      <dgm:spPr/>
      <dgm:t>
        <a:bodyPr/>
        <a:lstStyle/>
        <a:p>
          <a:r>
            <a:rPr lang="en-US" dirty="0"/>
            <a:t>Conclusion:</a:t>
          </a:r>
          <a:endParaRPr lang="en-IN" dirty="0"/>
        </a:p>
      </dgm:t>
    </dgm:pt>
    <dgm:pt modelId="{F18E3537-FA66-4C09-A02B-5BECAA981E32}" type="parTrans" cxnId="{CFB6BF3B-38AE-48A8-BFE5-846B37EA8452}">
      <dgm:prSet/>
      <dgm:spPr/>
      <dgm:t>
        <a:bodyPr/>
        <a:lstStyle/>
        <a:p>
          <a:endParaRPr lang="en-IN"/>
        </a:p>
      </dgm:t>
    </dgm:pt>
    <dgm:pt modelId="{2B2D784F-12C9-45FA-9FA7-169C3107DF26}" type="sibTrans" cxnId="{CFB6BF3B-38AE-48A8-BFE5-846B37EA8452}">
      <dgm:prSet/>
      <dgm:spPr/>
      <dgm:t>
        <a:bodyPr/>
        <a:lstStyle/>
        <a:p>
          <a:endParaRPr lang="en-IN"/>
        </a:p>
      </dgm:t>
    </dgm:pt>
    <dgm:pt modelId="{780BBA20-49F6-4DB3-9CCC-8AFD04A3E102}">
      <dgm:prSet custT="1"/>
      <dgm:spPr/>
      <dgm:t>
        <a:bodyPr/>
        <a:lstStyle/>
        <a:p>
          <a:r>
            <a:rPr lang="en-US" sz="1400" dirty="0"/>
            <a:t>In this project, we build various models like logistic regression, </a:t>
          </a:r>
          <a:r>
            <a:rPr lang="en-US" sz="1400" dirty="0" err="1"/>
            <a:t>knn</a:t>
          </a:r>
          <a:r>
            <a:rPr lang="en-US" sz="1400" dirty="0"/>
            <a:t> </a:t>
          </a:r>
          <a:r>
            <a:rPr lang="en-US" sz="1400" dirty="0" err="1"/>
            <a:t>classifier,decision</a:t>
          </a:r>
          <a:r>
            <a:rPr lang="en-US" sz="1400" dirty="0"/>
            <a:t> tree </a:t>
          </a:r>
          <a:r>
            <a:rPr lang="en-US" sz="1400" dirty="0" err="1"/>
            <a:t>classifier,random</a:t>
          </a:r>
          <a:r>
            <a:rPr lang="en-US" sz="1400" dirty="0"/>
            <a:t> forest classifier and Hyper Tuning Parameter Using </a:t>
          </a:r>
          <a:r>
            <a:rPr lang="en-US" sz="1400" dirty="0" err="1"/>
            <a:t>GridSerachCV</a:t>
          </a:r>
          <a:r>
            <a:rPr lang="en-US" sz="1400" dirty="0"/>
            <a:t> for logistic regression &amp; decision tree classifier.</a:t>
          </a:r>
          <a:endParaRPr lang="en-IN" sz="1400" dirty="0"/>
        </a:p>
      </dgm:t>
    </dgm:pt>
    <dgm:pt modelId="{6D868F97-ECBC-48DE-B422-467235CCA4C9}" type="parTrans" cxnId="{446EC403-038C-4A1D-92DF-7210D4A4357E}">
      <dgm:prSet/>
      <dgm:spPr/>
      <dgm:t>
        <a:bodyPr/>
        <a:lstStyle/>
        <a:p>
          <a:endParaRPr lang="en-IN"/>
        </a:p>
      </dgm:t>
    </dgm:pt>
    <dgm:pt modelId="{F1C2AE33-70A7-4E32-AD82-114385F0A197}" type="sibTrans" cxnId="{446EC403-038C-4A1D-92DF-7210D4A4357E}">
      <dgm:prSet/>
      <dgm:spPr/>
      <dgm:t>
        <a:bodyPr/>
        <a:lstStyle/>
        <a:p>
          <a:endParaRPr lang="en-IN"/>
        </a:p>
      </dgm:t>
    </dgm:pt>
    <dgm:pt modelId="{0D00010D-2E98-4828-B6AD-6586697D04C2}">
      <dgm:prSet custT="1"/>
      <dgm:spPr/>
      <dgm:t>
        <a:bodyPr/>
        <a:lstStyle/>
        <a:p>
          <a:r>
            <a:rPr lang="en-US" sz="1400" dirty="0"/>
            <a:t>A Random Forest Classifier gives the highest accuracy score of 92.00 percent among all the ML Models. </a:t>
          </a:r>
          <a:endParaRPr lang="en-IN" sz="1400" dirty="0"/>
        </a:p>
      </dgm:t>
    </dgm:pt>
    <dgm:pt modelId="{75B44DE4-0255-4B61-97C5-221CB352EADF}" type="parTrans" cxnId="{81215BEA-C3DA-4A55-8C45-25ECC4A9F9EE}">
      <dgm:prSet/>
      <dgm:spPr/>
      <dgm:t>
        <a:bodyPr/>
        <a:lstStyle/>
        <a:p>
          <a:endParaRPr lang="en-IN"/>
        </a:p>
      </dgm:t>
    </dgm:pt>
    <dgm:pt modelId="{2E82B91B-4E70-4550-B638-D67C3E0C7CA1}" type="sibTrans" cxnId="{81215BEA-C3DA-4A55-8C45-25ECC4A9F9EE}">
      <dgm:prSet/>
      <dgm:spPr/>
      <dgm:t>
        <a:bodyPr/>
        <a:lstStyle/>
        <a:p>
          <a:endParaRPr lang="en-IN"/>
        </a:p>
      </dgm:t>
    </dgm:pt>
    <dgm:pt modelId="{F7B0F923-2F5A-4C88-8A8F-F6947C0DDC7D}">
      <dgm:prSet custT="1"/>
      <dgm:spPr/>
      <dgm:t>
        <a:bodyPr/>
        <a:lstStyle/>
        <a:p>
          <a:r>
            <a:rPr lang="en-US" sz="1400" dirty="0"/>
            <a:t>Thus, for the Adult Census Income Prediction Dataset, the best accuracy can be achieved using Random Forest Model.</a:t>
          </a:r>
          <a:endParaRPr lang="en-IN" sz="1400" dirty="0"/>
        </a:p>
      </dgm:t>
    </dgm:pt>
    <dgm:pt modelId="{2B9C20BC-7ACE-4F5E-86F1-A0071EF78BDD}" type="parTrans" cxnId="{BDE67906-B8F8-4ED0-B7B5-2DC9DAA984E3}">
      <dgm:prSet/>
      <dgm:spPr/>
      <dgm:t>
        <a:bodyPr/>
        <a:lstStyle/>
        <a:p>
          <a:endParaRPr lang="en-IN"/>
        </a:p>
      </dgm:t>
    </dgm:pt>
    <dgm:pt modelId="{B6F4C57D-D3AB-4518-ACD6-515C91867888}" type="sibTrans" cxnId="{BDE67906-B8F8-4ED0-B7B5-2DC9DAA984E3}">
      <dgm:prSet/>
      <dgm:spPr/>
      <dgm:t>
        <a:bodyPr/>
        <a:lstStyle/>
        <a:p>
          <a:endParaRPr lang="en-IN"/>
        </a:p>
      </dgm:t>
    </dgm:pt>
    <dgm:pt modelId="{5B9FE7FC-B73F-40D6-8394-5A0BBFB70E7A}" type="pres">
      <dgm:prSet presAssocID="{A66018B3-F369-408C-9434-21D32552961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B2D60B-6ADE-4E4A-9246-550E8E172501}" type="pres">
      <dgm:prSet presAssocID="{BA2978F2-8F37-417B-9DAB-17C6666E46A3}" presName="root" presStyleCnt="0"/>
      <dgm:spPr/>
    </dgm:pt>
    <dgm:pt modelId="{2126AD3A-24BE-404E-A857-57BE8D3889E7}" type="pres">
      <dgm:prSet presAssocID="{BA2978F2-8F37-417B-9DAB-17C6666E46A3}" presName="rootComposite" presStyleCnt="0"/>
      <dgm:spPr/>
    </dgm:pt>
    <dgm:pt modelId="{E3A71353-BAD0-4239-B9F5-9CD5BCA3888A}" type="pres">
      <dgm:prSet presAssocID="{BA2978F2-8F37-417B-9DAB-17C6666E46A3}" presName="rootText" presStyleLbl="node1" presStyleIdx="0" presStyleCnt="4" custScaleX="114898" custScaleY="177455" custLinFactNeighborX="-17792" custLinFactNeighborY="28834"/>
      <dgm:spPr/>
      <dgm:t>
        <a:bodyPr/>
        <a:lstStyle/>
        <a:p>
          <a:endParaRPr lang="en-US"/>
        </a:p>
      </dgm:t>
    </dgm:pt>
    <dgm:pt modelId="{01268D62-B88F-48FB-966C-8DAF8FCE0F1E}" type="pres">
      <dgm:prSet presAssocID="{BA2978F2-8F37-417B-9DAB-17C6666E46A3}" presName="rootConnector" presStyleLbl="node1" presStyleIdx="0" presStyleCnt="4"/>
      <dgm:spPr/>
      <dgm:t>
        <a:bodyPr/>
        <a:lstStyle/>
        <a:p>
          <a:endParaRPr lang="en-US"/>
        </a:p>
      </dgm:t>
    </dgm:pt>
    <dgm:pt modelId="{116FA573-58A5-4767-B2A2-7D22D0B3C832}" type="pres">
      <dgm:prSet presAssocID="{BA2978F2-8F37-417B-9DAB-17C6666E46A3}" presName="childShape" presStyleCnt="0"/>
      <dgm:spPr/>
    </dgm:pt>
    <dgm:pt modelId="{8F57B1AC-1D5A-4E79-8062-94DC7B31E1E5}" type="pres">
      <dgm:prSet presAssocID="{780BBA20-49F6-4DB3-9CCC-8AFD04A3E102}" presName="root" presStyleCnt="0"/>
      <dgm:spPr/>
    </dgm:pt>
    <dgm:pt modelId="{8869A745-875C-44CC-951C-F2E4B2D5611B}" type="pres">
      <dgm:prSet presAssocID="{780BBA20-49F6-4DB3-9CCC-8AFD04A3E102}" presName="rootComposite" presStyleCnt="0"/>
      <dgm:spPr/>
    </dgm:pt>
    <dgm:pt modelId="{F69C5886-9EE7-4610-8597-8D9A337CEB95}" type="pres">
      <dgm:prSet presAssocID="{780BBA20-49F6-4DB3-9CCC-8AFD04A3E102}" presName="rootText" presStyleLbl="node1" presStyleIdx="1" presStyleCnt="4" custScaleX="226764" custScaleY="300538" custLinFactNeighborX="-6793" custLinFactNeighborY="-21744"/>
      <dgm:spPr/>
      <dgm:t>
        <a:bodyPr/>
        <a:lstStyle/>
        <a:p>
          <a:endParaRPr lang="en-US"/>
        </a:p>
      </dgm:t>
    </dgm:pt>
    <dgm:pt modelId="{A6CB8D01-ABFB-41E9-9872-7A14B226B458}" type="pres">
      <dgm:prSet presAssocID="{780BBA20-49F6-4DB3-9CCC-8AFD04A3E102}" presName="rootConnector" presStyleLbl="node1" presStyleIdx="1" presStyleCnt="4"/>
      <dgm:spPr/>
      <dgm:t>
        <a:bodyPr/>
        <a:lstStyle/>
        <a:p>
          <a:endParaRPr lang="en-US"/>
        </a:p>
      </dgm:t>
    </dgm:pt>
    <dgm:pt modelId="{50A84C9B-97E3-45E3-80D6-452C68CD9D3B}" type="pres">
      <dgm:prSet presAssocID="{780BBA20-49F6-4DB3-9CCC-8AFD04A3E102}" presName="childShape" presStyleCnt="0"/>
      <dgm:spPr/>
    </dgm:pt>
    <dgm:pt modelId="{6263BB83-CAE7-4BE8-B5BE-DBFB37BA6008}" type="pres">
      <dgm:prSet presAssocID="{0D00010D-2E98-4828-B6AD-6586697D04C2}" presName="root" presStyleCnt="0"/>
      <dgm:spPr/>
    </dgm:pt>
    <dgm:pt modelId="{4ED1E3A6-08A2-43EC-B142-4ADB89F563DD}" type="pres">
      <dgm:prSet presAssocID="{0D00010D-2E98-4828-B6AD-6586697D04C2}" presName="rootComposite" presStyleCnt="0"/>
      <dgm:spPr/>
    </dgm:pt>
    <dgm:pt modelId="{9B7DAA2E-94E1-4760-8DF0-C7F1658A83BA}" type="pres">
      <dgm:prSet presAssocID="{0D00010D-2E98-4828-B6AD-6586697D04C2}" presName="rootText" presStyleLbl="node1" presStyleIdx="2" presStyleCnt="4" custScaleX="178524" custScaleY="261690" custLinFactNeighborX="-8560" custLinFactNeighborY="-54621"/>
      <dgm:spPr/>
      <dgm:t>
        <a:bodyPr/>
        <a:lstStyle/>
        <a:p>
          <a:endParaRPr lang="en-US"/>
        </a:p>
      </dgm:t>
    </dgm:pt>
    <dgm:pt modelId="{62BFB26A-C04C-4948-A1A6-2FB911F99899}" type="pres">
      <dgm:prSet presAssocID="{0D00010D-2E98-4828-B6AD-6586697D04C2}" presName="rootConnector" presStyleLbl="node1" presStyleIdx="2" presStyleCnt="4"/>
      <dgm:spPr/>
      <dgm:t>
        <a:bodyPr/>
        <a:lstStyle/>
        <a:p>
          <a:endParaRPr lang="en-US"/>
        </a:p>
      </dgm:t>
    </dgm:pt>
    <dgm:pt modelId="{24CF653A-7915-4C72-B7C1-FEDCAF02ACB8}" type="pres">
      <dgm:prSet presAssocID="{0D00010D-2E98-4828-B6AD-6586697D04C2}" presName="childShape" presStyleCnt="0"/>
      <dgm:spPr/>
    </dgm:pt>
    <dgm:pt modelId="{328A358A-FF4F-48EA-9B0F-25608DCAB92A}" type="pres">
      <dgm:prSet presAssocID="{F7B0F923-2F5A-4C88-8A8F-F6947C0DDC7D}" presName="root" presStyleCnt="0"/>
      <dgm:spPr/>
    </dgm:pt>
    <dgm:pt modelId="{C550AF48-AF68-47B9-9E74-327A86D3BE18}" type="pres">
      <dgm:prSet presAssocID="{F7B0F923-2F5A-4C88-8A8F-F6947C0DDC7D}" presName="rootComposite" presStyleCnt="0"/>
      <dgm:spPr/>
    </dgm:pt>
    <dgm:pt modelId="{ACC52A97-E6DF-44DA-9AE4-4CD8904071CA}" type="pres">
      <dgm:prSet presAssocID="{F7B0F923-2F5A-4C88-8A8F-F6947C0DDC7D}" presName="rootText" presStyleLbl="node1" presStyleIdx="3" presStyleCnt="4" custScaleX="218698" custScaleY="259549" custLinFactY="-14135" custLinFactNeighborX="-12637" custLinFactNeighborY="-100000"/>
      <dgm:spPr/>
      <dgm:t>
        <a:bodyPr/>
        <a:lstStyle/>
        <a:p>
          <a:endParaRPr lang="en-US"/>
        </a:p>
      </dgm:t>
    </dgm:pt>
    <dgm:pt modelId="{33BFA9E6-E58B-4860-87F6-AAAF98FB0A91}" type="pres">
      <dgm:prSet presAssocID="{F7B0F923-2F5A-4C88-8A8F-F6947C0DDC7D}" presName="rootConnector" presStyleLbl="node1" presStyleIdx="3" presStyleCnt="4"/>
      <dgm:spPr/>
      <dgm:t>
        <a:bodyPr/>
        <a:lstStyle/>
        <a:p>
          <a:endParaRPr lang="en-US"/>
        </a:p>
      </dgm:t>
    </dgm:pt>
    <dgm:pt modelId="{2734435B-C8E7-4018-85B3-062527AC8763}" type="pres">
      <dgm:prSet presAssocID="{F7B0F923-2F5A-4C88-8A8F-F6947C0DDC7D}" presName="childShape" presStyleCnt="0"/>
      <dgm:spPr/>
    </dgm:pt>
  </dgm:ptLst>
  <dgm:cxnLst>
    <dgm:cxn modelId="{C46337D3-72D0-4D27-B318-91AAF4B243BB}" type="presOf" srcId="{780BBA20-49F6-4DB3-9CCC-8AFD04A3E102}" destId="{F69C5886-9EE7-4610-8597-8D9A337CEB95}" srcOrd="0" destOrd="0" presId="urn:microsoft.com/office/officeart/2005/8/layout/hierarchy3"/>
    <dgm:cxn modelId="{1E32D051-6B11-4808-9294-E1DE892FB3E6}" type="presOf" srcId="{A66018B3-F369-408C-9434-21D325529613}" destId="{5B9FE7FC-B73F-40D6-8394-5A0BBFB70E7A}" srcOrd="0" destOrd="0" presId="urn:microsoft.com/office/officeart/2005/8/layout/hierarchy3"/>
    <dgm:cxn modelId="{81215BEA-C3DA-4A55-8C45-25ECC4A9F9EE}" srcId="{A66018B3-F369-408C-9434-21D325529613}" destId="{0D00010D-2E98-4828-B6AD-6586697D04C2}" srcOrd="2" destOrd="0" parTransId="{75B44DE4-0255-4B61-97C5-221CB352EADF}" sibTransId="{2E82B91B-4E70-4550-B638-D67C3E0C7CA1}"/>
    <dgm:cxn modelId="{80218ECD-AC89-4853-A92E-5561C06572EA}" type="presOf" srcId="{0D00010D-2E98-4828-B6AD-6586697D04C2}" destId="{9B7DAA2E-94E1-4760-8DF0-C7F1658A83BA}" srcOrd="0" destOrd="0" presId="urn:microsoft.com/office/officeart/2005/8/layout/hierarchy3"/>
    <dgm:cxn modelId="{91E42830-CEDC-4219-8BF1-2F4E35803808}" type="presOf" srcId="{BA2978F2-8F37-417B-9DAB-17C6666E46A3}" destId="{01268D62-B88F-48FB-966C-8DAF8FCE0F1E}" srcOrd="1" destOrd="0" presId="urn:microsoft.com/office/officeart/2005/8/layout/hierarchy3"/>
    <dgm:cxn modelId="{EB8448B9-FE23-4778-930B-E522A58BF68F}" type="presOf" srcId="{0D00010D-2E98-4828-B6AD-6586697D04C2}" destId="{62BFB26A-C04C-4948-A1A6-2FB911F99899}" srcOrd="1" destOrd="0" presId="urn:microsoft.com/office/officeart/2005/8/layout/hierarchy3"/>
    <dgm:cxn modelId="{446EC403-038C-4A1D-92DF-7210D4A4357E}" srcId="{A66018B3-F369-408C-9434-21D325529613}" destId="{780BBA20-49F6-4DB3-9CCC-8AFD04A3E102}" srcOrd="1" destOrd="0" parTransId="{6D868F97-ECBC-48DE-B422-467235CCA4C9}" sibTransId="{F1C2AE33-70A7-4E32-AD82-114385F0A197}"/>
    <dgm:cxn modelId="{BDE67906-B8F8-4ED0-B7B5-2DC9DAA984E3}" srcId="{A66018B3-F369-408C-9434-21D325529613}" destId="{F7B0F923-2F5A-4C88-8A8F-F6947C0DDC7D}" srcOrd="3" destOrd="0" parTransId="{2B9C20BC-7ACE-4F5E-86F1-A0071EF78BDD}" sibTransId="{B6F4C57D-D3AB-4518-ACD6-515C91867888}"/>
    <dgm:cxn modelId="{F31DC0E1-CF9E-436E-A143-D5DD2EF41120}" type="presOf" srcId="{780BBA20-49F6-4DB3-9CCC-8AFD04A3E102}" destId="{A6CB8D01-ABFB-41E9-9872-7A14B226B458}" srcOrd="1" destOrd="0" presId="urn:microsoft.com/office/officeart/2005/8/layout/hierarchy3"/>
    <dgm:cxn modelId="{CFB6BF3B-38AE-48A8-BFE5-846B37EA8452}" srcId="{A66018B3-F369-408C-9434-21D325529613}" destId="{BA2978F2-8F37-417B-9DAB-17C6666E46A3}" srcOrd="0" destOrd="0" parTransId="{F18E3537-FA66-4C09-A02B-5BECAA981E32}" sibTransId="{2B2D784F-12C9-45FA-9FA7-169C3107DF26}"/>
    <dgm:cxn modelId="{695352EF-010D-4503-9F08-489663E62D5A}" type="presOf" srcId="{F7B0F923-2F5A-4C88-8A8F-F6947C0DDC7D}" destId="{ACC52A97-E6DF-44DA-9AE4-4CD8904071CA}" srcOrd="0" destOrd="0" presId="urn:microsoft.com/office/officeart/2005/8/layout/hierarchy3"/>
    <dgm:cxn modelId="{4FD8BE91-AC87-43D0-9846-AF7BAB16A578}" type="presOf" srcId="{F7B0F923-2F5A-4C88-8A8F-F6947C0DDC7D}" destId="{33BFA9E6-E58B-4860-87F6-AAAF98FB0A91}" srcOrd="1" destOrd="0" presId="urn:microsoft.com/office/officeart/2005/8/layout/hierarchy3"/>
    <dgm:cxn modelId="{3B0D4553-CD4F-4F25-B554-7BBD95169B36}" type="presOf" srcId="{BA2978F2-8F37-417B-9DAB-17C6666E46A3}" destId="{E3A71353-BAD0-4239-B9F5-9CD5BCA3888A}" srcOrd="0" destOrd="0" presId="urn:microsoft.com/office/officeart/2005/8/layout/hierarchy3"/>
    <dgm:cxn modelId="{51FD0641-4E53-44E3-99F7-A28856A295A3}" type="presParOf" srcId="{5B9FE7FC-B73F-40D6-8394-5A0BBFB70E7A}" destId="{28B2D60B-6ADE-4E4A-9246-550E8E172501}" srcOrd="0" destOrd="0" presId="urn:microsoft.com/office/officeart/2005/8/layout/hierarchy3"/>
    <dgm:cxn modelId="{2C391C8E-94ED-469A-94C2-AD42C332A861}" type="presParOf" srcId="{28B2D60B-6ADE-4E4A-9246-550E8E172501}" destId="{2126AD3A-24BE-404E-A857-57BE8D3889E7}" srcOrd="0" destOrd="0" presId="urn:microsoft.com/office/officeart/2005/8/layout/hierarchy3"/>
    <dgm:cxn modelId="{7C320056-2771-4563-B08B-BCDE8492718A}" type="presParOf" srcId="{2126AD3A-24BE-404E-A857-57BE8D3889E7}" destId="{E3A71353-BAD0-4239-B9F5-9CD5BCA3888A}" srcOrd="0" destOrd="0" presId="urn:microsoft.com/office/officeart/2005/8/layout/hierarchy3"/>
    <dgm:cxn modelId="{C566388A-0AAD-416F-A902-5CAAA00333DF}" type="presParOf" srcId="{2126AD3A-24BE-404E-A857-57BE8D3889E7}" destId="{01268D62-B88F-48FB-966C-8DAF8FCE0F1E}" srcOrd="1" destOrd="0" presId="urn:microsoft.com/office/officeart/2005/8/layout/hierarchy3"/>
    <dgm:cxn modelId="{8C8096FD-0D3B-4183-9628-31F4D9C572BA}" type="presParOf" srcId="{28B2D60B-6ADE-4E4A-9246-550E8E172501}" destId="{116FA573-58A5-4767-B2A2-7D22D0B3C832}" srcOrd="1" destOrd="0" presId="urn:microsoft.com/office/officeart/2005/8/layout/hierarchy3"/>
    <dgm:cxn modelId="{9F5C113B-A23E-4421-9048-32F18DC27400}" type="presParOf" srcId="{5B9FE7FC-B73F-40D6-8394-5A0BBFB70E7A}" destId="{8F57B1AC-1D5A-4E79-8062-94DC7B31E1E5}" srcOrd="1" destOrd="0" presId="urn:microsoft.com/office/officeart/2005/8/layout/hierarchy3"/>
    <dgm:cxn modelId="{61F3386A-7AC4-4B86-B4AC-C77D701E4CB5}" type="presParOf" srcId="{8F57B1AC-1D5A-4E79-8062-94DC7B31E1E5}" destId="{8869A745-875C-44CC-951C-F2E4B2D5611B}" srcOrd="0" destOrd="0" presId="urn:microsoft.com/office/officeart/2005/8/layout/hierarchy3"/>
    <dgm:cxn modelId="{F9E67F07-50AC-4A98-BF8B-3BA5C160ECA7}" type="presParOf" srcId="{8869A745-875C-44CC-951C-F2E4B2D5611B}" destId="{F69C5886-9EE7-4610-8597-8D9A337CEB95}" srcOrd="0" destOrd="0" presId="urn:microsoft.com/office/officeart/2005/8/layout/hierarchy3"/>
    <dgm:cxn modelId="{2FC1C22E-1767-47CB-A940-039FB778C471}" type="presParOf" srcId="{8869A745-875C-44CC-951C-F2E4B2D5611B}" destId="{A6CB8D01-ABFB-41E9-9872-7A14B226B458}" srcOrd="1" destOrd="0" presId="urn:microsoft.com/office/officeart/2005/8/layout/hierarchy3"/>
    <dgm:cxn modelId="{92D360F3-16CD-4272-BFF9-B061E2675B3E}" type="presParOf" srcId="{8F57B1AC-1D5A-4E79-8062-94DC7B31E1E5}" destId="{50A84C9B-97E3-45E3-80D6-452C68CD9D3B}" srcOrd="1" destOrd="0" presId="urn:microsoft.com/office/officeart/2005/8/layout/hierarchy3"/>
    <dgm:cxn modelId="{ED08D680-B41B-48C2-8674-8BED7613E6D8}" type="presParOf" srcId="{5B9FE7FC-B73F-40D6-8394-5A0BBFB70E7A}" destId="{6263BB83-CAE7-4BE8-B5BE-DBFB37BA6008}" srcOrd="2" destOrd="0" presId="urn:microsoft.com/office/officeart/2005/8/layout/hierarchy3"/>
    <dgm:cxn modelId="{14EAEDE1-8EF0-4B19-9115-989293D4EC2D}" type="presParOf" srcId="{6263BB83-CAE7-4BE8-B5BE-DBFB37BA6008}" destId="{4ED1E3A6-08A2-43EC-B142-4ADB89F563DD}" srcOrd="0" destOrd="0" presId="urn:microsoft.com/office/officeart/2005/8/layout/hierarchy3"/>
    <dgm:cxn modelId="{60F02698-202D-4A91-BCC1-FF36C663AB32}" type="presParOf" srcId="{4ED1E3A6-08A2-43EC-B142-4ADB89F563DD}" destId="{9B7DAA2E-94E1-4760-8DF0-C7F1658A83BA}" srcOrd="0" destOrd="0" presId="urn:microsoft.com/office/officeart/2005/8/layout/hierarchy3"/>
    <dgm:cxn modelId="{810221C5-D871-47BB-93E8-AD91A99E7845}" type="presParOf" srcId="{4ED1E3A6-08A2-43EC-B142-4ADB89F563DD}" destId="{62BFB26A-C04C-4948-A1A6-2FB911F99899}" srcOrd="1" destOrd="0" presId="urn:microsoft.com/office/officeart/2005/8/layout/hierarchy3"/>
    <dgm:cxn modelId="{349D1B8F-BA5D-49FF-9E21-52F8F5B006B1}" type="presParOf" srcId="{6263BB83-CAE7-4BE8-B5BE-DBFB37BA6008}" destId="{24CF653A-7915-4C72-B7C1-FEDCAF02ACB8}" srcOrd="1" destOrd="0" presId="urn:microsoft.com/office/officeart/2005/8/layout/hierarchy3"/>
    <dgm:cxn modelId="{C437CF29-A9A9-4CD2-B71B-66035DCE8377}" type="presParOf" srcId="{5B9FE7FC-B73F-40D6-8394-5A0BBFB70E7A}" destId="{328A358A-FF4F-48EA-9B0F-25608DCAB92A}" srcOrd="3" destOrd="0" presId="urn:microsoft.com/office/officeart/2005/8/layout/hierarchy3"/>
    <dgm:cxn modelId="{0F288201-ACC3-4F49-B14A-986986D24FB8}" type="presParOf" srcId="{328A358A-FF4F-48EA-9B0F-25608DCAB92A}" destId="{C550AF48-AF68-47B9-9E74-327A86D3BE18}" srcOrd="0" destOrd="0" presId="urn:microsoft.com/office/officeart/2005/8/layout/hierarchy3"/>
    <dgm:cxn modelId="{05EFF704-1260-404B-82D9-02FA25B1B589}" type="presParOf" srcId="{C550AF48-AF68-47B9-9E74-327A86D3BE18}" destId="{ACC52A97-E6DF-44DA-9AE4-4CD8904071CA}" srcOrd="0" destOrd="0" presId="urn:microsoft.com/office/officeart/2005/8/layout/hierarchy3"/>
    <dgm:cxn modelId="{C7F40C52-7B11-4956-8919-7C426494E997}" type="presParOf" srcId="{C550AF48-AF68-47B9-9E74-327A86D3BE18}" destId="{33BFA9E6-E58B-4860-87F6-AAAF98FB0A91}" srcOrd="1" destOrd="0" presId="urn:microsoft.com/office/officeart/2005/8/layout/hierarchy3"/>
    <dgm:cxn modelId="{AFC1EF09-6D3C-4A2F-85C5-A05CDA63E625}" type="presParOf" srcId="{328A358A-FF4F-48EA-9B0F-25608DCAB92A}" destId="{2734435B-C8E7-4018-85B3-062527AC876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EAA156A-D99A-4015-9470-0D3DE52756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FD153E8-0DD2-4EC9-BAD5-1E6BDA1D3E19}">
      <dgm:prSet/>
      <dgm:spPr/>
      <dgm:t>
        <a:bodyPr/>
        <a:lstStyle/>
        <a:p>
          <a:r>
            <a:rPr lang="en-IN" dirty="0"/>
            <a:t>THANK YOU!</a:t>
          </a:r>
        </a:p>
      </dgm:t>
    </dgm:pt>
    <dgm:pt modelId="{FC418527-A6C8-4A31-B2DC-7E0393EB5ED2}" type="parTrans" cxnId="{CB5B2B4D-82ED-44D8-BE93-1A60C9EFC5E0}">
      <dgm:prSet/>
      <dgm:spPr/>
      <dgm:t>
        <a:bodyPr/>
        <a:lstStyle/>
        <a:p>
          <a:endParaRPr lang="en-IN"/>
        </a:p>
      </dgm:t>
    </dgm:pt>
    <dgm:pt modelId="{F383AE53-043E-421A-8918-1779D855AC87}" type="sibTrans" cxnId="{CB5B2B4D-82ED-44D8-BE93-1A60C9EFC5E0}">
      <dgm:prSet/>
      <dgm:spPr/>
      <dgm:t>
        <a:bodyPr/>
        <a:lstStyle/>
        <a:p>
          <a:endParaRPr lang="en-IN"/>
        </a:p>
      </dgm:t>
    </dgm:pt>
    <dgm:pt modelId="{0EF225D4-44D0-4187-9464-4F14942A64D4}" type="pres">
      <dgm:prSet presAssocID="{BEAA156A-D99A-4015-9470-0D3DE52756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43B217-D6F5-48FB-BE7E-888C729E36AB}" type="pres">
      <dgm:prSet presAssocID="{3FD153E8-0DD2-4EC9-BAD5-1E6BDA1D3E19}" presName="linNode" presStyleCnt="0"/>
      <dgm:spPr/>
    </dgm:pt>
    <dgm:pt modelId="{9C53AD59-C4A8-4724-9B38-2031786A55D4}" type="pres">
      <dgm:prSet presAssocID="{3FD153E8-0DD2-4EC9-BAD5-1E6BDA1D3E1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FDEE07-539D-4983-99EF-F28A321CDD0C}" type="presOf" srcId="{3FD153E8-0DD2-4EC9-BAD5-1E6BDA1D3E19}" destId="{9C53AD59-C4A8-4724-9B38-2031786A55D4}" srcOrd="0" destOrd="0" presId="urn:microsoft.com/office/officeart/2005/8/layout/vList5"/>
    <dgm:cxn modelId="{A64BB1A8-051B-4E37-99C9-29464ED8924A}" type="presOf" srcId="{BEAA156A-D99A-4015-9470-0D3DE52756F9}" destId="{0EF225D4-44D0-4187-9464-4F14942A64D4}" srcOrd="0" destOrd="0" presId="urn:microsoft.com/office/officeart/2005/8/layout/vList5"/>
    <dgm:cxn modelId="{CB5B2B4D-82ED-44D8-BE93-1A60C9EFC5E0}" srcId="{BEAA156A-D99A-4015-9470-0D3DE52756F9}" destId="{3FD153E8-0DD2-4EC9-BAD5-1E6BDA1D3E19}" srcOrd="0" destOrd="0" parTransId="{FC418527-A6C8-4A31-B2DC-7E0393EB5ED2}" sibTransId="{F383AE53-043E-421A-8918-1779D855AC87}"/>
    <dgm:cxn modelId="{50048486-F15F-445A-8EF6-7A89BD6EF79C}" type="presParOf" srcId="{0EF225D4-44D0-4187-9464-4F14942A64D4}" destId="{1143B217-D6F5-48FB-BE7E-888C729E36AB}" srcOrd="0" destOrd="0" presId="urn:microsoft.com/office/officeart/2005/8/layout/vList5"/>
    <dgm:cxn modelId="{16939BF2-52D3-4FD4-9ED0-96F56382C5FF}" type="presParOf" srcId="{1143B217-D6F5-48FB-BE7E-888C729E36AB}" destId="{9C53AD59-C4A8-4724-9B38-2031786A55D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8AA252-05C0-497B-A157-4C6FAE4914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37ECFA-1BDF-4E0B-A40A-AC37BF796A7A}">
      <dgm:prSet custT="1"/>
      <dgm:spPr/>
      <dgm:t>
        <a:bodyPr/>
        <a:lstStyle/>
        <a:p>
          <a:r>
            <a:rPr lang="en-IN" sz="4000" b="0" i="0" dirty="0" smtClean="0">
              <a:latin typeface="Georgia" panose="02040502050405020303" pitchFamily="18" charset="0"/>
            </a:rPr>
            <a:t>About Features :</a:t>
          </a:r>
          <a:endParaRPr lang="en-IN" sz="4000" dirty="0">
            <a:latin typeface="Georgia" panose="02040502050405020303" pitchFamily="18" charset="0"/>
          </a:endParaRPr>
        </a:p>
      </dgm:t>
    </dgm:pt>
    <dgm:pt modelId="{BB3CD518-A885-4A77-BBD1-6F3E8B8DB19D}" type="parTrans" cxnId="{561B22E2-B620-4D32-B7EB-EB4CAFB87FD0}">
      <dgm:prSet/>
      <dgm:spPr/>
      <dgm:t>
        <a:bodyPr/>
        <a:lstStyle/>
        <a:p>
          <a:endParaRPr lang="en-IN"/>
        </a:p>
      </dgm:t>
    </dgm:pt>
    <dgm:pt modelId="{B2235366-05C4-43E7-8A91-05A75EB199A8}" type="sibTrans" cxnId="{561B22E2-B620-4D32-B7EB-EB4CAFB87FD0}">
      <dgm:prSet/>
      <dgm:spPr/>
      <dgm:t>
        <a:bodyPr/>
        <a:lstStyle/>
        <a:p>
          <a:endParaRPr lang="en-IN"/>
        </a:p>
      </dgm:t>
    </dgm:pt>
    <dgm:pt modelId="{EF97A399-F36A-45E2-B38E-38A5EA1E71DB}" type="pres">
      <dgm:prSet presAssocID="{F58AA252-05C0-497B-A157-4C6FAE4914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0B7C8-E5D5-440E-AACA-97EB959C5831}" type="pres">
      <dgm:prSet presAssocID="{0737ECFA-1BDF-4E0B-A40A-AC37BF796A7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0D6D38-142D-4B65-B234-336B5EED5C56}" type="presOf" srcId="{F58AA252-05C0-497B-A157-4C6FAE491491}" destId="{EF97A399-F36A-45E2-B38E-38A5EA1E71DB}" srcOrd="0" destOrd="0" presId="urn:microsoft.com/office/officeart/2005/8/layout/vList2"/>
    <dgm:cxn modelId="{F0B87F1E-C377-4AD2-8939-165297CB28DC}" type="presOf" srcId="{0737ECFA-1BDF-4E0B-A40A-AC37BF796A7A}" destId="{80E0B7C8-E5D5-440E-AACA-97EB959C5831}" srcOrd="0" destOrd="0" presId="urn:microsoft.com/office/officeart/2005/8/layout/vList2"/>
    <dgm:cxn modelId="{561B22E2-B620-4D32-B7EB-EB4CAFB87FD0}" srcId="{F58AA252-05C0-497B-A157-4C6FAE491491}" destId="{0737ECFA-1BDF-4E0B-A40A-AC37BF796A7A}" srcOrd="0" destOrd="0" parTransId="{BB3CD518-A885-4A77-BBD1-6F3E8B8DB19D}" sibTransId="{B2235366-05C4-43E7-8A91-05A75EB199A8}"/>
    <dgm:cxn modelId="{71DC4308-D3E2-489A-BF26-13887A58E776}" type="presParOf" srcId="{EF97A399-F36A-45E2-B38E-38A5EA1E71DB}" destId="{80E0B7C8-E5D5-440E-AACA-97EB959C58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EDC876-A62C-47FC-BF21-CEF3436762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E9F7D62-F38D-4313-96F6-D6ECD4A80D9C}">
      <dgm:prSet/>
      <dgm:spPr/>
      <dgm:t>
        <a:bodyPr/>
        <a:lstStyle/>
        <a:p>
          <a:r>
            <a:rPr lang="en-IN" b="0" i="0"/>
            <a:t>import numpy as np</a:t>
          </a:r>
          <a:endParaRPr lang="en-IN"/>
        </a:p>
      </dgm:t>
    </dgm:pt>
    <dgm:pt modelId="{E507840B-890D-4975-9944-2B0EE8C5E8AC}" type="parTrans" cxnId="{D74FAEDE-EC6E-4B52-89EB-A721AA0D4860}">
      <dgm:prSet/>
      <dgm:spPr/>
      <dgm:t>
        <a:bodyPr/>
        <a:lstStyle/>
        <a:p>
          <a:endParaRPr lang="en-IN"/>
        </a:p>
      </dgm:t>
    </dgm:pt>
    <dgm:pt modelId="{278B3A0B-6A28-416A-82B7-C9800EB6D0C6}" type="sibTrans" cxnId="{D74FAEDE-EC6E-4B52-89EB-A721AA0D4860}">
      <dgm:prSet/>
      <dgm:spPr/>
      <dgm:t>
        <a:bodyPr/>
        <a:lstStyle/>
        <a:p>
          <a:endParaRPr lang="en-IN"/>
        </a:p>
      </dgm:t>
    </dgm:pt>
    <dgm:pt modelId="{51A0BA5B-EF10-41E9-B70F-52A21526CDDA}">
      <dgm:prSet/>
      <dgm:spPr/>
      <dgm:t>
        <a:bodyPr/>
        <a:lstStyle/>
        <a:p>
          <a:r>
            <a:rPr lang="en-IN" b="0" i="0"/>
            <a:t>import pandas as pd</a:t>
          </a:r>
          <a:endParaRPr lang="en-IN"/>
        </a:p>
      </dgm:t>
    </dgm:pt>
    <dgm:pt modelId="{1695C849-493B-47E5-9A8C-1E30057A9BBC}" type="parTrans" cxnId="{BA42A854-B586-4C14-9F8A-5A41FA001EBA}">
      <dgm:prSet/>
      <dgm:spPr/>
      <dgm:t>
        <a:bodyPr/>
        <a:lstStyle/>
        <a:p>
          <a:endParaRPr lang="en-IN"/>
        </a:p>
      </dgm:t>
    </dgm:pt>
    <dgm:pt modelId="{07DA230E-D3EE-4CC4-AA6C-FE9AAEDC3A66}" type="sibTrans" cxnId="{BA42A854-B586-4C14-9F8A-5A41FA001EBA}">
      <dgm:prSet/>
      <dgm:spPr/>
      <dgm:t>
        <a:bodyPr/>
        <a:lstStyle/>
        <a:p>
          <a:endParaRPr lang="en-IN"/>
        </a:p>
      </dgm:t>
    </dgm:pt>
    <dgm:pt modelId="{77A25B6E-AB06-49CE-8F6B-BBF0F2D7B0E8}">
      <dgm:prSet/>
      <dgm:spPr/>
      <dgm:t>
        <a:bodyPr/>
        <a:lstStyle/>
        <a:p>
          <a:r>
            <a:rPr lang="en-IN" b="0" i="0"/>
            <a:t>import matplotlib.pyplot as plt</a:t>
          </a:r>
          <a:endParaRPr lang="en-IN"/>
        </a:p>
      </dgm:t>
    </dgm:pt>
    <dgm:pt modelId="{DBFCFB65-E9FE-4836-A2F4-1E6EA87B55C1}" type="parTrans" cxnId="{C37FBC23-6F8D-4011-936E-E9CD4851C98D}">
      <dgm:prSet/>
      <dgm:spPr/>
      <dgm:t>
        <a:bodyPr/>
        <a:lstStyle/>
        <a:p>
          <a:endParaRPr lang="en-IN"/>
        </a:p>
      </dgm:t>
    </dgm:pt>
    <dgm:pt modelId="{FE60CD29-5A79-4910-B260-AFAD93B078B9}" type="sibTrans" cxnId="{C37FBC23-6F8D-4011-936E-E9CD4851C98D}">
      <dgm:prSet/>
      <dgm:spPr/>
      <dgm:t>
        <a:bodyPr/>
        <a:lstStyle/>
        <a:p>
          <a:endParaRPr lang="en-IN"/>
        </a:p>
      </dgm:t>
    </dgm:pt>
    <dgm:pt modelId="{4F2B5160-E551-488C-9E47-9AEA193CCB1E}">
      <dgm:prSet/>
      <dgm:spPr/>
      <dgm:t>
        <a:bodyPr/>
        <a:lstStyle/>
        <a:p>
          <a:r>
            <a:rPr lang="en-IN" b="0" i="0"/>
            <a:t>import seaborn as sns</a:t>
          </a:r>
          <a:endParaRPr lang="en-IN"/>
        </a:p>
      </dgm:t>
    </dgm:pt>
    <dgm:pt modelId="{07E87E73-172D-4D08-B17C-BA18B5B265AE}" type="parTrans" cxnId="{C2D5CDAA-A50B-4518-A1B3-AB90138380CF}">
      <dgm:prSet/>
      <dgm:spPr/>
      <dgm:t>
        <a:bodyPr/>
        <a:lstStyle/>
        <a:p>
          <a:endParaRPr lang="en-IN"/>
        </a:p>
      </dgm:t>
    </dgm:pt>
    <dgm:pt modelId="{EF98AB1D-1000-4DED-A0A8-4C86F4D89125}" type="sibTrans" cxnId="{C2D5CDAA-A50B-4518-A1B3-AB90138380CF}">
      <dgm:prSet/>
      <dgm:spPr/>
      <dgm:t>
        <a:bodyPr/>
        <a:lstStyle/>
        <a:p>
          <a:endParaRPr lang="en-IN"/>
        </a:p>
      </dgm:t>
    </dgm:pt>
    <dgm:pt modelId="{8570487F-EA59-4A1D-ADA6-0608009C64F2}">
      <dgm:prSet/>
      <dgm:spPr/>
      <dgm:t>
        <a:bodyPr/>
        <a:lstStyle/>
        <a:p>
          <a:r>
            <a:rPr lang="en-IN" b="0" i="0"/>
            <a:t>from sklearn.model_selection import train_test_split</a:t>
          </a:r>
          <a:endParaRPr lang="en-IN"/>
        </a:p>
      </dgm:t>
    </dgm:pt>
    <dgm:pt modelId="{7FFD23ED-471E-43D3-8513-D40A2236D5D2}" type="parTrans" cxnId="{2D5B1C58-6215-40A1-ADE5-6FEA648FB770}">
      <dgm:prSet/>
      <dgm:spPr/>
      <dgm:t>
        <a:bodyPr/>
        <a:lstStyle/>
        <a:p>
          <a:endParaRPr lang="en-IN"/>
        </a:p>
      </dgm:t>
    </dgm:pt>
    <dgm:pt modelId="{F27A5DB4-6C54-42EB-B387-CB867EDEC47D}" type="sibTrans" cxnId="{2D5B1C58-6215-40A1-ADE5-6FEA648FB770}">
      <dgm:prSet/>
      <dgm:spPr/>
      <dgm:t>
        <a:bodyPr/>
        <a:lstStyle/>
        <a:p>
          <a:endParaRPr lang="en-IN"/>
        </a:p>
      </dgm:t>
    </dgm:pt>
    <dgm:pt modelId="{FF280687-C20E-4552-A935-D55C9DD9EA35}">
      <dgm:prSet/>
      <dgm:spPr/>
      <dgm:t>
        <a:bodyPr/>
        <a:lstStyle/>
        <a:p>
          <a:r>
            <a:rPr lang="en-IN" b="0" i="0"/>
            <a:t>from sklearn.linear_model import LogisticRegression</a:t>
          </a:r>
          <a:endParaRPr lang="en-IN"/>
        </a:p>
      </dgm:t>
    </dgm:pt>
    <dgm:pt modelId="{35453C78-2EA1-4303-B529-440ACD1DA7B1}" type="parTrans" cxnId="{45024D50-45E6-43AB-BA41-CB1F34AEEEBE}">
      <dgm:prSet/>
      <dgm:spPr/>
      <dgm:t>
        <a:bodyPr/>
        <a:lstStyle/>
        <a:p>
          <a:endParaRPr lang="en-IN"/>
        </a:p>
      </dgm:t>
    </dgm:pt>
    <dgm:pt modelId="{0D0756EF-7AE6-4F48-9276-112D184B2F01}" type="sibTrans" cxnId="{45024D50-45E6-43AB-BA41-CB1F34AEEEBE}">
      <dgm:prSet/>
      <dgm:spPr/>
      <dgm:t>
        <a:bodyPr/>
        <a:lstStyle/>
        <a:p>
          <a:endParaRPr lang="en-IN"/>
        </a:p>
      </dgm:t>
    </dgm:pt>
    <dgm:pt modelId="{DFF3BE59-64E1-49BE-82ED-92D7F60386E5}">
      <dgm:prSet/>
      <dgm:spPr/>
      <dgm:t>
        <a:bodyPr/>
        <a:lstStyle/>
        <a:p>
          <a:r>
            <a:rPr lang="en-IN" b="0" i="0"/>
            <a:t>from sklearn.metrics import classification_report, accuracy_score</a:t>
          </a:r>
          <a:endParaRPr lang="en-IN"/>
        </a:p>
      </dgm:t>
    </dgm:pt>
    <dgm:pt modelId="{F54C8760-3D17-403C-AD72-5B6D30AE2CDF}" type="parTrans" cxnId="{6B57AFDC-F958-4D69-8CB7-83AF811F272B}">
      <dgm:prSet/>
      <dgm:spPr/>
      <dgm:t>
        <a:bodyPr/>
        <a:lstStyle/>
        <a:p>
          <a:endParaRPr lang="en-IN"/>
        </a:p>
      </dgm:t>
    </dgm:pt>
    <dgm:pt modelId="{EB7FD3F9-BB72-4F13-80A8-9AE79E1003FE}" type="sibTrans" cxnId="{6B57AFDC-F958-4D69-8CB7-83AF811F272B}">
      <dgm:prSet/>
      <dgm:spPr/>
      <dgm:t>
        <a:bodyPr/>
        <a:lstStyle/>
        <a:p>
          <a:endParaRPr lang="en-IN"/>
        </a:p>
      </dgm:t>
    </dgm:pt>
    <dgm:pt modelId="{7BA2C927-D1C0-48B4-A706-FCEBD575853B}">
      <dgm:prSet/>
      <dgm:spPr/>
      <dgm:t>
        <a:bodyPr/>
        <a:lstStyle/>
        <a:p>
          <a:r>
            <a:rPr lang="en-IN" b="0" i="0"/>
            <a:t>import warnings</a:t>
          </a:r>
          <a:endParaRPr lang="en-IN"/>
        </a:p>
      </dgm:t>
    </dgm:pt>
    <dgm:pt modelId="{3DEA9411-2682-4BEC-9ED4-F81E68FC1870}" type="parTrans" cxnId="{EA24FDDF-D935-4776-A126-9AE08421988C}">
      <dgm:prSet/>
      <dgm:spPr/>
      <dgm:t>
        <a:bodyPr/>
        <a:lstStyle/>
        <a:p>
          <a:endParaRPr lang="en-IN"/>
        </a:p>
      </dgm:t>
    </dgm:pt>
    <dgm:pt modelId="{65C3C518-4E37-40F5-9303-94B291F7A67E}" type="sibTrans" cxnId="{EA24FDDF-D935-4776-A126-9AE08421988C}">
      <dgm:prSet/>
      <dgm:spPr/>
      <dgm:t>
        <a:bodyPr/>
        <a:lstStyle/>
        <a:p>
          <a:endParaRPr lang="en-IN"/>
        </a:p>
      </dgm:t>
    </dgm:pt>
    <dgm:pt modelId="{70160464-446F-48AF-B149-3D1ACC4E5D3D}">
      <dgm:prSet/>
      <dgm:spPr/>
      <dgm:t>
        <a:bodyPr/>
        <a:lstStyle/>
        <a:p>
          <a:r>
            <a:rPr lang="en-IN" b="0" i="0"/>
            <a:t>warnings.filterwarnings("ignore")</a:t>
          </a:r>
          <a:endParaRPr lang="en-IN"/>
        </a:p>
      </dgm:t>
    </dgm:pt>
    <dgm:pt modelId="{3EC83E97-A161-455F-957D-74A29E249186}" type="parTrans" cxnId="{90627013-82D5-47F5-9E82-FD78C027961A}">
      <dgm:prSet/>
      <dgm:spPr/>
      <dgm:t>
        <a:bodyPr/>
        <a:lstStyle/>
        <a:p>
          <a:endParaRPr lang="en-IN"/>
        </a:p>
      </dgm:t>
    </dgm:pt>
    <dgm:pt modelId="{0AE7B277-8F2C-4FE7-B3FD-0B22D1E58179}" type="sibTrans" cxnId="{90627013-82D5-47F5-9E82-FD78C027961A}">
      <dgm:prSet/>
      <dgm:spPr/>
      <dgm:t>
        <a:bodyPr/>
        <a:lstStyle/>
        <a:p>
          <a:endParaRPr lang="en-IN"/>
        </a:p>
      </dgm:t>
    </dgm:pt>
    <dgm:pt modelId="{B9840B8C-A64E-48E8-80D6-FD91693D25D1}" type="pres">
      <dgm:prSet presAssocID="{49EDC876-A62C-47FC-BF21-CEF3436762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D1B127-C4D3-4B14-A909-9BA6470A35C9}" type="pres">
      <dgm:prSet presAssocID="{AE9F7D62-F38D-4313-96F6-D6ECD4A80D9C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96B6C-C40F-43AD-983A-C159E59A6316}" type="pres">
      <dgm:prSet presAssocID="{278B3A0B-6A28-416A-82B7-C9800EB6D0C6}" presName="spacer" presStyleCnt="0"/>
      <dgm:spPr/>
    </dgm:pt>
    <dgm:pt modelId="{FE3DA393-93F5-41DE-A97D-6734D1730622}" type="pres">
      <dgm:prSet presAssocID="{51A0BA5B-EF10-41E9-B70F-52A21526CDDA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5EB1D-C875-491C-8FD1-467FFFE8BAA1}" type="pres">
      <dgm:prSet presAssocID="{07DA230E-D3EE-4CC4-AA6C-FE9AAEDC3A66}" presName="spacer" presStyleCnt="0"/>
      <dgm:spPr/>
    </dgm:pt>
    <dgm:pt modelId="{BA999389-91D8-4171-BD59-ABD35963E699}" type="pres">
      <dgm:prSet presAssocID="{77A25B6E-AB06-49CE-8F6B-BBF0F2D7B0E8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2C481-8622-4B86-8281-81A712F1EDC4}" type="pres">
      <dgm:prSet presAssocID="{FE60CD29-5A79-4910-B260-AFAD93B078B9}" presName="spacer" presStyleCnt="0"/>
      <dgm:spPr/>
    </dgm:pt>
    <dgm:pt modelId="{C8C14216-00FE-4612-B457-64B4EC7FB71E}" type="pres">
      <dgm:prSet presAssocID="{4F2B5160-E551-488C-9E47-9AEA193CCB1E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2B6EB-AB54-4820-A5AA-FB91B0127845}" type="pres">
      <dgm:prSet presAssocID="{EF98AB1D-1000-4DED-A0A8-4C86F4D89125}" presName="spacer" presStyleCnt="0"/>
      <dgm:spPr/>
    </dgm:pt>
    <dgm:pt modelId="{7DC2CDA6-3A4C-4BE3-BA75-A918B5E4D55B}" type="pres">
      <dgm:prSet presAssocID="{8570487F-EA59-4A1D-ADA6-0608009C64F2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5148E3-10B9-4B29-8C23-4F1798C1E4F9}" type="pres">
      <dgm:prSet presAssocID="{F27A5DB4-6C54-42EB-B387-CB867EDEC47D}" presName="spacer" presStyleCnt="0"/>
      <dgm:spPr/>
    </dgm:pt>
    <dgm:pt modelId="{8916BA0D-F039-461B-A6C4-55AB5036EC58}" type="pres">
      <dgm:prSet presAssocID="{FF280687-C20E-4552-A935-D55C9DD9EA35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7C917-28CE-48FD-B58A-70B156D92805}" type="pres">
      <dgm:prSet presAssocID="{0D0756EF-7AE6-4F48-9276-112D184B2F01}" presName="spacer" presStyleCnt="0"/>
      <dgm:spPr/>
    </dgm:pt>
    <dgm:pt modelId="{96A686F6-7805-418E-83A1-C44CF85C77ED}" type="pres">
      <dgm:prSet presAssocID="{DFF3BE59-64E1-49BE-82ED-92D7F60386E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0A1E7-0713-437D-8AEC-327358AF2F1B}" type="pres">
      <dgm:prSet presAssocID="{EB7FD3F9-BB72-4F13-80A8-9AE79E1003FE}" presName="spacer" presStyleCnt="0"/>
      <dgm:spPr/>
    </dgm:pt>
    <dgm:pt modelId="{EDEAA7E4-4847-453B-AD93-1B6E65AA4F16}" type="pres">
      <dgm:prSet presAssocID="{7BA2C927-D1C0-48B4-A706-FCEBD575853B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20A46-FB48-407F-83C1-ECFFE0827656}" type="pres">
      <dgm:prSet presAssocID="{65C3C518-4E37-40F5-9303-94B291F7A67E}" presName="spacer" presStyleCnt="0"/>
      <dgm:spPr/>
    </dgm:pt>
    <dgm:pt modelId="{A3603DB0-9925-4E5F-8384-DA9B88644BA9}" type="pres">
      <dgm:prSet presAssocID="{70160464-446F-48AF-B149-3D1ACC4E5D3D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CDEC11-6B51-4EA1-BC9E-DFC0B900C906}" type="presOf" srcId="{77A25B6E-AB06-49CE-8F6B-BBF0F2D7B0E8}" destId="{BA999389-91D8-4171-BD59-ABD35963E699}" srcOrd="0" destOrd="0" presId="urn:microsoft.com/office/officeart/2005/8/layout/vList2"/>
    <dgm:cxn modelId="{DE0BB4A0-011F-4FFE-B75F-3DD43BD9B000}" type="presOf" srcId="{51A0BA5B-EF10-41E9-B70F-52A21526CDDA}" destId="{FE3DA393-93F5-41DE-A97D-6734D1730622}" srcOrd="0" destOrd="0" presId="urn:microsoft.com/office/officeart/2005/8/layout/vList2"/>
    <dgm:cxn modelId="{C2D5CDAA-A50B-4518-A1B3-AB90138380CF}" srcId="{49EDC876-A62C-47FC-BF21-CEF343676270}" destId="{4F2B5160-E551-488C-9E47-9AEA193CCB1E}" srcOrd="3" destOrd="0" parTransId="{07E87E73-172D-4D08-B17C-BA18B5B265AE}" sibTransId="{EF98AB1D-1000-4DED-A0A8-4C86F4D89125}"/>
    <dgm:cxn modelId="{6B57AFDC-F958-4D69-8CB7-83AF811F272B}" srcId="{49EDC876-A62C-47FC-BF21-CEF343676270}" destId="{DFF3BE59-64E1-49BE-82ED-92D7F60386E5}" srcOrd="6" destOrd="0" parTransId="{F54C8760-3D17-403C-AD72-5B6D30AE2CDF}" sibTransId="{EB7FD3F9-BB72-4F13-80A8-9AE79E1003FE}"/>
    <dgm:cxn modelId="{D7E0A1D0-839F-4915-9CB5-12A090150740}" type="presOf" srcId="{4F2B5160-E551-488C-9E47-9AEA193CCB1E}" destId="{C8C14216-00FE-4612-B457-64B4EC7FB71E}" srcOrd="0" destOrd="0" presId="urn:microsoft.com/office/officeart/2005/8/layout/vList2"/>
    <dgm:cxn modelId="{5E2E1FFB-7761-4FE2-9AE1-A07B42F14E86}" type="presOf" srcId="{7BA2C927-D1C0-48B4-A706-FCEBD575853B}" destId="{EDEAA7E4-4847-453B-AD93-1B6E65AA4F16}" srcOrd="0" destOrd="0" presId="urn:microsoft.com/office/officeart/2005/8/layout/vList2"/>
    <dgm:cxn modelId="{EA24FDDF-D935-4776-A126-9AE08421988C}" srcId="{49EDC876-A62C-47FC-BF21-CEF343676270}" destId="{7BA2C927-D1C0-48B4-A706-FCEBD575853B}" srcOrd="7" destOrd="0" parTransId="{3DEA9411-2682-4BEC-9ED4-F81E68FC1870}" sibTransId="{65C3C518-4E37-40F5-9303-94B291F7A67E}"/>
    <dgm:cxn modelId="{D74FAEDE-EC6E-4B52-89EB-A721AA0D4860}" srcId="{49EDC876-A62C-47FC-BF21-CEF343676270}" destId="{AE9F7D62-F38D-4313-96F6-D6ECD4A80D9C}" srcOrd="0" destOrd="0" parTransId="{E507840B-890D-4975-9944-2B0EE8C5E8AC}" sibTransId="{278B3A0B-6A28-416A-82B7-C9800EB6D0C6}"/>
    <dgm:cxn modelId="{90627013-82D5-47F5-9E82-FD78C027961A}" srcId="{49EDC876-A62C-47FC-BF21-CEF343676270}" destId="{70160464-446F-48AF-B149-3D1ACC4E5D3D}" srcOrd="8" destOrd="0" parTransId="{3EC83E97-A161-455F-957D-74A29E249186}" sibTransId="{0AE7B277-8F2C-4FE7-B3FD-0B22D1E58179}"/>
    <dgm:cxn modelId="{C37FBC23-6F8D-4011-936E-E9CD4851C98D}" srcId="{49EDC876-A62C-47FC-BF21-CEF343676270}" destId="{77A25B6E-AB06-49CE-8F6B-BBF0F2D7B0E8}" srcOrd="2" destOrd="0" parTransId="{DBFCFB65-E9FE-4836-A2F4-1E6EA87B55C1}" sibTransId="{FE60CD29-5A79-4910-B260-AFAD93B078B9}"/>
    <dgm:cxn modelId="{45024D50-45E6-43AB-BA41-CB1F34AEEEBE}" srcId="{49EDC876-A62C-47FC-BF21-CEF343676270}" destId="{FF280687-C20E-4552-A935-D55C9DD9EA35}" srcOrd="5" destOrd="0" parTransId="{35453C78-2EA1-4303-B529-440ACD1DA7B1}" sibTransId="{0D0756EF-7AE6-4F48-9276-112D184B2F01}"/>
    <dgm:cxn modelId="{BA42A854-B586-4C14-9F8A-5A41FA001EBA}" srcId="{49EDC876-A62C-47FC-BF21-CEF343676270}" destId="{51A0BA5B-EF10-41E9-B70F-52A21526CDDA}" srcOrd="1" destOrd="0" parTransId="{1695C849-493B-47E5-9A8C-1E30057A9BBC}" sibTransId="{07DA230E-D3EE-4CC4-AA6C-FE9AAEDC3A66}"/>
    <dgm:cxn modelId="{B740350A-8FA5-4CEA-9782-7D583CF2137F}" type="presOf" srcId="{49EDC876-A62C-47FC-BF21-CEF343676270}" destId="{B9840B8C-A64E-48E8-80D6-FD91693D25D1}" srcOrd="0" destOrd="0" presId="urn:microsoft.com/office/officeart/2005/8/layout/vList2"/>
    <dgm:cxn modelId="{1949724F-C18F-474E-8D13-3DBD2C271D36}" type="presOf" srcId="{8570487F-EA59-4A1D-ADA6-0608009C64F2}" destId="{7DC2CDA6-3A4C-4BE3-BA75-A918B5E4D55B}" srcOrd="0" destOrd="0" presId="urn:microsoft.com/office/officeart/2005/8/layout/vList2"/>
    <dgm:cxn modelId="{0D505826-5C58-4E58-B292-2419295F6F24}" type="presOf" srcId="{FF280687-C20E-4552-A935-D55C9DD9EA35}" destId="{8916BA0D-F039-461B-A6C4-55AB5036EC58}" srcOrd="0" destOrd="0" presId="urn:microsoft.com/office/officeart/2005/8/layout/vList2"/>
    <dgm:cxn modelId="{2D5B1C58-6215-40A1-ADE5-6FEA648FB770}" srcId="{49EDC876-A62C-47FC-BF21-CEF343676270}" destId="{8570487F-EA59-4A1D-ADA6-0608009C64F2}" srcOrd="4" destOrd="0" parTransId="{7FFD23ED-471E-43D3-8513-D40A2236D5D2}" sibTransId="{F27A5DB4-6C54-42EB-B387-CB867EDEC47D}"/>
    <dgm:cxn modelId="{1B558534-DD6C-4832-A3A8-F9EA62B879B5}" type="presOf" srcId="{DFF3BE59-64E1-49BE-82ED-92D7F60386E5}" destId="{96A686F6-7805-418E-83A1-C44CF85C77ED}" srcOrd="0" destOrd="0" presId="urn:microsoft.com/office/officeart/2005/8/layout/vList2"/>
    <dgm:cxn modelId="{A1093F56-3861-4EDE-9030-8A77109890FF}" type="presOf" srcId="{AE9F7D62-F38D-4313-96F6-D6ECD4A80D9C}" destId="{91D1B127-C4D3-4B14-A909-9BA6470A35C9}" srcOrd="0" destOrd="0" presId="urn:microsoft.com/office/officeart/2005/8/layout/vList2"/>
    <dgm:cxn modelId="{E367BBBA-F4CB-4CAB-BCF9-8D9ECC181CA3}" type="presOf" srcId="{70160464-446F-48AF-B149-3D1ACC4E5D3D}" destId="{A3603DB0-9925-4E5F-8384-DA9B88644BA9}" srcOrd="0" destOrd="0" presId="urn:microsoft.com/office/officeart/2005/8/layout/vList2"/>
    <dgm:cxn modelId="{4636CACE-90A4-49A4-BE9C-CB6C29F2104D}" type="presParOf" srcId="{B9840B8C-A64E-48E8-80D6-FD91693D25D1}" destId="{91D1B127-C4D3-4B14-A909-9BA6470A35C9}" srcOrd="0" destOrd="0" presId="urn:microsoft.com/office/officeart/2005/8/layout/vList2"/>
    <dgm:cxn modelId="{F8F5125C-D3CE-44BB-AC4E-7F79EDACD9E3}" type="presParOf" srcId="{B9840B8C-A64E-48E8-80D6-FD91693D25D1}" destId="{C3B96B6C-C40F-43AD-983A-C159E59A6316}" srcOrd="1" destOrd="0" presId="urn:microsoft.com/office/officeart/2005/8/layout/vList2"/>
    <dgm:cxn modelId="{7D11E83F-A657-41F1-A4DB-A3E1392B1E4A}" type="presParOf" srcId="{B9840B8C-A64E-48E8-80D6-FD91693D25D1}" destId="{FE3DA393-93F5-41DE-A97D-6734D1730622}" srcOrd="2" destOrd="0" presId="urn:microsoft.com/office/officeart/2005/8/layout/vList2"/>
    <dgm:cxn modelId="{C328507B-A6F9-4E4D-9231-84CA0F00077F}" type="presParOf" srcId="{B9840B8C-A64E-48E8-80D6-FD91693D25D1}" destId="{BF45EB1D-C875-491C-8FD1-467FFFE8BAA1}" srcOrd="3" destOrd="0" presId="urn:microsoft.com/office/officeart/2005/8/layout/vList2"/>
    <dgm:cxn modelId="{31F84BCA-C196-419E-9904-96AAD74716B1}" type="presParOf" srcId="{B9840B8C-A64E-48E8-80D6-FD91693D25D1}" destId="{BA999389-91D8-4171-BD59-ABD35963E699}" srcOrd="4" destOrd="0" presId="urn:microsoft.com/office/officeart/2005/8/layout/vList2"/>
    <dgm:cxn modelId="{40F7084B-797B-48D7-9AF6-BFDC40C11F23}" type="presParOf" srcId="{B9840B8C-A64E-48E8-80D6-FD91693D25D1}" destId="{C132C481-8622-4B86-8281-81A712F1EDC4}" srcOrd="5" destOrd="0" presId="urn:microsoft.com/office/officeart/2005/8/layout/vList2"/>
    <dgm:cxn modelId="{10F89A47-7AAD-46A2-8647-174BEC278EAF}" type="presParOf" srcId="{B9840B8C-A64E-48E8-80D6-FD91693D25D1}" destId="{C8C14216-00FE-4612-B457-64B4EC7FB71E}" srcOrd="6" destOrd="0" presId="urn:microsoft.com/office/officeart/2005/8/layout/vList2"/>
    <dgm:cxn modelId="{BA37E067-2C73-4F18-9E57-B310F73FD835}" type="presParOf" srcId="{B9840B8C-A64E-48E8-80D6-FD91693D25D1}" destId="{1DE2B6EB-AB54-4820-A5AA-FB91B0127845}" srcOrd="7" destOrd="0" presId="urn:microsoft.com/office/officeart/2005/8/layout/vList2"/>
    <dgm:cxn modelId="{A017D3C8-A415-4C34-965E-CC5873F3DA40}" type="presParOf" srcId="{B9840B8C-A64E-48E8-80D6-FD91693D25D1}" destId="{7DC2CDA6-3A4C-4BE3-BA75-A918B5E4D55B}" srcOrd="8" destOrd="0" presId="urn:microsoft.com/office/officeart/2005/8/layout/vList2"/>
    <dgm:cxn modelId="{BFB814FC-E46D-4470-AAE8-F0E37C5BC7B4}" type="presParOf" srcId="{B9840B8C-A64E-48E8-80D6-FD91693D25D1}" destId="{995148E3-10B9-4B29-8C23-4F1798C1E4F9}" srcOrd="9" destOrd="0" presId="urn:microsoft.com/office/officeart/2005/8/layout/vList2"/>
    <dgm:cxn modelId="{E7D563AF-EE92-48EB-A65C-E86AC22808D2}" type="presParOf" srcId="{B9840B8C-A64E-48E8-80D6-FD91693D25D1}" destId="{8916BA0D-F039-461B-A6C4-55AB5036EC58}" srcOrd="10" destOrd="0" presId="urn:microsoft.com/office/officeart/2005/8/layout/vList2"/>
    <dgm:cxn modelId="{252C05D3-2219-4434-89A8-B3C491E9B175}" type="presParOf" srcId="{B9840B8C-A64E-48E8-80D6-FD91693D25D1}" destId="{2707C917-28CE-48FD-B58A-70B156D92805}" srcOrd="11" destOrd="0" presId="urn:microsoft.com/office/officeart/2005/8/layout/vList2"/>
    <dgm:cxn modelId="{F1B7BED4-BB7A-4DE8-83B2-CF62A3BEC9E3}" type="presParOf" srcId="{B9840B8C-A64E-48E8-80D6-FD91693D25D1}" destId="{96A686F6-7805-418E-83A1-C44CF85C77ED}" srcOrd="12" destOrd="0" presId="urn:microsoft.com/office/officeart/2005/8/layout/vList2"/>
    <dgm:cxn modelId="{DEFDA551-D55F-4D1A-A0C5-4A672CEE1389}" type="presParOf" srcId="{B9840B8C-A64E-48E8-80D6-FD91693D25D1}" destId="{5FE0A1E7-0713-437D-8AEC-327358AF2F1B}" srcOrd="13" destOrd="0" presId="urn:microsoft.com/office/officeart/2005/8/layout/vList2"/>
    <dgm:cxn modelId="{0012F392-7CF7-4024-916F-B53BED545249}" type="presParOf" srcId="{B9840B8C-A64E-48E8-80D6-FD91693D25D1}" destId="{EDEAA7E4-4847-453B-AD93-1B6E65AA4F16}" srcOrd="14" destOrd="0" presId="urn:microsoft.com/office/officeart/2005/8/layout/vList2"/>
    <dgm:cxn modelId="{737D895F-3FA4-4C00-8206-05906B37E456}" type="presParOf" srcId="{B9840B8C-A64E-48E8-80D6-FD91693D25D1}" destId="{4D520A46-FB48-407F-83C1-ECFFE0827656}" srcOrd="15" destOrd="0" presId="urn:microsoft.com/office/officeart/2005/8/layout/vList2"/>
    <dgm:cxn modelId="{C8C98F50-A6C7-4F02-B3B8-18077FA3577F}" type="presParOf" srcId="{B9840B8C-A64E-48E8-80D6-FD91693D25D1}" destId="{A3603DB0-9925-4E5F-8384-DA9B88644BA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876682-41D2-4F86-A532-5415E1D799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1DAB99-6E12-49AF-AE90-F3D3409B3275}">
      <dgm:prSet/>
      <dgm:spPr/>
      <dgm:t>
        <a:bodyPr/>
        <a:lstStyle/>
        <a:p>
          <a:r>
            <a:rPr lang="en-US" b="1" i="0" baseline="0" dirty="0" smtClean="0"/>
            <a:t>Load </a:t>
          </a:r>
          <a:r>
            <a:rPr lang="en-US" b="1" i="0" baseline="0" dirty="0"/>
            <a:t>libraries and dataset</a:t>
          </a:r>
          <a:endParaRPr lang="en-IN" dirty="0"/>
        </a:p>
      </dgm:t>
    </dgm:pt>
    <dgm:pt modelId="{DE91AD54-770F-4EF0-86D7-C1B6BFD3240E}" type="parTrans" cxnId="{C9185027-36D1-4E2C-827A-8174A267266A}">
      <dgm:prSet/>
      <dgm:spPr/>
      <dgm:t>
        <a:bodyPr/>
        <a:lstStyle/>
        <a:p>
          <a:endParaRPr lang="en-IN"/>
        </a:p>
      </dgm:t>
    </dgm:pt>
    <dgm:pt modelId="{A1C4AF9C-8485-4CCE-999C-FFDF10E9CE12}" type="sibTrans" cxnId="{C9185027-36D1-4E2C-827A-8174A267266A}">
      <dgm:prSet/>
      <dgm:spPr/>
      <dgm:t>
        <a:bodyPr/>
        <a:lstStyle/>
        <a:p>
          <a:endParaRPr lang="en-IN"/>
        </a:p>
      </dgm:t>
    </dgm:pt>
    <dgm:pt modelId="{0F87226E-8E83-4C27-9830-6A900F70A967}" type="pres">
      <dgm:prSet presAssocID="{AF876682-41D2-4F86-A532-5415E1D799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904650-2565-4C06-B2ED-0A4346974527}" type="pres">
      <dgm:prSet presAssocID="{0E1DAB99-6E12-49AF-AE90-F3D3409B327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BBD1BA-BA67-4711-BB6B-8C20F9E6868D}" type="presOf" srcId="{AF876682-41D2-4F86-A532-5415E1D799CD}" destId="{0F87226E-8E83-4C27-9830-6A900F70A967}" srcOrd="0" destOrd="0" presId="urn:microsoft.com/office/officeart/2005/8/layout/vList2"/>
    <dgm:cxn modelId="{9F6807D8-18A6-47B4-BFC9-F10004097B2C}" type="presOf" srcId="{0E1DAB99-6E12-49AF-AE90-F3D3409B3275}" destId="{5F904650-2565-4C06-B2ED-0A4346974527}" srcOrd="0" destOrd="0" presId="urn:microsoft.com/office/officeart/2005/8/layout/vList2"/>
    <dgm:cxn modelId="{C9185027-36D1-4E2C-827A-8174A267266A}" srcId="{AF876682-41D2-4F86-A532-5415E1D799CD}" destId="{0E1DAB99-6E12-49AF-AE90-F3D3409B3275}" srcOrd="0" destOrd="0" parTransId="{DE91AD54-770F-4EF0-86D7-C1B6BFD3240E}" sibTransId="{A1C4AF9C-8485-4CCE-999C-FFDF10E9CE12}"/>
    <dgm:cxn modelId="{D62DC432-9FA7-456F-B958-0B3CD9B861E3}" type="presParOf" srcId="{0F87226E-8E83-4C27-9830-6A900F70A967}" destId="{5F904650-2565-4C06-B2ED-0A43469745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65DD44-F981-4B26-8FF8-3888864044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F2319DD-2813-41E7-B586-43F3B661EC60}">
      <dgm:prSet/>
      <dgm:spPr/>
      <dgm:t>
        <a:bodyPr/>
        <a:lstStyle/>
        <a:p>
          <a:r>
            <a:rPr lang="en-IN" b="0" i="0" dirty="0"/>
            <a:t>Step 1:Importing Dataset</a:t>
          </a:r>
          <a:endParaRPr lang="en-IN" dirty="0"/>
        </a:p>
      </dgm:t>
    </dgm:pt>
    <dgm:pt modelId="{433248DF-9D69-46FF-85B1-001CD576D1CC}" type="parTrans" cxnId="{BD1C5944-2BC6-439D-B910-AB68017C0766}">
      <dgm:prSet/>
      <dgm:spPr/>
      <dgm:t>
        <a:bodyPr/>
        <a:lstStyle/>
        <a:p>
          <a:endParaRPr lang="en-IN"/>
        </a:p>
      </dgm:t>
    </dgm:pt>
    <dgm:pt modelId="{D57A141C-2D46-4D7B-9A4E-03900BBD0281}" type="sibTrans" cxnId="{BD1C5944-2BC6-439D-B910-AB68017C0766}">
      <dgm:prSet/>
      <dgm:spPr/>
      <dgm:t>
        <a:bodyPr/>
        <a:lstStyle/>
        <a:p>
          <a:endParaRPr lang="en-IN"/>
        </a:p>
      </dgm:t>
    </dgm:pt>
    <dgm:pt modelId="{DCE12187-6821-4216-9F9B-390953F663C0}" type="pres">
      <dgm:prSet presAssocID="{BF65DD44-F981-4B26-8FF8-3888864044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3BB114-3EA8-440B-92EB-FD4517B4B202}" type="pres">
      <dgm:prSet presAssocID="{5F2319DD-2813-41E7-B586-43F3B661EC6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A4BB77-E483-4915-BB1E-00DA643F0D66}" type="presOf" srcId="{5F2319DD-2813-41E7-B586-43F3B661EC60}" destId="{FF3BB114-3EA8-440B-92EB-FD4517B4B202}" srcOrd="0" destOrd="0" presId="urn:microsoft.com/office/officeart/2005/8/layout/vList2"/>
    <dgm:cxn modelId="{4C9BB22F-8021-4D15-B8A7-7CF0693530F5}" type="presOf" srcId="{BF65DD44-F981-4B26-8FF8-388886404441}" destId="{DCE12187-6821-4216-9F9B-390953F663C0}" srcOrd="0" destOrd="0" presId="urn:microsoft.com/office/officeart/2005/8/layout/vList2"/>
    <dgm:cxn modelId="{BD1C5944-2BC6-439D-B910-AB68017C0766}" srcId="{BF65DD44-F981-4B26-8FF8-388886404441}" destId="{5F2319DD-2813-41E7-B586-43F3B661EC60}" srcOrd="0" destOrd="0" parTransId="{433248DF-9D69-46FF-85B1-001CD576D1CC}" sibTransId="{D57A141C-2D46-4D7B-9A4E-03900BBD0281}"/>
    <dgm:cxn modelId="{9DDCE261-E24D-4171-BB3D-61DE34CFF574}" type="presParOf" srcId="{DCE12187-6821-4216-9F9B-390953F663C0}" destId="{FF3BB114-3EA8-440B-92EB-FD4517B4B2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4AB0CA-1B1E-46E3-8D9F-E4B42AA3632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80384A-E111-4E56-8778-8E352CEA23EA}" type="pres">
      <dgm:prSet presAssocID="{E24AB0CA-1B1E-46E3-8D9F-E4B42AA3632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265AA7B0-404A-4AB7-84DC-2803AEE67C02}" type="presOf" srcId="{E24AB0CA-1B1E-46E3-8D9F-E4B42AA36325}" destId="{1F80384A-E111-4E56-8778-8E352CEA23E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CCD49B-DFA3-4702-95F9-D22C3FD080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62DF454-84F0-4293-8B0F-17961DD6F824}">
      <dgm:prSet/>
      <dgm:spPr/>
      <dgm:t>
        <a:bodyPr/>
        <a:lstStyle/>
        <a:p>
          <a:r>
            <a:rPr lang="en-US" b="1" i="0" baseline="0" dirty="0"/>
            <a:t>Step 2: Exploratory Data Analysis</a:t>
          </a:r>
          <a:endParaRPr lang="en-IN" dirty="0"/>
        </a:p>
      </dgm:t>
    </dgm:pt>
    <dgm:pt modelId="{DA24683A-5F7B-4CA0-A7DC-68EFEF21EF73}" type="parTrans" cxnId="{AD3CFF6B-838D-4280-BD63-0AAC796B3D0A}">
      <dgm:prSet/>
      <dgm:spPr/>
      <dgm:t>
        <a:bodyPr/>
        <a:lstStyle/>
        <a:p>
          <a:endParaRPr lang="en-IN"/>
        </a:p>
      </dgm:t>
    </dgm:pt>
    <dgm:pt modelId="{5D78D0A7-1560-4ECE-A35D-C608A53D6FD3}" type="sibTrans" cxnId="{AD3CFF6B-838D-4280-BD63-0AAC796B3D0A}">
      <dgm:prSet/>
      <dgm:spPr/>
      <dgm:t>
        <a:bodyPr/>
        <a:lstStyle/>
        <a:p>
          <a:endParaRPr lang="en-IN"/>
        </a:p>
      </dgm:t>
    </dgm:pt>
    <dgm:pt modelId="{07755C3F-70CA-4CD6-A7EE-9A622FDF8214}" type="pres">
      <dgm:prSet presAssocID="{02CCD49B-DFA3-4702-95F9-D22C3FD080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233F3F-60F2-4E72-AE64-CE2F7FCEC3BE}" type="pres">
      <dgm:prSet presAssocID="{B62DF454-84F0-4293-8B0F-17961DD6F824}" presName="parentText" presStyleLbl="node1" presStyleIdx="0" presStyleCnt="1" custLinFactX="16205" custLinFactNeighborX="100000" custLinFactNeighborY="788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4D74C-83AF-45E2-B8B1-7A4FDB7C3390}" type="presOf" srcId="{02CCD49B-DFA3-4702-95F9-D22C3FD08020}" destId="{07755C3F-70CA-4CD6-A7EE-9A622FDF8214}" srcOrd="0" destOrd="0" presId="urn:microsoft.com/office/officeart/2005/8/layout/vList2"/>
    <dgm:cxn modelId="{19B3B3EC-EAFC-4CAA-B5C9-1E007BAB2216}" type="presOf" srcId="{B62DF454-84F0-4293-8B0F-17961DD6F824}" destId="{8D233F3F-60F2-4E72-AE64-CE2F7FCEC3BE}" srcOrd="0" destOrd="0" presId="urn:microsoft.com/office/officeart/2005/8/layout/vList2"/>
    <dgm:cxn modelId="{AD3CFF6B-838D-4280-BD63-0AAC796B3D0A}" srcId="{02CCD49B-DFA3-4702-95F9-D22C3FD08020}" destId="{B62DF454-84F0-4293-8B0F-17961DD6F824}" srcOrd="0" destOrd="0" parTransId="{DA24683A-5F7B-4CA0-A7DC-68EFEF21EF73}" sibTransId="{5D78D0A7-1560-4ECE-A35D-C608A53D6FD3}"/>
    <dgm:cxn modelId="{D227DC33-5449-4946-8401-2F77795B058A}" type="presParOf" srcId="{07755C3F-70CA-4CD6-A7EE-9A622FDF8214}" destId="{8D233F3F-60F2-4E72-AE64-CE2F7FCEC3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56B5FD-4C46-442E-AFB3-292D8E813D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EF8688-07FF-49E2-97D3-8521D0EAD68C}">
      <dgm:prSet custT="1"/>
      <dgm:spPr/>
      <dgm:t>
        <a:bodyPr/>
        <a:lstStyle/>
        <a:p>
          <a:r>
            <a:rPr lang="en-US" sz="1600" dirty="0"/>
            <a:t>Observations:</a:t>
          </a:r>
          <a:endParaRPr lang="en-IN" sz="1600" dirty="0"/>
        </a:p>
      </dgm:t>
    </dgm:pt>
    <dgm:pt modelId="{567DC9C3-CE9C-4B05-9A03-105002BE70F1}" type="parTrans" cxnId="{F67DEF64-2C5C-4A9B-80B5-A95EBB62922E}">
      <dgm:prSet/>
      <dgm:spPr/>
      <dgm:t>
        <a:bodyPr/>
        <a:lstStyle/>
        <a:p>
          <a:endParaRPr lang="en-IN"/>
        </a:p>
      </dgm:t>
    </dgm:pt>
    <dgm:pt modelId="{FC3F142A-0424-43DF-BDC6-0C60CF919F6E}" type="sibTrans" cxnId="{F67DEF64-2C5C-4A9B-80B5-A95EBB62922E}">
      <dgm:prSet/>
      <dgm:spPr/>
      <dgm:t>
        <a:bodyPr/>
        <a:lstStyle/>
        <a:p>
          <a:endParaRPr lang="en-IN"/>
        </a:p>
      </dgm:t>
    </dgm:pt>
    <dgm:pt modelId="{F9BD4A96-167F-4167-9EDD-3E4AFFE48444}">
      <dgm:prSet/>
      <dgm:spPr/>
      <dgm:t>
        <a:bodyPr/>
        <a:lstStyle/>
        <a:p>
          <a:r>
            <a:rPr lang="en-US" dirty="0"/>
            <a:t>The dataset doesn't have any null values, but it </a:t>
          </a:r>
          <a:r>
            <a:rPr lang="en-US" dirty="0" smtClean="0"/>
            <a:t>contains some objects.</a:t>
          </a:r>
          <a:endParaRPr lang="en-IN" dirty="0"/>
        </a:p>
      </dgm:t>
    </dgm:pt>
    <dgm:pt modelId="{0C0E02F6-314D-4CC1-9A60-9F6A9F8ED793}" type="parTrans" cxnId="{3E4922F9-E51B-4166-9FD7-B42BEB361B00}">
      <dgm:prSet/>
      <dgm:spPr/>
      <dgm:t>
        <a:bodyPr/>
        <a:lstStyle/>
        <a:p>
          <a:endParaRPr lang="en-IN"/>
        </a:p>
      </dgm:t>
    </dgm:pt>
    <dgm:pt modelId="{E343E098-0E04-4A25-921A-A28573ED1625}" type="sibTrans" cxnId="{3E4922F9-E51B-4166-9FD7-B42BEB361B00}">
      <dgm:prSet/>
      <dgm:spPr/>
      <dgm:t>
        <a:bodyPr/>
        <a:lstStyle/>
        <a:p>
          <a:endParaRPr lang="en-IN"/>
        </a:p>
      </dgm:t>
    </dgm:pt>
    <dgm:pt modelId="{59222386-4B54-4276-BE52-71FB0120839D}" type="pres">
      <dgm:prSet presAssocID="{0056B5FD-4C46-442E-AFB3-292D8E813D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D5169A-0027-4612-99F4-B774B3C65EBD}" type="pres">
      <dgm:prSet presAssocID="{7AEF8688-07FF-49E2-97D3-8521D0EAD6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730E8-08E3-470E-8CD2-AD98CDE0D3BE}" type="pres">
      <dgm:prSet presAssocID="{FC3F142A-0424-43DF-BDC6-0C60CF919F6E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0AACAA3-78A0-4AF9-9AE1-72BC5837C604}" type="pres">
      <dgm:prSet presAssocID="{FC3F142A-0424-43DF-BDC6-0C60CF919F6E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D7AFCE2D-9202-4799-B795-9A3482C9F974}" type="pres">
      <dgm:prSet presAssocID="{F9BD4A96-167F-4167-9EDD-3E4AFFE4844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64E355-8918-4FBB-8B0C-741E36073AD8}" type="presOf" srcId="{0056B5FD-4C46-442E-AFB3-292D8E813DA9}" destId="{59222386-4B54-4276-BE52-71FB0120839D}" srcOrd="0" destOrd="0" presId="urn:microsoft.com/office/officeart/2005/8/layout/process1"/>
    <dgm:cxn modelId="{F67DEF64-2C5C-4A9B-80B5-A95EBB62922E}" srcId="{0056B5FD-4C46-442E-AFB3-292D8E813DA9}" destId="{7AEF8688-07FF-49E2-97D3-8521D0EAD68C}" srcOrd="0" destOrd="0" parTransId="{567DC9C3-CE9C-4B05-9A03-105002BE70F1}" sibTransId="{FC3F142A-0424-43DF-BDC6-0C60CF919F6E}"/>
    <dgm:cxn modelId="{3E4922F9-E51B-4166-9FD7-B42BEB361B00}" srcId="{0056B5FD-4C46-442E-AFB3-292D8E813DA9}" destId="{F9BD4A96-167F-4167-9EDD-3E4AFFE48444}" srcOrd="1" destOrd="0" parTransId="{0C0E02F6-314D-4CC1-9A60-9F6A9F8ED793}" sibTransId="{E343E098-0E04-4A25-921A-A28573ED1625}"/>
    <dgm:cxn modelId="{6BE073AD-8B38-40A1-B428-29F520AD62BF}" type="presOf" srcId="{7AEF8688-07FF-49E2-97D3-8521D0EAD68C}" destId="{FCD5169A-0027-4612-99F4-B774B3C65EBD}" srcOrd="0" destOrd="0" presId="urn:microsoft.com/office/officeart/2005/8/layout/process1"/>
    <dgm:cxn modelId="{CC5B256C-3A85-4A9D-8338-15214F40DF38}" type="presOf" srcId="{FC3F142A-0424-43DF-BDC6-0C60CF919F6E}" destId="{F0AACAA3-78A0-4AF9-9AE1-72BC5837C604}" srcOrd="1" destOrd="0" presId="urn:microsoft.com/office/officeart/2005/8/layout/process1"/>
    <dgm:cxn modelId="{7F83977E-5EEB-4F3B-828F-92F57377C0A8}" type="presOf" srcId="{FC3F142A-0424-43DF-BDC6-0C60CF919F6E}" destId="{5E1730E8-08E3-470E-8CD2-AD98CDE0D3BE}" srcOrd="0" destOrd="0" presId="urn:microsoft.com/office/officeart/2005/8/layout/process1"/>
    <dgm:cxn modelId="{69E3088F-AED6-4F75-83B1-A8378B5233F3}" type="presOf" srcId="{F9BD4A96-167F-4167-9EDD-3E4AFFE48444}" destId="{D7AFCE2D-9202-4799-B795-9A3482C9F974}" srcOrd="0" destOrd="0" presId="urn:microsoft.com/office/officeart/2005/8/layout/process1"/>
    <dgm:cxn modelId="{AF072371-2592-4276-81A6-EAF7CE0DD790}" type="presParOf" srcId="{59222386-4B54-4276-BE52-71FB0120839D}" destId="{FCD5169A-0027-4612-99F4-B774B3C65EBD}" srcOrd="0" destOrd="0" presId="urn:microsoft.com/office/officeart/2005/8/layout/process1"/>
    <dgm:cxn modelId="{4E01512E-6159-4C4C-BA10-D4DC03CB153E}" type="presParOf" srcId="{59222386-4B54-4276-BE52-71FB0120839D}" destId="{5E1730E8-08E3-470E-8CD2-AD98CDE0D3BE}" srcOrd="1" destOrd="0" presId="urn:microsoft.com/office/officeart/2005/8/layout/process1"/>
    <dgm:cxn modelId="{40B42D0F-BAE3-4B56-A9AC-4AD7CAED9EF2}" type="presParOf" srcId="{5E1730E8-08E3-470E-8CD2-AD98CDE0D3BE}" destId="{F0AACAA3-78A0-4AF9-9AE1-72BC5837C604}" srcOrd="0" destOrd="0" presId="urn:microsoft.com/office/officeart/2005/8/layout/process1"/>
    <dgm:cxn modelId="{9B5DB5F8-074D-4C13-81D4-D91F6F598C3E}" type="presParOf" srcId="{59222386-4B54-4276-BE52-71FB0120839D}" destId="{D7AFCE2D-9202-4799-B795-9A3482C9F97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DE1609-D46F-4C77-9C34-86C181A2CA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4D4C2D2-EE36-4D8B-B5E5-297776A92564}" type="pres">
      <dgm:prSet presAssocID="{07DE1609-D46F-4C77-9C34-86C181A2CA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EEED1-BBEF-4FD7-B6F7-0BBE2D98FDB9}" type="presOf" srcId="{07DE1609-D46F-4C77-9C34-86C181A2CA37}" destId="{E4D4C2D2-EE36-4D8B-B5E5-297776A925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FF55B-1C23-4BD0-9AC8-C62BBE928D25}">
      <dsp:nvSpPr>
        <dsp:cNvPr id="0" name=""/>
        <dsp:cNvSpPr/>
      </dsp:nvSpPr>
      <dsp:spPr>
        <a:xfrm rot="10800000">
          <a:off x="1508380" y="267046"/>
          <a:ext cx="8299152" cy="41281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100" tIns="121920" rIns="227584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/>
            <a:t>Description:</a:t>
          </a:r>
          <a:endParaRPr lang="en-IN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i="0" kern="1200" dirty="0"/>
            <a:t>I</a:t>
          </a:r>
          <a:r>
            <a:rPr lang="en-US" sz="2500" b="0" i="0" kern="1200" dirty="0"/>
            <a:t>n this notebook, we are going to predict </a:t>
          </a:r>
          <a:r>
            <a:rPr lang="en-US" sz="2500" b="0" i="0" kern="1200" dirty="0" smtClean="0"/>
            <a:t>a car’s price using its’s model </a:t>
          </a:r>
          <a:r>
            <a:rPr lang="en-US" sz="2500" b="0" i="0" kern="1200" dirty="0" err="1" smtClean="0"/>
            <a:t>year,guel-type,number</a:t>
          </a:r>
          <a:r>
            <a:rPr lang="en-US" sz="2500" b="0" i="0" kern="1200" dirty="0" smtClean="0"/>
            <a:t> of </a:t>
          </a:r>
          <a:r>
            <a:rPr lang="en-US" sz="2500" b="0" i="0" kern="1200" dirty="0" err="1" smtClean="0"/>
            <a:t>owners,kms-Driven,etc</a:t>
          </a:r>
          <a:r>
            <a:rPr lang="en-US" sz="2500" b="0" i="0" kern="1200" dirty="0" smtClean="0"/>
            <a:t>.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i="0" kern="1200" dirty="0"/>
            <a:t>The dataset we are going to use is the </a:t>
          </a:r>
          <a:r>
            <a:rPr lang="en-US" sz="2500" b="0" i="0" kern="1200" dirty="0" smtClean="0"/>
            <a:t>car price predictor </a:t>
          </a:r>
          <a:r>
            <a:rPr lang="en-US" sz="2500" b="0" i="0" kern="1200" dirty="0"/>
            <a:t>dataset from </a:t>
          </a:r>
          <a:r>
            <a:rPr lang="en-US" sz="2500" b="0" i="0" kern="1200" dirty="0" err="1"/>
            <a:t>Kaggle</a:t>
          </a:r>
          <a:r>
            <a:rPr lang="en-US" sz="2500" b="0" i="0" kern="1200" dirty="0"/>
            <a:t> which contains about </a:t>
          </a:r>
          <a:r>
            <a:rPr lang="en-US" sz="2500" b="0" i="0" kern="1200" dirty="0" smtClean="0"/>
            <a:t>892 rows </a:t>
          </a:r>
          <a:r>
            <a:rPr lang="en-US" sz="2500" b="0" i="0" kern="1200" dirty="0"/>
            <a:t>and </a:t>
          </a:r>
          <a:r>
            <a:rPr lang="en-US" sz="2500" b="0" i="0" kern="1200" dirty="0" smtClean="0"/>
            <a:t>6 </a:t>
          </a:r>
          <a:r>
            <a:rPr lang="en-US" sz="2500" b="0" i="0" kern="1200" dirty="0"/>
            <a:t>features.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i="0" kern="1200" dirty="0"/>
            <a:t>The dataset contains the labels which we have to predict and the labels are discrete and </a:t>
          </a:r>
          <a:r>
            <a:rPr lang="en-US" sz="2500" b="0" i="0" kern="1200" dirty="0" smtClean="0"/>
            <a:t>binary.</a:t>
          </a:r>
          <a:endParaRPr lang="en-IN" sz="2500" kern="1200" dirty="0"/>
        </a:p>
      </dsp:txBody>
      <dsp:txXfrm rot="10800000">
        <a:off x="2540406" y="267046"/>
        <a:ext cx="7267126" cy="4128103"/>
      </dsp:txXfrm>
    </dsp:sp>
    <dsp:sp modelId="{8444DB72-4B14-4D3B-BA80-1B8D49E9AE4A}">
      <dsp:nvSpPr>
        <dsp:cNvPr id="0" name=""/>
        <dsp:cNvSpPr/>
      </dsp:nvSpPr>
      <dsp:spPr>
        <a:xfrm>
          <a:off x="502793" y="604118"/>
          <a:ext cx="3453959" cy="34539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31B96-35DB-46BD-8EDC-92099C570647}">
      <dsp:nvSpPr>
        <dsp:cNvPr id="0" name=""/>
        <dsp:cNvSpPr/>
      </dsp:nvSpPr>
      <dsp:spPr>
        <a:xfrm>
          <a:off x="0" y="0"/>
          <a:ext cx="3977640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Step </a:t>
          </a:r>
          <a:r>
            <a:rPr lang="en-IN" sz="2000" kern="1200" dirty="0" smtClean="0"/>
            <a:t>3:Visualization</a:t>
          </a:r>
          <a:endParaRPr lang="en-IN" sz="2000" kern="1200" dirty="0"/>
        </a:p>
      </dsp:txBody>
      <dsp:txXfrm>
        <a:off x="22275" y="22275"/>
        <a:ext cx="3933090" cy="4117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E855-C762-4929-8F99-C6D063C0AD91}">
      <dsp:nvSpPr>
        <dsp:cNvPr id="0" name=""/>
        <dsp:cNvSpPr/>
      </dsp:nvSpPr>
      <dsp:spPr>
        <a:xfrm>
          <a:off x="0" y="0"/>
          <a:ext cx="6307902" cy="706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dirty="0"/>
            <a:t>S</a:t>
          </a:r>
          <a:r>
            <a:rPr lang="en-US" sz="3200" b="1" i="0" kern="1200" baseline="0" dirty="0"/>
            <a:t>tep </a:t>
          </a:r>
          <a:r>
            <a:rPr lang="en-US" sz="3200" b="1" i="0" kern="1200" baseline="0" dirty="0" smtClean="0"/>
            <a:t>4: </a:t>
          </a:r>
          <a:r>
            <a:rPr lang="en-US" sz="3200" b="1" i="0" kern="1200" baseline="0" dirty="0" err="1"/>
            <a:t>Separting</a:t>
          </a:r>
          <a:r>
            <a:rPr lang="en-US" sz="3200" b="1" i="0" kern="1200" baseline="0" dirty="0"/>
            <a:t> </a:t>
          </a:r>
          <a:r>
            <a:rPr lang="en-US" sz="3200" b="1" i="0" kern="1200" baseline="0" dirty="0" smtClean="0"/>
            <a:t> </a:t>
          </a:r>
          <a:r>
            <a:rPr lang="en-US" sz="3200" b="1" i="0" kern="1200" baseline="0" dirty="0"/>
            <a:t>Data</a:t>
          </a:r>
          <a:endParaRPr lang="en-IN" sz="3200" kern="1200" dirty="0"/>
        </a:p>
      </dsp:txBody>
      <dsp:txXfrm>
        <a:off x="34506" y="34506"/>
        <a:ext cx="6238890" cy="637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689F6-7787-401D-B875-CFC691E7A02D}">
      <dsp:nvSpPr>
        <dsp:cNvPr id="0" name=""/>
        <dsp:cNvSpPr/>
      </dsp:nvSpPr>
      <dsp:spPr>
        <a:xfrm>
          <a:off x="0" y="18594"/>
          <a:ext cx="8680769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>
              <a:latin typeface="+mn-lt"/>
            </a:rPr>
            <a:t>step </a:t>
          </a:r>
          <a:r>
            <a:rPr lang="en-US" sz="2500" b="0" i="0" kern="1200" dirty="0" smtClean="0">
              <a:latin typeface="+mn-lt"/>
            </a:rPr>
            <a:t>5: </a:t>
          </a:r>
          <a:r>
            <a:rPr lang="en-US" sz="2500" b="0" i="0" kern="1200" dirty="0">
              <a:latin typeface="+mn-lt"/>
            </a:rPr>
            <a:t>Using </a:t>
          </a:r>
          <a:r>
            <a:rPr lang="en-US" sz="2500" b="0" i="0" kern="1200" dirty="0" smtClean="0">
              <a:latin typeface="+mn-lt"/>
            </a:rPr>
            <a:t>One hot Encoder and column transformer to transform column</a:t>
          </a:r>
          <a:endParaRPr lang="en-IN" sz="2500" kern="1200" dirty="0">
            <a:latin typeface="+mn-lt"/>
          </a:endParaRPr>
        </a:p>
      </dsp:txBody>
      <dsp:txXfrm>
        <a:off x="47519" y="66113"/>
        <a:ext cx="8585731" cy="878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28E57-737D-4524-914C-EE361275F3FC}">
      <dsp:nvSpPr>
        <dsp:cNvPr id="0" name=""/>
        <dsp:cNvSpPr/>
      </dsp:nvSpPr>
      <dsp:spPr>
        <a:xfrm>
          <a:off x="0" y="91864"/>
          <a:ext cx="940472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/>
            <a:t>Step </a:t>
          </a:r>
          <a:r>
            <a:rPr lang="en-IN" sz="2800" b="0" i="0" kern="1200" dirty="0" smtClean="0"/>
            <a:t>6: </a:t>
          </a:r>
          <a:r>
            <a:rPr lang="en-IN" sz="2800" b="0" i="0" kern="1200" dirty="0"/>
            <a:t>Features Scaling</a:t>
          </a:r>
          <a:endParaRPr lang="en-IN" sz="2800" kern="1200" dirty="0"/>
        </a:p>
      </dsp:txBody>
      <dsp:txXfrm>
        <a:off x="59399" y="151263"/>
        <a:ext cx="9285925" cy="10980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F3F1C-4C1C-49DF-80B6-66A13EC461FB}">
      <dsp:nvSpPr>
        <dsp:cNvPr id="0" name=""/>
        <dsp:cNvSpPr/>
      </dsp:nvSpPr>
      <dsp:spPr>
        <a:xfrm>
          <a:off x="0" y="0"/>
          <a:ext cx="9404723" cy="582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/>
            <a:t>step </a:t>
          </a:r>
          <a:r>
            <a:rPr lang="en-US" sz="2500" b="0" i="0" kern="1200" dirty="0" smtClean="0"/>
            <a:t>7: Using Linear Regression and r_2 score for Predicting score </a:t>
          </a:r>
          <a:endParaRPr lang="en-IN" sz="2500" kern="1200" dirty="0"/>
        </a:p>
      </dsp:txBody>
      <dsp:txXfrm>
        <a:off x="28456" y="28456"/>
        <a:ext cx="9347811" cy="5260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85D9D-2CCE-48D0-9528-7D10F0B92612}">
      <dsp:nvSpPr>
        <dsp:cNvPr id="0" name=""/>
        <dsp:cNvSpPr/>
      </dsp:nvSpPr>
      <dsp:spPr>
        <a:xfrm>
          <a:off x="304733" y="0"/>
          <a:ext cx="6710141" cy="562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/>
            <a:t>step </a:t>
          </a:r>
          <a:r>
            <a:rPr lang="en-US" sz="2800" b="0" i="0" kern="1200" dirty="0" smtClean="0"/>
            <a:t>8: training and testing of data </a:t>
          </a:r>
        </a:p>
      </dsp:txBody>
      <dsp:txXfrm>
        <a:off x="332174" y="27441"/>
        <a:ext cx="6655259" cy="5072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71353-BAD0-4239-B9F5-9CD5BCA3888A}">
      <dsp:nvSpPr>
        <dsp:cNvPr id="0" name=""/>
        <dsp:cNvSpPr/>
      </dsp:nvSpPr>
      <dsp:spPr>
        <a:xfrm>
          <a:off x="0" y="343150"/>
          <a:ext cx="1534706" cy="11851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Conclusion:</a:t>
          </a:r>
          <a:endParaRPr lang="en-IN" sz="2300" kern="1200" dirty="0"/>
        </a:p>
      </dsp:txBody>
      <dsp:txXfrm>
        <a:off x="34712" y="377862"/>
        <a:ext cx="1465282" cy="1115720"/>
      </dsp:txXfrm>
    </dsp:sp>
    <dsp:sp modelId="{F69C5886-9EE7-4610-8597-8D9A337CEB95}">
      <dsp:nvSpPr>
        <dsp:cNvPr id="0" name=""/>
        <dsp:cNvSpPr/>
      </dsp:nvSpPr>
      <dsp:spPr>
        <a:xfrm>
          <a:off x="1780772" y="5362"/>
          <a:ext cx="3028914" cy="2007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 this project, we build various models like logistic regression, </a:t>
          </a:r>
          <a:r>
            <a:rPr lang="en-US" sz="1400" kern="1200" dirty="0" err="1"/>
            <a:t>knn</a:t>
          </a:r>
          <a:r>
            <a:rPr lang="en-US" sz="1400" kern="1200" dirty="0"/>
            <a:t> </a:t>
          </a:r>
          <a:r>
            <a:rPr lang="en-US" sz="1400" kern="1200" dirty="0" err="1"/>
            <a:t>classifier,decision</a:t>
          </a:r>
          <a:r>
            <a:rPr lang="en-US" sz="1400" kern="1200" dirty="0"/>
            <a:t> tree </a:t>
          </a:r>
          <a:r>
            <a:rPr lang="en-US" sz="1400" kern="1200" dirty="0" err="1"/>
            <a:t>classifier,random</a:t>
          </a:r>
          <a:r>
            <a:rPr lang="en-US" sz="1400" kern="1200" dirty="0"/>
            <a:t> forest classifier and Hyper Tuning Parameter Using </a:t>
          </a:r>
          <a:r>
            <a:rPr lang="en-US" sz="1400" kern="1200" dirty="0" err="1"/>
            <a:t>GridSerachCV</a:t>
          </a:r>
          <a:r>
            <a:rPr lang="en-US" sz="1400" kern="1200" dirty="0"/>
            <a:t> for logistic regression &amp; decision tree classifier.</a:t>
          </a:r>
          <a:endParaRPr lang="en-IN" sz="1400" kern="1200" dirty="0"/>
        </a:p>
      </dsp:txBody>
      <dsp:txXfrm>
        <a:off x="1839560" y="64150"/>
        <a:ext cx="2911338" cy="1889585"/>
      </dsp:txXfrm>
    </dsp:sp>
    <dsp:sp modelId="{9B7DAA2E-94E1-4760-8DF0-C7F1658A83BA}">
      <dsp:nvSpPr>
        <dsp:cNvPr id="0" name=""/>
        <dsp:cNvSpPr/>
      </dsp:nvSpPr>
      <dsp:spPr>
        <a:xfrm>
          <a:off x="5120013" y="0"/>
          <a:ext cx="2384567" cy="1747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 Random Forest Classifier gives the highest accuracy score of 92.00 percent among all the ML Models. </a:t>
          </a:r>
          <a:endParaRPr lang="en-IN" sz="1400" kern="1200" dirty="0"/>
        </a:p>
      </dsp:txBody>
      <dsp:txXfrm>
        <a:off x="5171202" y="51189"/>
        <a:ext cx="2282189" cy="1645334"/>
      </dsp:txXfrm>
    </dsp:sp>
    <dsp:sp modelId="{ACC52A97-E6DF-44DA-9AE4-4CD8904071CA}">
      <dsp:nvSpPr>
        <dsp:cNvPr id="0" name=""/>
        <dsp:cNvSpPr/>
      </dsp:nvSpPr>
      <dsp:spPr>
        <a:xfrm>
          <a:off x="7784051" y="0"/>
          <a:ext cx="2921176" cy="1733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Thus, for the Adult Census Income Prediction Dataset, the best accuracy can be achieved using Random Forest Model.</a:t>
          </a:r>
          <a:endParaRPr lang="en-IN" sz="1400" kern="1200" dirty="0"/>
        </a:p>
      </dsp:txBody>
      <dsp:txXfrm>
        <a:off x="7834821" y="50770"/>
        <a:ext cx="2819636" cy="16318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3AD59-C4A8-4724-9B38-2031786A55D4}">
      <dsp:nvSpPr>
        <dsp:cNvPr id="0" name=""/>
        <dsp:cNvSpPr/>
      </dsp:nvSpPr>
      <dsp:spPr>
        <a:xfrm>
          <a:off x="2072142" y="0"/>
          <a:ext cx="2331160" cy="9050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THANK YOU!</a:t>
          </a:r>
        </a:p>
      </dsp:txBody>
      <dsp:txXfrm>
        <a:off x="2116324" y="44182"/>
        <a:ext cx="2242796" cy="816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0B7C8-E5D5-440E-AACA-97EB959C5831}">
      <dsp:nvSpPr>
        <dsp:cNvPr id="0" name=""/>
        <dsp:cNvSpPr/>
      </dsp:nvSpPr>
      <dsp:spPr>
        <a:xfrm>
          <a:off x="0" y="653"/>
          <a:ext cx="9404723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0" i="0" kern="1200" dirty="0" smtClean="0">
              <a:latin typeface="Georgia" panose="02040502050405020303" pitchFamily="18" charset="0"/>
            </a:rPr>
            <a:t>About Features :</a:t>
          </a:r>
          <a:endParaRPr lang="en-IN" sz="4000" kern="1200" dirty="0">
            <a:latin typeface="Georgia" panose="02040502050405020303" pitchFamily="18" charset="0"/>
          </a:endParaRPr>
        </a:p>
      </dsp:txBody>
      <dsp:txXfrm>
        <a:off x="49347" y="50000"/>
        <a:ext cx="9306029" cy="912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1B127-C4D3-4B14-A909-9BA6470A35C9}">
      <dsp:nvSpPr>
        <dsp:cNvPr id="0" name=""/>
        <dsp:cNvSpPr/>
      </dsp:nvSpPr>
      <dsp:spPr>
        <a:xfrm>
          <a:off x="0" y="15395"/>
          <a:ext cx="9601200" cy="329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/>
            <a:t>import numpy as np</a:t>
          </a:r>
          <a:endParaRPr lang="en-IN" sz="1400" kern="1200"/>
        </a:p>
      </dsp:txBody>
      <dsp:txXfrm>
        <a:off x="16080" y="31475"/>
        <a:ext cx="9569040" cy="297231"/>
      </dsp:txXfrm>
    </dsp:sp>
    <dsp:sp modelId="{FE3DA393-93F5-41DE-A97D-6734D1730622}">
      <dsp:nvSpPr>
        <dsp:cNvPr id="0" name=""/>
        <dsp:cNvSpPr/>
      </dsp:nvSpPr>
      <dsp:spPr>
        <a:xfrm>
          <a:off x="0" y="385107"/>
          <a:ext cx="9601200" cy="329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/>
            <a:t>import pandas as pd</a:t>
          </a:r>
          <a:endParaRPr lang="en-IN" sz="1400" kern="1200"/>
        </a:p>
      </dsp:txBody>
      <dsp:txXfrm>
        <a:off x="16080" y="401187"/>
        <a:ext cx="9569040" cy="297231"/>
      </dsp:txXfrm>
    </dsp:sp>
    <dsp:sp modelId="{BA999389-91D8-4171-BD59-ABD35963E699}">
      <dsp:nvSpPr>
        <dsp:cNvPr id="0" name=""/>
        <dsp:cNvSpPr/>
      </dsp:nvSpPr>
      <dsp:spPr>
        <a:xfrm>
          <a:off x="0" y="754818"/>
          <a:ext cx="9601200" cy="329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/>
            <a:t>import matplotlib.pyplot as plt</a:t>
          </a:r>
          <a:endParaRPr lang="en-IN" sz="1400" kern="1200"/>
        </a:p>
      </dsp:txBody>
      <dsp:txXfrm>
        <a:off x="16080" y="770898"/>
        <a:ext cx="9569040" cy="297231"/>
      </dsp:txXfrm>
    </dsp:sp>
    <dsp:sp modelId="{C8C14216-00FE-4612-B457-64B4EC7FB71E}">
      <dsp:nvSpPr>
        <dsp:cNvPr id="0" name=""/>
        <dsp:cNvSpPr/>
      </dsp:nvSpPr>
      <dsp:spPr>
        <a:xfrm>
          <a:off x="0" y="1124530"/>
          <a:ext cx="9601200" cy="329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/>
            <a:t>import seaborn as sns</a:t>
          </a:r>
          <a:endParaRPr lang="en-IN" sz="1400" kern="1200"/>
        </a:p>
      </dsp:txBody>
      <dsp:txXfrm>
        <a:off x="16080" y="1140610"/>
        <a:ext cx="9569040" cy="297231"/>
      </dsp:txXfrm>
    </dsp:sp>
    <dsp:sp modelId="{7DC2CDA6-3A4C-4BE3-BA75-A918B5E4D55B}">
      <dsp:nvSpPr>
        <dsp:cNvPr id="0" name=""/>
        <dsp:cNvSpPr/>
      </dsp:nvSpPr>
      <dsp:spPr>
        <a:xfrm>
          <a:off x="0" y="1494241"/>
          <a:ext cx="9601200" cy="329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/>
            <a:t>from sklearn.model_selection import train_test_split</a:t>
          </a:r>
          <a:endParaRPr lang="en-IN" sz="1400" kern="1200"/>
        </a:p>
      </dsp:txBody>
      <dsp:txXfrm>
        <a:off x="16080" y="1510321"/>
        <a:ext cx="9569040" cy="297231"/>
      </dsp:txXfrm>
    </dsp:sp>
    <dsp:sp modelId="{8916BA0D-F039-461B-A6C4-55AB5036EC58}">
      <dsp:nvSpPr>
        <dsp:cNvPr id="0" name=""/>
        <dsp:cNvSpPr/>
      </dsp:nvSpPr>
      <dsp:spPr>
        <a:xfrm>
          <a:off x="0" y="1863953"/>
          <a:ext cx="9601200" cy="329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/>
            <a:t>from sklearn.linear_model import LogisticRegression</a:t>
          </a:r>
          <a:endParaRPr lang="en-IN" sz="1400" kern="1200"/>
        </a:p>
      </dsp:txBody>
      <dsp:txXfrm>
        <a:off x="16080" y="1880033"/>
        <a:ext cx="9569040" cy="297231"/>
      </dsp:txXfrm>
    </dsp:sp>
    <dsp:sp modelId="{96A686F6-7805-418E-83A1-C44CF85C77ED}">
      <dsp:nvSpPr>
        <dsp:cNvPr id="0" name=""/>
        <dsp:cNvSpPr/>
      </dsp:nvSpPr>
      <dsp:spPr>
        <a:xfrm>
          <a:off x="0" y="2233664"/>
          <a:ext cx="9601200" cy="329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/>
            <a:t>from sklearn.metrics import classification_report, accuracy_score</a:t>
          </a:r>
          <a:endParaRPr lang="en-IN" sz="1400" kern="1200"/>
        </a:p>
      </dsp:txBody>
      <dsp:txXfrm>
        <a:off x="16080" y="2249744"/>
        <a:ext cx="9569040" cy="297231"/>
      </dsp:txXfrm>
    </dsp:sp>
    <dsp:sp modelId="{EDEAA7E4-4847-453B-AD93-1B6E65AA4F16}">
      <dsp:nvSpPr>
        <dsp:cNvPr id="0" name=""/>
        <dsp:cNvSpPr/>
      </dsp:nvSpPr>
      <dsp:spPr>
        <a:xfrm>
          <a:off x="0" y="2603376"/>
          <a:ext cx="9601200" cy="329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/>
            <a:t>import warnings</a:t>
          </a:r>
          <a:endParaRPr lang="en-IN" sz="1400" kern="1200"/>
        </a:p>
      </dsp:txBody>
      <dsp:txXfrm>
        <a:off x="16080" y="2619456"/>
        <a:ext cx="9569040" cy="297231"/>
      </dsp:txXfrm>
    </dsp:sp>
    <dsp:sp modelId="{A3603DB0-9925-4E5F-8384-DA9B88644BA9}">
      <dsp:nvSpPr>
        <dsp:cNvPr id="0" name=""/>
        <dsp:cNvSpPr/>
      </dsp:nvSpPr>
      <dsp:spPr>
        <a:xfrm>
          <a:off x="0" y="2973087"/>
          <a:ext cx="9601200" cy="329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/>
            <a:t>warnings.filterwarnings("ignore")</a:t>
          </a:r>
          <a:endParaRPr lang="en-IN" sz="1400" kern="1200"/>
        </a:p>
      </dsp:txBody>
      <dsp:txXfrm>
        <a:off x="16080" y="2989167"/>
        <a:ext cx="9569040" cy="297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04650-2565-4C06-B2ED-0A4346974527}">
      <dsp:nvSpPr>
        <dsp:cNvPr id="0" name=""/>
        <dsp:cNvSpPr/>
      </dsp:nvSpPr>
      <dsp:spPr>
        <a:xfrm>
          <a:off x="0" y="3219"/>
          <a:ext cx="490560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baseline="0" dirty="0" smtClean="0"/>
            <a:t>Load </a:t>
          </a:r>
          <a:r>
            <a:rPr lang="en-US" sz="2400" b="1" i="0" kern="1200" baseline="0" dirty="0"/>
            <a:t>libraries and dataset</a:t>
          </a:r>
          <a:endParaRPr lang="en-IN" sz="2400" kern="1200" dirty="0"/>
        </a:p>
      </dsp:txBody>
      <dsp:txXfrm>
        <a:off x="26730" y="29949"/>
        <a:ext cx="4852143" cy="4940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BB114-3EA8-440B-92EB-FD4517B4B202}">
      <dsp:nvSpPr>
        <dsp:cNvPr id="0" name=""/>
        <dsp:cNvSpPr/>
      </dsp:nvSpPr>
      <dsp:spPr>
        <a:xfrm>
          <a:off x="0" y="810"/>
          <a:ext cx="7004304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0" i="0" kern="1200" dirty="0"/>
            <a:t>Step 1:Importing Dataset</a:t>
          </a:r>
          <a:endParaRPr lang="en-IN" sz="3600" kern="1200" dirty="0"/>
        </a:p>
      </dsp:txBody>
      <dsp:txXfrm>
        <a:off x="40094" y="40904"/>
        <a:ext cx="6924116" cy="7411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33F3F-60F2-4E72-AE64-CE2F7FCEC3BE}">
      <dsp:nvSpPr>
        <dsp:cNvPr id="0" name=""/>
        <dsp:cNvSpPr/>
      </dsp:nvSpPr>
      <dsp:spPr>
        <a:xfrm>
          <a:off x="0" y="260622"/>
          <a:ext cx="4868864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baseline="0" dirty="0"/>
            <a:t>Step 2: Exploratory Data Analysis</a:t>
          </a:r>
          <a:endParaRPr lang="en-IN" sz="2500" kern="1200" dirty="0"/>
        </a:p>
      </dsp:txBody>
      <dsp:txXfrm>
        <a:off x="27843" y="288465"/>
        <a:ext cx="4813178" cy="5146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5169A-0027-4612-99F4-B774B3C65EBD}">
      <dsp:nvSpPr>
        <dsp:cNvPr id="0" name=""/>
        <dsp:cNvSpPr/>
      </dsp:nvSpPr>
      <dsp:spPr>
        <a:xfrm>
          <a:off x="1723" y="0"/>
          <a:ext cx="3676379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Observations:</a:t>
          </a:r>
          <a:endParaRPr lang="en-IN" sz="1600" kern="1200" dirty="0"/>
        </a:p>
      </dsp:txBody>
      <dsp:txXfrm>
        <a:off x="28766" y="27043"/>
        <a:ext cx="3622293" cy="869244"/>
      </dsp:txXfrm>
    </dsp:sp>
    <dsp:sp modelId="{5E1730E8-08E3-470E-8CD2-AD98CDE0D3BE}">
      <dsp:nvSpPr>
        <dsp:cNvPr id="0" name=""/>
        <dsp:cNvSpPr/>
      </dsp:nvSpPr>
      <dsp:spPr>
        <a:xfrm>
          <a:off x="4045741" y="5793"/>
          <a:ext cx="779392" cy="911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4045741" y="188141"/>
        <a:ext cx="545574" cy="547046"/>
      </dsp:txXfrm>
    </dsp:sp>
    <dsp:sp modelId="{D7AFCE2D-9202-4799-B795-9A3482C9F974}">
      <dsp:nvSpPr>
        <dsp:cNvPr id="0" name=""/>
        <dsp:cNvSpPr/>
      </dsp:nvSpPr>
      <dsp:spPr>
        <a:xfrm>
          <a:off x="5148655" y="0"/>
          <a:ext cx="3676379" cy="92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The dataset doesn't have any null values, but it </a:t>
          </a:r>
          <a:r>
            <a:rPr lang="en-US" sz="1900" kern="1200" dirty="0" smtClean="0"/>
            <a:t>contains some objects.</a:t>
          </a:r>
          <a:endParaRPr lang="en-IN" sz="1900" kern="1200" dirty="0"/>
        </a:p>
      </dsp:txBody>
      <dsp:txXfrm>
        <a:off x="5175698" y="27043"/>
        <a:ext cx="3622293" cy="8692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20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881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045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3164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38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87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86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79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74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21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86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73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80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43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8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69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305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7D09B2-F5A6-468B-9891-368BB028A4A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DA4C96-E799-483A-B440-17A2685B8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7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0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6344-3778-BF59-634A-3353367B1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CAR PRICE PREDICTOR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FB94-E623-415D-5974-3A50B41DD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ROHIT RAMESH JAISWAL</a:t>
            </a:r>
            <a:endParaRPr lang="en-IN" dirty="0"/>
          </a:p>
          <a:p>
            <a:r>
              <a:rPr lang="en-IN" dirty="0"/>
              <a:t>IT VEDANT THANE</a:t>
            </a:r>
          </a:p>
        </p:txBody>
      </p:sp>
    </p:spTree>
    <p:extLst>
      <p:ext uri="{BB962C8B-B14F-4D97-AF65-F5344CB8AC3E}">
        <p14:creationId xmlns:p14="http://schemas.microsoft.com/office/powerpoint/2010/main" val="4174366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630936"/>
            <a:ext cx="10323576" cy="55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03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9EA6F9C-14AE-9809-35C0-95097A2AF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699358"/>
              </p:ext>
            </p:extLst>
          </p:nvPr>
        </p:nvGraphicFramePr>
        <p:xfrm>
          <a:off x="714690" y="691765"/>
          <a:ext cx="6307902" cy="70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1399033"/>
            <a:ext cx="8531351" cy="474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4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8A4D42-05E5-4086-B491-F7A2250E1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122644"/>
              </p:ext>
            </p:extLst>
          </p:nvPr>
        </p:nvGraphicFramePr>
        <p:xfrm>
          <a:off x="646111" y="452718"/>
          <a:ext cx="8680769" cy="99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" y="1956816"/>
            <a:ext cx="10597896" cy="3852289"/>
          </a:xfrm>
        </p:spPr>
      </p:pic>
    </p:spTree>
    <p:extLst>
      <p:ext uri="{BB962C8B-B14F-4D97-AF65-F5344CB8AC3E}">
        <p14:creationId xmlns:p14="http://schemas.microsoft.com/office/powerpoint/2010/main" val="2833141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2E49A1-91A2-FC3C-F55C-25503EEDD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668148"/>
              </p:ext>
            </p:extLst>
          </p:nvPr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7427AA-21A7-3136-0F24-E4627975C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26259" y="1915478"/>
            <a:ext cx="5969741" cy="41957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328765-2A8E-57B1-9636-3AA98A7CC0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8409" y="1915478"/>
            <a:ext cx="558307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6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3BA25-E5CB-EBAC-5A2B-8911B271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247819-23E8-A3E6-B2B0-1D182E09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154816"/>
              </p:ext>
            </p:extLst>
          </p:nvPr>
        </p:nvGraphicFramePr>
        <p:xfrm>
          <a:off x="609535" y="708750"/>
          <a:ext cx="9404723" cy="66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587051"/>
            <a:ext cx="7010665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23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1CC60E-B856-2BB5-D396-D2795E00D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175233"/>
              </p:ext>
            </p:extLst>
          </p:nvPr>
        </p:nvGraphicFramePr>
        <p:xfrm>
          <a:off x="345949" y="905256"/>
          <a:ext cx="7335011" cy="59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52" y="1764792"/>
            <a:ext cx="9678239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45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5734A-969F-47BF-8974-7B334FEC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7" y="72792"/>
            <a:ext cx="7316221" cy="3435518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92E5F23-883A-7549-A6A9-FFE313EBB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276638"/>
              </p:ext>
            </p:extLst>
          </p:nvPr>
        </p:nvGraphicFramePr>
        <p:xfrm>
          <a:off x="450469" y="3709921"/>
          <a:ext cx="10876894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A57CF8E-06A4-9C6F-99D5-20A54220B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91223"/>
              </p:ext>
            </p:extLst>
          </p:nvPr>
        </p:nvGraphicFramePr>
        <p:xfrm>
          <a:off x="2295331" y="5803641"/>
          <a:ext cx="6475445" cy="905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149751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B893-956D-B89A-AB12-46D01E00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834" y="219457"/>
            <a:ext cx="9601196" cy="987551"/>
          </a:xfrm>
        </p:spPr>
        <p:txBody>
          <a:bodyPr>
            <a:normAutofit/>
          </a:bodyPr>
          <a:lstStyle/>
          <a:p>
            <a:r>
              <a:rPr lang="en-IN" sz="2400" b="1" i="1" u="sng" dirty="0" smtClean="0">
                <a:solidFill>
                  <a:schemeClr val="tx1"/>
                </a:solidFill>
              </a:rPr>
              <a:t/>
            </a:r>
            <a:br>
              <a:rPr lang="en-IN" sz="2400" b="1" i="1" u="sng" dirty="0" smtClean="0">
                <a:solidFill>
                  <a:schemeClr val="tx1"/>
                </a:solidFill>
              </a:rPr>
            </a:br>
            <a:r>
              <a:rPr lang="en-IN" sz="2400" b="1" i="1" u="sng" dirty="0" smtClean="0">
                <a:solidFill>
                  <a:schemeClr val="tx1"/>
                </a:solidFill>
              </a:rPr>
              <a:t>PROJECT </a:t>
            </a:r>
            <a:r>
              <a:rPr lang="en-IN" sz="2400" b="1" i="1" u="sng" dirty="0">
                <a:solidFill>
                  <a:schemeClr val="tx1"/>
                </a:solidFill>
              </a:rPr>
              <a:t>NAME-CAR PRICE </a:t>
            </a:r>
            <a:r>
              <a:rPr lang="en-IN" sz="2400" b="1" i="1" u="sng" dirty="0" smtClean="0">
                <a:solidFill>
                  <a:schemeClr val="tx1"/>
                </a:solidFill>
              </a:rPr>
              <a:t>PREDICTOR</a:t>
            </a:r>
            <a:endParaRPr lang="en-IN" sz="2400" b="1" i="1" u="sng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0000FF"/>
              </a:highligh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5709E4-6416-1A0C-2F1A-1831D27EE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03892"/>
              </p:ext>
            </p:extLst>
          </p:nvPr>
        </p:nvGraphicFramePr>
        <p:xfrm>
          <a:off x="345233" y="1586204"/>
          <a:ext cx="10310327" cy="4662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739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0D1C588-5F50-1E94-E937-2E421CDA6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249209"/>
              </p:ext>
            </p:extLst>
          </p:nvPr>
        </p:nvGraphicFramePr>
        <p:xfrm>
          <a:off x="646111" y="452718"/>
          <a:ext cx="9404723" cy="1012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58246"/>
              </p:ext>
            </p:extLst>
          </p:nvPr>
        </p:nvGraphicFramePr>
        <p:xfrm>
          <a:off x="1877115" y="2240281"/>
          <a:ext cx="8656774" cy="393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757">
                  <a:extLst>
                    <a:ext uri="{9D8B030D-6E8A-4147-A177-3AD203B41FA5}">
                      <a16:colId xmlns:a16="http://schemas.microsoft.com/office/drawing/2014/main" val="4272844963"/>
                    </a:ext>
                  </a:extLst>
                </a:gridCol>
                <a:gridCol w="4088169">
                  <a:extLst>
                    <a:ext uri="{9D8B030D-6E8A-4147-A177-3AD203B41FA5}">
                      <a16:colId xmlns:a16="http://schemas.microsoft.com/office/drawing/2014/main" val="603827734"/>
                    </a:ext>
                  </a:extLst>
                </a:gridCol>
                <a:gridCol w="2897848">
                  <a:extLst>
                    <a:ext uri="{9D8B030D-6E8A-4147-A177-3AD203B41FA5}">
                      <a16:colId xmlns:a16="http://schemas.microsoft.com/office/drawing/2014/main" val="465828229"/>
                    </a:ext>
                  </a:extLst>
                </a:gridCol>
              </a:tblGrid>
              <a:tr h="523954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55546"/>
                  </a:ext>
                </a:extLst>
              </a:tr>
              <a:tr h="52395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car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12126"/>
                  </a:ext>
                </a:extLst>
              </a:tr>
              <a:tr h="52395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r>
                        <a:rPr lang="en-US" baseline="0" dirty="0" smtClean="0"/>
                        <a:t> year of Car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567"/>
                  </a:ext>
                </a:extLst>
              </a:tr>
              <a:tr h="65999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manufacturing company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80383"/>
                  </a:ext>
                </a:extLst>
              </a:tr>
              <a:tr h="52395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of car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60418"/>
                  </a:ext>
                </a:extLst>
              </a:tr>
              <a:tr h="52395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KMS-DRIVEN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Kilometers driven by Owner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482"/>
                  </a:ext>
                </a:extLst>
              </a:tr>
              <a:tr h="65999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FUEL-TYPE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Fuel</a:t>
                      </a:r>
                      <a:r>
                        <a:rPr lang="en-US" baseline="0" dirty="0" smtClean="0"/>
                        <a:t> type of car(</a:t>
                      </a:r>
                      <a:r>
                        <a:rPr lang="en-US" baseline="0" dirty="0" err="1" smtClean="0"/>
                        <a:t>Petrol,Lpg,Diesel,Cng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94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63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37C7DC-8B2F-5217-75AB-2D86BB7BA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6892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D7D10E-8C96-9569-92D9-8D14CF17B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071856"/>
              </p:ext>
            </p:extLst>
          </p:nvPr>
        </p:nvGraphicFramePr>
        <p:xfrm>
          <a:off x="646111" y="875983"/>
          <a:ext cx="490560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07439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0AD6F3-140E-5964-01ED-DE24B50D5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425067"/>
              </p:ext>
            </p:extLst>
          </p:nvPr>
        </p:nvGraphicFramePr>
        <p:xfrm>
          <a:off x="996696" y="859536"/>
          <a:ext cx="7004304" cy="82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5AB64E-5249-AE29-89E8-62C025F50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770522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50" y="1921597"/>
            <a:ext cx="8546900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59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09" y="585216"/>
            <a:ext cx="8156448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16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573D4B-0006-CE4F-5CDB-E820439A3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641946"/>
              </p:ext>
            </p:extLst>
          </p:nvPr>
        </p:nvGraphicFramePr>
        <p:xfrm>
          <a:off x="646111" y="737484"/>
          <a:ext cx="4868864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2710691D-3B22-DB1D-3672-70E7231F9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518787"/>
              </p:ext>
            </p:extLst>
          </p:nvPr>
        </p:nvGraphicFramePr>
        <p:xfrm>
          <a:off x="541176" y="4991878"/>
          <a:ext cx="8826759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70" y="2051963"/>
            <a:ext cx="5448772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74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3ADF733-0730-2FA4-ACE4-434765DB5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567432"/>
              </p:ext>
            </p:extLst>
          </p:nvPr>
        </p:nvGraphicFramePr>
        <p:xfrm>
          <a:off x="142874" y="5248275"/>
          <a:ext cx="11020425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2" y="640657"/>
            <a:ext cx="4892464" cy="4790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6" y="640657"/>
            <a:ext cx="5707875" cy="479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01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6E79CE-225D-4072-A4B3-AF3E7B37D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27124"/>
              </p:ext>
            </p:extLst>
          </p:nvPr>
        </p:nvGraphicFramePr>
        <p:xfrm>
          <a:off x="786384" y="749808"/>
          <a:ext cx="3977640" cy="46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04" y="1380744"/>
            <a:ext cx="9586791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5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1998</TotalTime>
  <Words>314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Georgia</vt:lpstr>
      <vt:lpstr>Organic</vt:lpstr>
      <vt:lpstr>CAR PRICE PREDICTOR</vt:lpstr>
      <vt:lpstr> PROJECT NAME-CAR PRICE PREDICTOR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CENSUS INCOME PREDICTION</dc:title>
  <dc:creator>arun ovhal</dc:creator>
  <cp:lastModifiedBy>Dell</cp:lastModifiedBy>
  <cp:revision>21</cp:revision>
  <dcterms:created xsi:type="dcterms:W3CDTF">2024-02-11T08:28:18Z</dcterms:created>
  <dcterms:modified xsi:type="dcterms:W3CDTF">2024-02-25T08:36:14Z</dcterms:modified>
</cp:coreProperties>
</file>