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2" r:id="rId3"/>
    <p:sldId id="264" r:id="rId4"/>
    <p:sldId id="262" r:id="rId5"/>
    <p:sldId id="257" r:id="rId6"/>
    <p:sldId id="265" r:id="rId7"/>
    <p:sldId id="259" r:id="rId8"/>
    <p:sldId id="260" r:id="rId9"/>
    <p:sldId id="266" r:id="rId10"/>
    <p:sldId id="258" r:id="rId11"/>
    <p:sldId id="267" r:id="rId12"/>
    <p:sldId id="269" r:id="rId13"/>
    <p:sldId id="268" r:id="rId14"/>
    <p:sldId id="261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B7F2B-BF31-4079-8411-D81F9B57E2DA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69189-F5D9-408E-A863-D44835BD8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- hint to be removed while presentation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9189-F5D9-408E-A863-D44835BD8C2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7559-2F01-4DD9-B156-16C89E62CB03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F8A0-E680-499F-B190-E0E48A4E7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7559-2F01-4DD9-B156-16C89E62CB03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F8A0-E680-499F-B190-E0E48A4E7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7559-2F01-4DD9-B156-16C89E62CB03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F8A0-E680-499F-B190-E0E48A4E7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7559-2F01-4DD9-B156-16C89E62CB03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F8A0-E680-499F-B190-E0E48A4E7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7559-2F01-4DD9-B156-16C89E62CB03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F8A0-E680-499F-B190-E0E48A4E7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7559-2F01-4DD9-B156-16C89E62CB03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F8A0-E680-499F-B190-E0E48A4E7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7559-2F01-4DD9-B156-16C89E62CB03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F8A0-E680-499F-B190-E0E48A4E7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7559-2F01-4DD9-B156-16C89E62CB03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F8A0-E680-499F-B190-E0E48A4E7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7559-2F01-4DD9-B156-16C89E62CB03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F8A0-E680-499F-B190-E0E48A4E7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7559-2F01-4DD9-B156-16C89E62CB03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F8A0-E680-499F-B190-E0E48A4E7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7559-2F01-4DD9-B156-16C89E62CB03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F8A0-E680-499F-B190-E0E48A4E7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7559-2F01-4DD9-B156-16C89E62CB03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F8A0-E680-499F-B190-E0E48A4E7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572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Shri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Vaishnav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Vidyapeeth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Vishwavidyalaya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3200400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name</a:t>
            </a: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Team name</a:t>
            </a: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Team members’ name</a:t>
            </a:r>
          </a:p>
        </p:txBody>
      </p:sp>
      <p:pic>
        <p:nvPicPr>
          <p:cNvPr id="15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16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1A02C6-6FA3-4685-8CC2-8C0CF9B94F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97" y="381000"/>
            <a:ext cx="6489205" cy="3779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5B765B-ECD3-45BD-B2D9-4B3D1EF49C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29" y="5715409"/>
            <a:ext cx="2716893" cy="15824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9144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Implementation and  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209800"/>
            <a:ext cx="7696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Projects on which you’ve worked based on this theme or idea.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How your idea would be implemented in practicality.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Where can your idea be put to use.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How relevant and feasible your project is in terms of economic, environmental. temporal and other factors.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Include snapshots of the working model/website/application etc.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  <p:pic>
        <p:nvPicPr>
          <p:cNvPr id="9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10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9144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2209800"/>
            <a:ext cx="769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Compare  how and why your project is better than other projects based on similar ideas and themes.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  <p:pic>
        <p:nvPicPr>
          <p:cNvPr id="9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10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9144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622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Give a projected idea of how the idea can be put to use in future.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What further developments are possible in the field.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How your idea aligns with the future aspects of the theme.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  <p:pic>
        <p:nvPicPr>
          <p:cNvPr id="9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10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838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62200"/>
            <a:ext cx="7696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Should reiterate the central idea.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Should summarize all the important points and aspects of the project.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How your project is significant and relevant.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  <p:pic>
        <p:nvPicPr>
          <p:cNvPr id="9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10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914400"/>
            <a:ext cx="6248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(Hint- “Mode/Source of information”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2971800"/>
            <a:ext cx="624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Periodical article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Books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Research  paper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Web page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Edited collections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hint to be removed while presentation</a:t>
            </a:r>
          </a:p>
          <a:p>
            <a:pPr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10" name="Picture 7" descr="C:\Users\SHANTANU\Pictures\doggie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4384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8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9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5791200"/>
            <a:ext cx="2666999" cy="140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4384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Questions from judges</a:t>
            </a:r>
          </a:p>
        </p:txBody>
      </p:sp>
      <p:pic>
        <p:nvPicPr>
          <p:cNvPr id="8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9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F1F0E2-C09C-4AB9-93D6-24095870E9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862159"/>
            <a:ext cx="2406403" cy="14015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57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 Formulation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Project Description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Technology Used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Solutions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Implementation and Application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Comparison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762001" cy="78192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11" name="Picture 7" descr="C:\Users\SHANTANU\Pictures\doggie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838200" cy="7819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600" y="8382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1828800"/>
            <a:ext cx="7162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Sentence summarizing the topic.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Statement of how the topic fits into the larger context of the subject area.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Definitions of  any term used 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Your rationale behind the work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2054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2055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6800" y="8382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2438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2133600"/>
            <a:ext cx="716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Give a basic sketch of your idea.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Identify, discuss, evaluate, and relate significant books, articles, and other resources.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Evaluate what scholars and researchers have written on the topic, organized according to a guiding concept such as your research objective, thesis, or the problem/issue you have identified.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Include studies contrary to your own perspective.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Your literature review should be relevant, appropriate, and useful.</a:t>
            </a:r>
          </a:p>
        </p:txBody>
      </p:sp>
      <p:pic>
        <p:nvPicPr>
          <p:cNvPr id="8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11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9144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Formulation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2133600"/>
            <a:ext cx="6248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You are required to be precise in problem identification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What is the need of your project ,its  importance its relevance and its consequences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Characteristics that were lacking before</a:t>
            </a:r>
          </a:p>
        </p:txBody>
      </p:sp>
      <p:pic>
        <p:nvPicPr>
          <p:cNvPr id="8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9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8382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2438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2133600"/>
            <a:ext cx="7162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What is the relevance of your project with the chosen theme.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Its synthesis and evaluation according to the guiding concept you have determined.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Demonstrate the quality of your own research.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Provide additional information or background material for your jury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Explore the topic as the basis for further reading or preparation for research.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Place your project into the context of established work in the field.</a:t>
            </a:r>
          </a:p>
          <a:p>
            <a:pPr algn="just"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11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Project Description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2133600"/>
            <a:ext cx="7086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Features of your project.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Your idea of implementation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Methodology.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Process description should include supportive documents, charts, graphs or other required material.</a:t>
            </a:r>
          </a:p>
          <a:p>
            <a:pPr algn="just">
              <a:buFont typeface="Arial" pitchFamily="34" charset="0"/>
              <a:buChar char="•"/>
            </a:pPr>
            <a:endParaRPr lang="en-US" sz="2200" dirty="0"/>
          </a:p>
          <a:p>
            <a:pPr algn="just">
              <a:buFont typeface="Arial" pitchFamily="34" charset="0"/>
              <a:buChar char="•"/>
            </a:pPr>
            <a:endParaRPr lang="en-US" sz="2200" dirty="0"/>
          </a:p>
          <a:p>
            <a:pPr algn="just">
              <a:buFont typeface="Arial" pitchFamily="34" charset="0"/>
              <a:buChar char="•"/>
            </a:pPr>
            <a:endParaRPr lang="en-US" sz="2200" dirty="0"/>
          </a:p>
        </p:txBody>
      </p:sp>
      <p:pic>
        <p:nvPicPr>
          <p:cNvPr id="7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9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7772400" cy="1470025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Environment in which your project is integrated that is hardware, software and interface used.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2971800"/>
            <a:ext cx="601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Specify languages, tools ,apps and other details.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9144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Technology Used</a:t>
            </a:r>
          </a:p>
        </p:txBody>
      </p:sp>
      <p:pic>
        <p:nvPicPr>
          <p:cNvPr id="8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11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ri-vaishnav-vidyapeeth-vishwavidyalaya-indore144966387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369047"/>
            <a:ext cx="762001" cy="7819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8382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Proposed solutions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2438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2133600"/>
            <a:ext cx="7162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How your project inclines with a satisfactory solution for the identified problem.</a:t>
            </a:r>
          </a:p>
          <a:p>
            <a:pPr algn="just"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Your idea of how the solution would work effectively.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the proposed idea is not a complete solution to the identified problem then have an idea to what areas are to be worked upon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" name="Picture 6" descr="C:\Users\SHANTANU\Pictures\Untitled-6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158363" cy="5165725"/>
          </a:xfrm>
          <a:prstGeom prst="rect">
            <a:avLst/>
          </a:prstGeom>
          <a:noFill/>
        </p:spPr>
      </p:pic>
      <p:pic>
        <p:nvPicPr>
          <p:cNvPr id="11" name="Picture 7" descr="C:\Users\SHANTANU\Pictures\doggie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752600"/>
            <a:ext cx="144462" cy="4712287"/>
          </a:xfrm>
          <a:prstGeom prst="rect">
            <a:avLst/>
          </a:prstGeom>
          <a:noFill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3533995" y="3191094"/>
            <a:ext cx="28531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544</Words>
  <Application>Microsoft Office PowerPoint</Application>
  <PresentationFormat>On-screen Show (4:3)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Project Description  </vt:lpstr>
      <vt:lpstr>Environment in which your project is integrated that is hardware, software and interface used.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 this pattern for each slide</dc:title>
  <dc:creator>student</dc:creator>
  <cp:lastModifiedBy>Rohan Jain</cp:lastModifiedBy>
  <cp:revision>82</cp:revision>
  <dcterms:created xsi:type="dcterms:W3CDTF">2016-04-06T08:30:05Z</dcterms:created>
  <dcterms:modified xsi:type="dcterms:W3CDTF">2019-01-05T07:51:47Z</dcterms:modified>
</cp:coreProperties>
</file>