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281" r:id="rId5"/>
    <p:sldId id="284" r:id="rId6"/>
    <p:sldId id="278" r:id="rId7"/>
    <p:sldId id="261" r:id="rId8"/>
    <p:sldId id="273" r:id="rId9"/>
    <p:sldId id="28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9" autoAdjust="0"/>
    <p:restoredTop sz="94879" autoAdjust="0"/>
  </p:normalViewPr>
  <p:slideViewPr>
    <p:cSldViewPr snapToGrid="0">
      <p:cViewPr varScale="1">
        <p:scale>
          <a:sx n="97" d="100"/>
          <a:sy n="97" d="100"/>
        </p:scale>
        <p:origin x="76" y="288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5011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loom.com/share/af0539608453493a9f947870a70dd924?sid=bbf4469e-1931-4618-8f4c-74836d8a2a97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rj404GCU/Milesto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b="1" dirty="0"/>
              <a:t>CST 391</a:t>
            </a:r>
            <a:br>
              <a:rPr lang="en-US" dirty="0"/>
            </a:br>
            <a:r>
              <a:rPr lang="en-US" dirty="0" err="1"/>
              <a:t>BenchMark</a:t>
            </a:r>
            <a:r>
              <a:rPr lang="en-US" dirty="0"/>
              <a:t> Milestone</a:t>
            </a:r>
            <a:br>
              <a:rPr lang="en-US" dirty="0"/>
            </a:br>
            <a:r>
              <a:rPr lang="en-US" sz="3200" dirty="0"/>
              <a:t>by Rebecca Johnson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2816" y="457200"/>
            <a:ext cx="4837176" cy="1993392"/>
          </a:xfrm>
          <a:noFill/>
        </p:spPr>
        <p:txBody>
          <a:bodyPr anchor="b">
            <a:noAutofit/>
          </a:bodyPr>
          <a:lstStyle/>
          <a:p>
            <a:r>
              <a:rPr lang="en-US" dirty="0"/>
              <a:t>AGENDA</a:t>
            </a:r>
          </a:p>
        </p:txBody>
      </p:sp>
      <p:pic>
        <p:nvPicPr>
          <p:cNvPr id="15" name="Picture Placeholder 14">
            <a:extLst>
              <a:ext uri="{FF2B5EF4-FFF2-40B4-BE49-F238E27FC236}">
                <a16:creationId xmlns:a16="http://schemas.microsoft.com/office/drawing/2014/main" id="{E4DF753A-3575-A0D9-5135-8A94308DC0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1" r="22421"/>
          <a:stretch/>
        </p:blipFill>
        <p:spPr>
          <a:xfrm>
            <a:off x="-28882" y="0"/>
            <a:ext cx="6115050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4"/>
            <a:ext cx="4837174" cy="3136392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Challenges</a:t>
            </a:r>
          </a:p>
          <a:p>
            <a:r>
              <a:rPr lang="en-US" dirty="0"/>
              <a:t>Pending bugs or issues </a:t>
            </a:r>
          </a:p>
          <a:p>
            <a:r>
              <a:rPr lang="en-US" dirty="0"/>
              <a:t>Lessons learned</a:t>
            </a:r>
          </a:p>
        </p:txBody>
      </p:sp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  <a:noFill/>
        </p:spPr>
        <p:txBody>
          <a:bodyPr>
            <a:noAutofit/>
          </a:bodyPr>
          <a:lstStyle/>
          <a:p>
            <a:r>
              <a:rPr lang="en-US" dirty="0"/>
              <a:t>challenges</a:t>
            </a:r>
          </a:p>
        </p:txBody>
      </p:sp>
      <p:pic>
        <p:nvPicPr>
          <p:cNvPr id="91" name="Picture Placeholder 90">
            <a:extLst>
              <a:ext uri="{FF2B5EF4-FFF2-40B4-BE49-F238E27FC236}">
                <a16:creationId xmlns:a16="http://schemas.microsoft.com/office/drawing/2014/main" id="{BC622EA4-CCB7-907A-0126-D0A68A5DC78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763" b="5763"/>
          <a:stretch/>
        </p:blipFill>
        <p:spPr>
          <a:xfrm flipH="1">
            <a:off x="6086167" y="-22225"/>
            <a:ext cx="6080760" cy="6902450"/>
          </a:xfrm>
        </p:spPr>
      </p:pic>
      <p:sp>
        <p:nvSpPr>
          <p:cNvPr id="15" name="Subtitle 14">
            <a:extLst>
              <a:ext uri="{FF2B5EF4-FFF2-40B4-BE49-F238E27FC236}">
                <a16:creationId xmlns:a16="http://schemas.microsoft.com/office/drawing/2014/main" id="{9C373000-EEA1-D16F-189A-338FFDA2E7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17600" y="4145280"/>
            <a:ext cx="5066250" cy="2564706"/>
          </a:xfrm>
        </p:spPr>
        <p:txBody>
          <a:bodyPr>
            <a:normAutofit/>
          </a:bodyPr>
          <a:lstStyle/>
          <a:p>
            <a:pPr algn="r"/>
            <a:r>
              <a:rPr lang="en-US" dirty="0"/>
              <a:t>Getting it to work</a:t>
            </a:r>
          </a:p>
          <a:p>
            <a:pPr algn="r"/>
            <a:r>
              <a:rPr lang="en-US" dirty="0"/>
              <a:t>Harder to understand</a:t>
            </a:r>
          </a:p>
          <a:p>
            <a:pPr algn="r"/>
            <a:r>
              <a:rPr lang="en-US" dirty="0"/>
              <a:t>Debugging</a:t>
            </a:r>
          </a:p>
          <a:p>
            <a:pPr algn="r"/>
            <a:r>
              <a:rPr lang="en-US" dirty="0"/>
              <a:t>SQL</a:t>
            </a:r>
          </a:p>
          <a:p>
            <a:pPr algn="r"/>
            <a:r>
              <a:rPr lang="en-US" dirty="0"/>
              <a:t>Changes/Over Complicating</a:t>
            </a:r>
          </a:p>
        </p:txBody>
      </p:sp>
    </p:spTree>
    <p:extLst>
      <p:ext uri="{BB962C8B-B14F-4D97-AF65-F5344CB8AC3E}">
        <p14:creationId xmlns:p14="http://schemas.microsoft.com/office/powerpoint/2010/main" val="39304385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466344"/>
            <a:ext cx="6241651" cy="1710354"/>
          </a:xfrm>
          <a:noFill/>
        </p:spPr>
        <p:txBody>
          <a:bodyPr anchor="ctr"/>
          <a:lstStyle/>
          <a:p>
            <a:r>
              <a:rPr lang="en-US" dirty="0"/>
              <a:t>Pending bugs or issues</a:t>
            </a:r>
          </a:p>
        </p:txBody>
      </p:sp>
      <p:pic>
        <p:nvPicPr>
          <p:cNvPr id="20" name="Picture Placeholder 7">
            <a:extLst>
              <a:ext uri="{FF2B5EF4-FFF2-40B4-BE49-F238E27FC236}">
                <a16:creationId xmlns:a16="http://schemas.microsoft.com/office/drawing/2014/main" id="{59669B42-CC26-1A2A-1FE7-526E425D019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9" r="27019"/>
          <a:stretch/>
        </p:blipFill>
        <p:spPr>
          <a:xfrm>
            <a:off x="0" y="0"/>
            <a:ext cx="4287838" cy="68580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2286000"/>
            <a:ext cx="6241650" cy="3474720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Unable to retrieve Json file from API</a:t>
            </a:r>
          </a:p>
          <a:p>
            <a:r>
              <a:rPr lang="en-US" dirty="0"/>
              <a:t>Unable to test CRUD operations besides view, create and list with hardcoded Data</a:t>
            </a:r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3000"/>
            <a:ext cx="9144000" cy="2286000"/>
          </a:xfrm>
          <a:noFill/>
        </p:spPr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2692198"/>
          </a:xfrm>
        </p:spPr>
        <p:txBody>
          <a:bodyPr/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K.I.S.S – keep it simple silly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 Console statements helps debugging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Inspect Edge – Helps with breakpoints &amp; debugging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Ask for help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030E03B4-DAB0-F43D-4B1C-C54F75E621A1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4AB1CD4B-2C7F-1593-8E69-B7450F3DC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7" y="400485"/>
            <a:ext cx="9467127" cy="25279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6613063-168A-02B8-4326-BB842F3B83E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Screencast Link:</a:t>
            </a:r>
          </a:p>
          <a:p>
            <a:r>
              <a:rPr lang="en-US" dirty="0">
                <a:hlinkClick r:id="rId3"/>
              </a:rPr>
              <a:t>https://www.loom.com/share/af0539608453493a9f947870a70dd924?sid=bbf4469e-1931-4618-8f4c-74836d8a2a97</a:t>
            </a:r>
            <a:r>
              <a:rPr lang="en-US" dirty="0"/>
              <a:t> </a:t>
            </a:r>
          </a:p>
          <a:p>
            <a:r>
              <a:rPr lang="en-US" dirty="0"/>
              <a:t>GIT Link:</a:t>
            </a:r>
          </a:p>
          <a:p>
            <a:r>
              <a:rPr lang="en-US" dirty="0">
                <a:hlinkClick r:id="rId4"/>
              </a:rPr>
              <a:t>rj404GCU/Milestone (github.com)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447229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{B029F630-7756-4F74-BD57-6EEA2397B4A9}tf55661986_win32</Template>
  <TotalTime>34</TotalTime>
  <Words>121</Words>
  <Application>Microsoft Office PowerPoint</Application>
  <PresentationFormat>Widescreen</PresentationFormat>
  <Paragraphs>28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Arial</vt:lpstr>
      <vt:lpstr>Calibri</vt:lpstr>
      <vt:lpstr>Calibri Light</vt:lpstr>
      <vt:lpstr>Wingdings</vt:lpstr>
      <vt:lpstr>Custom</vt:lpstr>
      <vt:lpstr>CST 391 BenchMark Milestone by Rebecca Johnson</vt:lpstr>
      <vt:lpstr>AGENDA</vt:lpstr>
      <vt:lpstr>challenges</vt:lpstr>
      <vt:lpstr>Pending bugs or issues</vt:lpstr>
      <vt:lpstr>Lessons Learned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BenchMark Milestone by Rebecca Johnson</dc:title>
  <dc:creator>Rebecca Johnson</dc:creator>
  <cp:lastModifiedBy>Beca Johnson</cp:lastModifiedBy>
  <cp:revision>4</cp:revision>
  <dcterms:created xsi:type="dcterms:W3CDTF">2024-03-03T06:59:08Z</dcterms:created>
  <dcterms:modified xsi:type="dcterms:W3CDTF">2024-03-27T06:48:01Z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