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070c3f4c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070c3f4c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070c3f4c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070c3f4c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070c3f4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070c3f4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fbfdff1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fbfdff1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bfcaa1b9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bfcaa1b9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0e566eb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0e566eb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0e566eb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0e566eb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0e566eb2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0e566eb2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Contrast Limited Adaptive Histogram Equalization (CLAHE)</a:t>
            </a:r>
            <a:endParaRPr/>
          </a:p>
        </p:txBody>
      </p:sp>
      <p:sp>
        <p:nvSpPr>
          <p:cNvPr id="135" name="Google Shape;135;p13"/>
          <p:cNvSpPr txBox="1"/>
          <p:nvPr>
            <p:ph idx="1" type="subTitle"/>
          </p:nvPr>
        </p:nvSpPr>
        <p:spPr>
          <a:xfrm>
            <a:off x="311700" y="2834125"/>
            <a:ext cx="8520600" cy="18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Group 6 members:</a:t>
            </a:r>
            <a:endParaRPr sz="2000"/>
          </a:p>
          <a:p>
            <a:pPr indent="0" lvl="0" marL="0" rtl="0" algn="l">
              <a:spcBef>
                <a:spcPts val="0"/>
              </a:spcBef>
              <a:spcAft>
                <a:spcPts val="0"/>
              </a:spcAft>
              <a:buNone/>
            </a:pPr>
            <a:r>
              <a:rPr lang="en" sz="2000"/>
              <a:t>Timothy Chan</a:t>
            </a:r>
            <a:br>
              <a:rPr lang="en" sz="2000"/>
            </a:br>
            <a:r>
              <a:rPr lang="en" sz="2000"/>
              <a:t>Randall Pajaro</a:t>
            </a:r>
            <a:br>
              <a:rPr lang="en" sz="2000"/>
            </a:br>
            <a:r>
              <a:rPr lang="en" sz="2000"/>
              <a:t>Ryhle Nodnylson Guinto</a:t>
            </a:r>
            <a:br>
              <a:rPr lang="en" sz="2000"/>
            </a:br>
            <a:r>
              <a:rPr lang="en" sz="2000"/>
              <a:t>Raphael Laguda</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Histogram Equalization?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is a method of adjusting an image’s contrast by using the image’s histogram.</a:t>
            </a:r>
            <a:endParaRPr/>
          </a:p>
          <a:p>
            <a:pPr indent="-311150" lvl="0" marL="457200" rtl="0" algn="l">
              <a:spcBef>
                <a:spcPts val="0"/>
              </a:spcBef>
              <a:spcAft>
                <a:spcPts val="0"/>
              </a:spcAft>
              <a:buSzPts val="1300"/>
              <a:buChar char="-"/>
            </a:pPr>
            <a:r>
              <a:rPr lang="en"/>
              <a:t>This is possible by pulling the image’s histogram to either ends.</a:t>
            </a:r>
            <a:endParaRPr/>
          </a:p>
        </p:txBody>
      </p:sp>
      <p:pic>
        <p:nvPicPr>
          <p:cNvPr id="142" name="Google Shape;142;p14"/>
          <p:cNvPicPr preferRelativeResize="0"/>
          <p:nvPr/>
        </p:nvPicPr>
        <p:blipFill>
          <a:blip r:embed="rId3">
            <a:alphaModFix/>
          </a:blip>
          <a:stretch>
            <a:fillRect/>
          </a:stretch>
        </p:blipFill>
        <p:spPr>
          <a:xfrm>
            <a:off x="3033700" y="2571750"/>
            <a:ext cx="3076575" cy="1619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with </a:t>
            </a:r>
            <a:r>
              <a:rPr lang="en"/>
              <a:t>Histogram Equalization</a:t>
            </a:r>
            <a:endParaRPr/>
          </a:p>
        </p:txBody>
      </p:sp>
      <p:sp>
        <p:nvSpPr>
          <p:cNvPr id="148" name="Google Shape;148;p15"/>
          <p:cNvSpPr txBox="1"/>
          <p:nvPr>
            <p:ph idx="1" type="body"/>
          </p:nvPr>
        </p:nvSpPr>
        <p:spPr>
          <a:xfrm>
            <a:off x="1297500" y="2034225"/>
            <a:ext cx="45708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Whenever an image has areas that have different contrasts, such as an image having a foreground object being brighter than its background, applying histogram equalization globally could result in a contrast enhancement problem that over-amplifies the contrast of </a:t>
            </a:r>
            <a:r>
              <a:rPr lang="en"/>
              <a:t>certain region/s of an image.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5986400" y="1172275"/>
            <a:ext cx="2350003"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Adaptive Histogram Equalization?</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This is a histogram equalization that </a:t>
            </a:r>
            <a:r>
              <a:rPr lang="en" sz="1600"/>
              <a:t>operates on small regions in the image called tiles.</a:t>
            </a:r>
            <a:endParaRPr sz="1600"/>
          </a:p>
          <a:p>
            <a:pPr indent="-330200" lvl="0" marL="457200" rtl="0" algn="l">
              <a:spcBef>
                <a:spcPts val="0"/>
              </a:spcBef>
              <a:spcAft>
                <a:spcPts val="0"/>
              </a:spcAft>
              <a:buSzPts val="1600"/>
              <a:buChar char="-"/>
            </a:pPr>
            <a:r>
              <a:rPr lang="en" sz="1600"/>
              <a:t>Using OpenCV in Python, the default size of the regions would be 8x8 px.</a:t>
            </a:r>
            <a:endParaRPr sz="1600"/>
          </a:p>
          <a:p>
            <a:pPr indent="-330200" lvl="0" marL="457200" rtl="0" algn="l">
              <a:spcBef>
                <a:spcPts val="0"/>
              </a:spcBef>
              <a:spcAft>
                <a:spcPts val="0"/>
              </a:spcAft>
              <a:buSzPts val="1600"/>
              <a:buChar char="-"/>
            </a:pPr>
            <a:r>
              <a:rPr lang="en" sz="1600"/>
              <a:t>By using this, all regions of the image will have contrast enhancement according to their pixels’ intensity value.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What is Contrast Limited Adaptive Histogram Equalization (CLAHE)?</a:t>
            </a:r>
            <a:endParaRPr sz="2120"/>
          </a:p>
        </p:txBody>
      </p:sp>
      <p:sp>
        <p:nvSpPr>
          <p:cNvPr id="161" name="Google Shape;161;p17"/>
          <p:cNvSpPr txBox="1"/>
          <p:nvPr>
            <p:ph idx="1" type="body"/>
          </p:nvPr>
        </p:nvSpPr>
        <p:spPr>
          <a:xfrm>
            <a:off x="1297500" y="1577475"/>
            <a:ext cx="4302900" cy="2911200"/>
          </a:xfrm>
          <a:prstGeom prst="rect">
            <a:avLst/>
          </a:prstGeom>
        </p:spPr>
        <p:txBody>
          <a:bodyPr anchorCtr="0" anchor="t" bIns="91425" lIns="91425" spcFirstLastPara="1" rIns="91425" wrap="square" tIns="91425">
            <a:normAutofit fontScale="92500" lnSpcReduction="20000"/>
          </a:bodyPr>
          <a:lstStyle/>
          <a:p>
            <a:pPr indent="-322580" lvl="0" marL="457200" rtl="0" algn="just">
              <a:spcBef>
                <a:spcPts val="0"/>
              </a:spcBef>
              <a:spcAft>
                <a:spcPts val="0"/>
              </a:spcAft>
              <a:buSzPct val="100000"/>
              <a:buChar char="-"/>
            </a:pPr>
            <a:r>
              <a:rPr lang="en" sz="1600"/>
              <a:t>CLAHE is a histogram equalization that uses adaptive histogram equalization and contrast limiting in order to enhance the contrast of an image, while reducing noise being amplified. </a:t>
            </a:r>
            <a:endParaRPr sz="1600"/>
          </a:p>
          <a:p>
            <a:pPr indent="-322580" lvl="0" marL="457200" rtl="0" algn="just">
              <a:spcBef>
                <a:spcPts val="0"/>
              </a:spcBef>
              <a:spcAft>
                <a:spcPts val="0"/>
              </a:spcAft>
              <a:buSzPct val="100000"/>
              <a:buChar char="-"/>
            </a:pPr>
            <a:r>
              <a:rPr lang="en" sz="1600"/>
              <a:t>By doing so, contrast enhancement on images with areas that have different contrasts will result in equal contrast enhancement.</a:t>
            </a:r>
            <a:endParaRPr sz="1600"/>
          </a:p>
          <a:p>
            <a:pPr indent="-322580" lvl="0" marL="457200" rtl="0" algn="just">
              <a:spcBef>
                <a:spcPts val="0"/>
              </a:spcBef>
              <a:spcAft>
                <a:spcPts val="0"/>
              </a:spcAft>
              <a:buSzPct val="100000"/>
              <a:buChar char="-"/>
            </a:pPr>
            <a:r>
              <a:rPr lang="en" sz="1600"/>
              <a:t>The tiles close by will merge using bilinear interpolation to remove the artificial boundaries/ tile grid.</a:t>
            </a:r>
            <a:endParaRPr sz="1600"/>
          </a:p>
        </p:txBody>
      </p:sp>
      <p:pic>
        <p:nvPicPr>
          <p:cNvPr id="162" name="Google Shape;162;p17"/>
          <p:cNvPicPr preferRelativeResize="0"/>
          <p:nvPr/>
        </p:nvPicPr>
        <p:blipFill>
          <a:blip r:embed="rId3">
            <a:alphaModFix/>
          </a:blip>
          <a:stretch>
            <a:fillRect/>
          </a:stretch>
        </p:blipFill>
        <p:spPr>
          <a:xfrm>
            <a:off x="5703150" y="1728350"/>
            <a:ext cx="3238800" cy="24185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Applications of CLAHE</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a:t>
            </a:r>
            <a:r>
              <a:rPr lang="en" sz="1600"/>
              <a:t>mproves the contrast of images.</a:t>
            </a:r>
            <a:endParaRPr sz="1600"/>
          </a:p>
          <a:p>
            <a:pPr indent="-330200" lvl="0" marL="457200" rtl="0" algn="l">
              <a:spcBef>
                <a:spcPts val="0"/>
              </a:spcBef>
              <a:spcAft>
                <a:spcPts val="0"/>
              </a:spcAft>
              <a:buSzPts val="1600"/>
              <a:buChar char="●"/>
            </a:pPr>
            <a:r>
              <a:rPr lang="en" sz="1600"/>
              <a:t>Enhancement method for improving the video quality in real time system.</a:t>
            </a:r>
            <a:endParaRPr sz="1600"/>
          </a:p>
          <a:p>
            <a:pPr indent="-330200" lvl="0" marL="457200" rtl="0" algn="l">
              <a:spcBef>
                <a:spcPts val="0"/>
              </a:spcBef>
              <a:spcAft>
                <a:spcPts val="0"/>
              </a:spcAft>
              <a:buSzPts val="1600"/>
              <a:buChar char="●"/>
            </a:pPr>
            <a:r>
              <a:rPr lang="en" sz="1600"/>
              <a:t>Can be </a:t>
            </a:r>
            <a:r>
              <a:rPr lang="en" sz="1600"/>
              <a:t>applied</a:t>
            </a:r>
            <a:r>
              <a:rPr lang="en" sz="1600"/>
              <a:t> to colored images.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was CLAHE created?</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Some images are not quite visible due to several factors. </a:t>
            </a:r>
            <a:endParaRPr/>
          </a:p>
          <a:p>
            <a:pPr indent="-311150" lvl="0" marL="457200" rtl="0" algn="l">
              <a:spcBef>
                <a:spcPts val="0"/>
              </a:spcBef>
              <a:spcAft>
                <a:spcPts val="0"/>
              </a:spcAft>
              <a:buSzPts val="1300"/>
              <a:buChar char="-"/>
            </a:pPr>
            <a:r>
              <a:rPr lang="en"/>
              <a:t>Fog, haze, and smoke can significantly degrade an image’s visibility. </a:t>
            </a:r>
            <a:endParaRPr/>
          </a:p>
          <a:p>
            <a:pPr indent="-311150" lvl="0" marL="457200" rtl="0" algn="l">
              <a:spcBef>
                <a:spcPts val="0"/>
              </a:spcBef>
              <a:spcAft>
                <a:spcPts val="0"/>
              </a:spcAft>
              <a:buSzPts val="1300"/>
              <a:buChar char="-"/>
            </a:pPr>
            <a:r>
              <a:rPr lang="en"/>
              <a:t>For removing this problem we introduced a novel algorithm which works over real time video surveillance system. This algorithm is based on Contrast adaptive histogram equalization enhancement technique which works for real time video system. This method is used to overcome the drawback of adaptive histogram equalization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CLAHE work?</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Step 1</a:t>
            </a:r>
            <a:r>
              <a:rPr lang="en"/>
              <a:t>: Acquisition process of a desired image. </a:t>
            </a:r>
            <a:endParaRPr/>
          </a:p>
          <a:p>
            <a:pPr indent="0" lvl="0" marL="0" rtl="0" algn="l">
              <a:spcBef>
                <a:spcPts val="1200"/>
              </a:spcBef>
              <a:spcAft>
                <a:spcPts val="0"/>
              </a:spcAft>
              <a:buNone/>
            </a:pPr>
            <a:r>
              <a:rPr b="1" lang="en"/>
              <a:t>Step 2</a:t>
            </a:r>
            <a:r>
              <a:rPr lang="en"/>
              <a:t>: Get all input values which is used in enhancement process like number of regions in row and Column direction separately, dynamic range (number of bins used in histogram transform function), cliplimit, distribution parameter type.</a:t>
            </a:r>
            <a:endParaRPr/>
          </a:p>
          <a:p>
            <a:pPr indent="0" lvl="0" marL="0" rtl="0" algn="l">
              <a:spcBef>
                <a:spcPts val="1200"/>
              </a:spcBef>
              <a:spcAft>
                <a:spcPts val="0"/>
              </a:spcAft>
              <a:buNone/>
            </a:pPr>
            <a:r>
              <a:rPr lang="en"/>
              <a:t>Step 3: Original image divide into some region any preprocess these inputs.</a:t>
            </a:r>
            <a:endParaRPr/>
          </a:p>
          <a:p>
            <a:pPr indent="0" lvl="0" marL="0" rtl="0" algn="l">
              <a:spcBef>
                <a:spcPts val="1200"/>
              </a:spcBef>
              <a:spcAft>
                <a:spcPts val="0"/>
              </a:spcAft>
              <a:buNone/>
            </a:pPr>
            <a:r>
              <a:rPr lang="en"/>
              <a:t>Step </a:t>
            </a:r>
            <a:r>
              <a:rPr lang="en"/>
              <a:t>4</a:t>
            </a:r>
            <a:r>
              <a:rPr lang="en"/>
              <a:t>: Process applied over tile (contextual region). </a:t>
            </a:r>
            <a:endParaRPr/>
          </a:p>
          <a:p>
            <a:pPr indent="0" lvl="0" marL="0" rtl="0" algn="l">
              <a:spcBef>
                <a:spcPts val="1200"/>
              </a:spcBef>
              <a:spcAft>
                <a:spcPts val="1200"/>
              </a:spcAft>
              <a:buNone/>
            </a:pPr>
            <a:r>
              <a:rPr lang="en"/>
              <a:t>Step 5: Generate gray level mapping and clipped histogram. In contextual region numbers of pixels are equally divided in each gray level so, average number of pixels is gray level is described as follow: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CLAHE work?</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Step 3: Original image divide into some region any preprocess these inputs. </a:t>
            </a:r>
            <a:endParaRPr b="1"/>
          </a:p>
          <a:p>
            <a:pPr indent="0" lvl="0" marL="0" rtl="0" algn="l">
              <a:spcBef>
                <a:spcPts val="1200"/>
              </a:spcBef>
              <a:spcAft>
                <a:spcPts val="0"/>
              </a:spcAft>
              <a:buNone/>
            </a:pPr>
            <a:r>
              <a:rPr b="1" lang="en"/>
              <a:t>Step 4: Process applied over tile (contextual region). </a:t>
            </a:r>
            <a:endParaRPr b="1"/>
          </a:p>
          <a:p>
            <a:pPr indent="0" lvl="0" marL="0" rtl="0" algn="l">
              <a:spcBef>
                <a:spcPts val="1200"/>
              </a:spcBef>
              <a:spcAft>
                <a:spcPts val="0"/>
              </a:spcAft>
              <a:buNone/>
            </a:pPr>
            <a:r>
              <a:rPr b="1" lang="en"/>
              <a:t>Step 5: Generate gray level mapping and clipped histogram. In contextual region numbers of pixels are equally divided in each gray level. </a:t>
            </a:r>
            <a:endParaRPr b="1"/>
          </a:p>
          <a:p>
            <a:pPr indent="0" lvl="0" marL="0" rtl="0" algn="l">
              <a:spcBef>
                <a:spcPts val="1200"/>
              </a:spcBef>
              <a:spcAft>
                <a:spcPts val="1200"/>
              </a:spcAft>
              <a:buNone/>
            </a:pPr>
            <a:r>
              <a:rPr b="1" lang="en"/>
              <a:t>Step 6: Interpolate gray level mapping in order to create enhanced image. In this process use four pixel cluster and applied mapping process then each of mapping tiles will partly overlap in the image region after that a single pixel will be extracted and then apply four mapping to that pixel. Interpolate between that results and get enhance pixel, repeat over an image. </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