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62" r:id="rId16"/>
    <p:sldId id="275" r:id="rId17"/>
    <p:sldId id="269" r:id="rId18"/>
    <p:sldId id="273" r:id="rId19"/>
    <p:sldId id="274" r:id="rId20"/>
    <p:sldId id="276" r:id="rId21"/>
    <p:sldId id="284" r:id="rId22"/>
    <p:sldId id="277" r:id="rId23"/>
    <p:sldId id="278" r:id="rId24"/>
    <p:sldId id="279" r:id="rId25"/>
    <p:sldId id="280" r:id="rId26"/>
    <p:sldId id="283" r:id="rId27"/>
    <p:sldId id="281" r:id="rId28"/>
    <p:sldId id="282" r:id="rId29"/>
    <p:sldId id="285" r:id="rId30"/>
    <p:sldId id="291" r:id="rId31"/>
    <p:sldId id="292" r:id="rId32"/>
    <p:sldId id="286" r:id="rId33"/>
    <p:sldId id="293" r:id="rId34"/>
    <p:sldId id="294" r:id="rId35"/>
    <p:sldId id="287" r:id="rId36"/>
    <p:sldId id="295" r:id="rId37"/>
    <p:sldId id="296" r:id="rId38"/>
    <p:sldId id="288" r:id="rId39"/>
    <p:sldId id="297" r:id="rId40"/>
    <p:sldId id="298" r:id="rId41"/>
    <p:sldId id="289" r:id="rId42"/>
    <p:sldId id="299" r:id="rId43"/>
    <p:sldId id="300" r:id="rId44"/>
    <p:sldId id="290" r:id="rId45"/>
    <p:sldId id="301" r:id="rId46"/>
    <p:sldId id="30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73" autoAdjust="0"/>
  </p:normalViewPr>
  <p:slideViewPr>
    <p:cSldViewPr>
      <p:cViewPr varScale="1">
        <p:scale>
          <a:sx n="118" d="100"/>
          <a:sy n="118" d="100"/>
        </p:scale>
        <p:origin x="1738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/>
              <a:t>Edge – Connects two nodes.  Unidirectional.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24000" y="2209800"/>
            <a:ext cx="16764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 fontScale="92500"/>
          </a:bodyPr>
          <a:lstStyle/>
          <a:p>
            <a:r>
              <a:rPr lang="en-US" dirty="0"/>
              <a:t>Path – A series of edges that connect two nodes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9144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Length – The number of edges in a given path (our example has length of 2)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9144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Depth – Starting from 0, the level at which a node exists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" y="35814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Depth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" y="4749225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Depth 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2400" y="22860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Depth 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9144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Height – The number of levels below a given node.  (e.g. root has height 2)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362200" y="3352800"/>
            <a:ext cx="12192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Subtree</a:t>
            </a:r>
            <a:r>
              <a:rPr lang="en-US" dirty="0"/>
              <a:t> – A tree within a tree (note it has it's own root)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24000" y="2209800"/>
            <a:ext cx="9906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200400" y="2057400"/>
            <a:ext cx="495300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Binary tree – trees whose nodes have at most two children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4876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51816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Traversal – A method to visit each node in the tree.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562602" y="463078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5334002" y="577378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6" idx="5"/>
            <a:endCxn id="5" idx="0"/>
          </p:cNvCxnSpPr>
          <p:nvPr/>
        </p:nvCxnSpPr>
        <p:spPr>
          <a:xfrm>
            <a:off x="5625726" y="4025526"/>
            <a:ext cx="241676" cy="6052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5638802" y="5240383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Preorder Traversal – Visiting "us" before visiting our children (left then right)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C7DEF0-A5D4-4DB7-A039-4CBB8F2AC0B1}"/>
              </a:ext>
            </a:extLst>
          </p:cNvPr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73AB2A-41CC-4092-9E1D-45CCF915D30B}"/>
              </a:ext>
            </a:extLst>
          </p:cNvPr>
          <p:cNvSpPr/>
          <p:nvPr/>
        </p:nvSpPr>
        <p:spPr>
          <a:xfrm>
            <a:off x="5562602" y="463078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F7C0774-B03F-4A51-94E9-5507A7E697EE}"/>
              </a:ext>
            </a:extLst>
          </p:cNvPr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A94D8F-514C-4489-94AD-8D475360C4A1}"/>
              </a:ext>
            </a:extLst>
          </p:cNvPr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200B4BA-0A1E-41D5-981B-3582F698C863}"/>
              </a:ext>
            </a:extLst>
          </p:cNvPr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3A1EB80-8521-4C4B-9EEF-10DF0A6FC005}"/>
              </a:ext>
            </a:extLst>
          </p:cNvPr>
          <p:cNvSpPr/>
          <p:nvPr/>
        </p:nvSpPr>
        <p:spPr>
          <a:xfrm>
            <a:off x="5334002" y="577378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153F42-F526-45A1-94B0-7906D1E594A7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1AFC0A-1BFB-40EC-A032-AEF3D430B10E}"/>
              </a:ext>
            </a:extLst>
          </p:cNvPr>
          <p:cNvCxnSpPr>
            <a:cxnSpLocks/>
            <a:stCxn id="21" idx="5"/>
            <a:endCxn id="20" idx="0"/>
          </p:cNvCxnSpPr>
          <p:nvPr/>
        </p:nvCxnSpPr>
        <p:spPr>
          <a:xfrm>
            <a:off x="5625726" y="4025526"/>
            <a:ext cx="241676" cy="6052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F5BB95-E09D-48ED-9FB1-F4C306C48773}"/>
              </a:ext>
            </a:extLst>
          </p:cNvPr>
          <p:cNvCxnSpPr>
            <a:stCxn id="18" idx="6"/>
            <a:endCxn id="21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E92EFA-FEC6-4A2B-8D04-9C801044D514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4C0912-1E06-43D7-B030-F081FBC56B65}"/>
              </a:ext>
            </a:extLst>
          </p:cNvPr>
          <p:cNvCxnSpPr>
            <a:stCxn id="20" idx="4"/>
            <a:endCxn id="24" idx="0"/>
          </p:cNvCxnSpPr>
          <p:nvPr/>
        </p:nvCxnSpPr>
        <p:spPr>
          <a:xfrm flipH="1">
            <a:off x="5638802" y="5240383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Postorder</a:t>
            </a:r>
            <a:r>
              <a:rPr lang="en-US" dirty="0"/>
              <a:t> Traversal – Visiting children before us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F1E466-0A26-425A-81E5-70DD91BAA98C}"/>
              </a:ext>
            </a:extLst>
          </p:cNvPr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1F20041-2245-4A8F-B109-0C80090AED1B}"/>
              </a:ext>
            </a:extLst>
          </p:cNvPr>
          <p:cNvSpPr/>
          <p:nvPr/>
        </p:nvSpPr>
        <p:spPr>
          <a:xfrm>
            <a:off x="5562602" y="463078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F7D880F-84DE-4178-B9A1-F2E44F1DDE45}"/>
              </a:ext>
            </a:extLst>
          </p:cNvPr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2886B6-8C1D-4ED7-9E03-824EB99E7716}"/>
              </a:ext>
            </a:extLst>
          </p:cNvPr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25BEDAC-41F5-4B74-9AB7-AA22BFF8A735}"/>
              </a:ext>
            </a:extLst>
          </p:cNvPr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1BF2310-1051-4E8E-B5A0-62E09503BF90}"/>
              </a:ext>
            </a:extLst>
          </p:cNvPr>
          <p:cNvSpPr/>
          <p:nvPr/>
        </p:nvSpPr>
        <p:spPr>
          <a:xfrm>
            <a:off x="5334002" y="577378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E26C99-A3CB-4235-94B2-92FFDD890856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C731F8-1D74-4354-B14E-1F7FD2B0ADD2}"/>
              </a:ext>
            </a:extLst>
          </p:cNvPr>
          <p:cNvCxnSpPr>
            <a:cxnSpLocks/>
            <a:stCxn id="21" idx="5"/>
            <a:endCxn id="20" idx="0"/>
          </p:cNvCxnSpPr>
          <p:nvPr/>
        </p:nvCxnSpPr>
        <p:spPr>
          <a:xfrm>
            <a:off x="5625726" y="4025526"/>
            <a:ext cx="241676" cy="6052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786623-E3AE-4A06-ACA2-D023B12233A0}"/>
              </a:ext>
            </a:extLst>
          </p:cNvPr>
          <p:cNvCxnSpPr>
            <a:stCxn id="18" idx="6"/>
            <a:endCxn id="21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413D73-1E08-47B6-BFB2-79EE5BDFBD62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1DD514-F925-4AE7-8C50-B0A19E8555D3}"/>
              </a:ext>
            </a:extLst>
          </p:cNvPr>
          <p:cNvCxnSpPr>
            <a:stCxn id="20" idx="4"/>
            <a:endCxn id="24" idx="0"/>
          </p:cNvCxnSpPr>
          <p:nvPr/>
        </p:nvCxnSpPr>
        <p:spPr>
          <a:xfrm flipH="1">
            <a:off x="5638802" y="5240383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://thegraphicsfairy.com/wp-content/uploads/blogger/_CarNcodpCMA/TMHfse7P3UI/AAAAAAAAJfI/goeGYozFqA4/s1600/req-tree-spooky-graphicsfairy004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81000"/>
            <a:ext cx="6686550" cy="5334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In-order traversal: Visit "Left", then "us", then "right" (works best for binary trees)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9" idx="0"/>
          </p:cNvCxnSpPr>
          <p:nvPr/>
        </p:nvCxnSpPr>
        <p:spPr>
          <a:xfrm>
            <a:off x="5715000" y="38100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pre, in, and post order traversal of the following tree</a:t>
            </a:r>
          </a:p>
        </p:txBody>
      </p:sp>
      <p:pic>
        <p:nvPicPr>
          <p:cNvPr id="4" name="Picture 2" descr="http://upload.wikimedia.org/wikipedia/commons/thumb/c/c4/Expression_Tree.svg/524px-Expression_Tree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143000"/>
            <a:ext cx="6248400" cy="44358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6535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Full binary tree – nodes have either 2 or 0 children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9" idx="0"/>
          </p:cNvCxnSpPr>
          <p:nvPr/>
        </p:nvCxnSpPr>
        <p:spPr>
          <a:xfrm>
            <a:off x="5715000" y="38100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(This tree is not full)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Full binary tree – nodes have either 2 or 0 children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9" idx="0"/>
          </p:cNvCxnSpPr>
          <p:nvPr/>
        </p:nvCxnSpPr>
        <p:spPr>
          <a:xfrm>
            <a:off x="5715000" y="38100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This tree is full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95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4800600" y="4025526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10668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Complete binary tree – All levels in a tree are full with the exception of the last.  The last level is filled in from left to right.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9" idx="0"/>
          </p:cNvCxnSpPr>
          <p:nvPr/>
        </p:nvCxnSpPr>
        <p:spPr>
          <a:xfrm>
            <a:off x="5715000" y="38100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This tree is complete.  It is also full.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95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4800600" y="4025526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10668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Complete binary tree – All levels in a tree are full with the exception of the last.  The last level is filled in from left to right.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9" idx="0"/>
          </p:cNvCxnSpPr>
          <p:nvPr/>
        </p:nvCxnSpPr>
        <p:spPr>
          <a:xfrm>
            <a:off x="5715000" y="38100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This tree is not complete.  It is also not full.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95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4800600" y="4025526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10668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Complete binary tree – All levels in a tree are full with the exception of the last.  The last level is filled in from left to right.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This tree is complete.  It is not full.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00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10668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Complete binary tree – All levels in a tree are full with the exception of the last.  The last level is filled in from left to right.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9" idx="0"/>
          </p:cNvCxnSpPr>
          <p:nvPr/>
        </p:nvCxnSpPr>
        <p:spPr>
          <a:xfrm>
            <a:off x="5715000" y="38100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This tree is not complete.  However, it is full.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95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4800600" y="4025526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10668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Complete binary tree – All levels in a tree are full with the exception of the last.  The last level is filled in from left to right.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This tree is complete.  However, it is not full.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95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4800600" y="4025526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complete?</a:t>
            </a:r>
          </a:p>
        </p:txBody>
      </p:sp>
      <p:sp>
        <p:nvSpPr>
          <p:cNvPr id="4" name="Oval 3"/>
          <p:cNvSpPr/>
          <p:nvPr/>
        </p:nvSpPr>
        <p:spPr>
          <a:xfrm>
            <a:off x="4343400" y="1420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562600" y="2563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86000" y="37831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971800" y="2563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76600" y="1725787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953000" y="1725787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90800" y="3084313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953000" y="3706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5257800" y="3084313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871934-8B8A-412C-B06E-B6109FC3D2C6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8091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http://www.yangfamilytaichi.com/yang/tree/images/familytr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8008902" cy="66770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full?</a:t>
            </a:r>
          </a:p>
        </p:txBody>
      </p:sp>
      <p:sp>
        <p:nvSpPr>
          <p:cNvPr id="4" name="Oval 3"/>
          <p:cNvSpPr/>
          <p:nvPr/>
        </p:nvSpPr>
        <p:spPr>
          <a:xfrm>
            <a:off x="4343400" y="1420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562600" y="2563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86000" y="37831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971800" y="2563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76600" y="1725787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953000" y="1725787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90800" y="3084313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953000" y="3706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5257800" y="3084313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871934-8B8A-412C-B06E-B6109FC3D2C6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910844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in-order traversal of this tree is:</a:t>
            </a:r>
          </a:p>
        </p:txBody>
      </p:sp>
      <p:sp>
        <p:nvSpPr>
          <p:cNvPr id="4" name="Oval 3"/>
          <p:cNvSpPr/>
          <p:nvPr/>
        </p:nvSpPr>
        <p:spPr>
          <a:xfrm>
            <a:off x="4343400" y="1420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562600" y="2563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86000" y="37831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971800" y="2563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76600" y="1725787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953000" y="1725787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90800" y="3084313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953000" y="3706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5257800" y="3084313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871934-8B8A-412C-B06E-B6109FC3D2C6}"/>
              </a:ext>
            </a:extLst>
          </p:cNvPr>
          <p:cNvSpPr txBox="1"/>
          <p:nvPr/>
        </p:nvSpPr>
        <p:spPr>
          <a:xfrm>
            <a:off x="457200" y="4724400"/>
            <a:ext cx="20608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500" dirty="0"/>
              <a:t>A, B, C, D, G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A, B, D, C, G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D, B, A, G, C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D, B, G, C, A</a:t>
            </a:r>
          </a:p>
        </p:txBody>
      </p:sp>
    </p:spTree>
    <p:extLst>
      <p:ext uri="{BB962C8B-B14F-4D97-AF65-F5344CB8AC3E}">
        <p14:creationId xmlns:p14="http://schemas.microsoft.com/office/powerpoint/2010/main" val="3139275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full?</a:t>
            </a:r>
          </a:p>
        </p:txBody>
      </p:sp>
      <p:sp>
        <p:nvSpPr>
          <p:cNvPr id="4" name="Oval 3"/>
          <p:cNvSpPr/>
          <p:nvPr/>
        </p:nvSpPr>
        <p:spPr>
          <a:xfrm>
            <a:off x="42672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09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004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8768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14600" y="3080964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76800" y="3703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5181600" y="3080964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52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7" idx="5"/>
            <a:endCxn id="16" idx="0"/>
          </p:cNvCxnSpPr>
          <p:nvPr/>
        </p:nvCxnSpPr>
        <p:spPr>
          <a:xfrm>
            <a:off x="3415926" y="3080964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27DE87-F1AF-4D2C-9EC6-5298EEA5355B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80910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complete?</a:t>
            </a:r>
          </a:p>
        </p:txBody>
      </p:sp>
      <p:sp>
        <p:nvSpPr>
          <p:cNvPr id="4" name="Oval 3"/>
          <p:cNvSpPr/>
          <p:nvPr/>
        </p:nvSpPr>
        <p:spPr>
          <a:xfrm>
            <a:off x="42672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09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004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8768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14600" y="3080964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76800" y="3703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5181600" y="3080964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52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7" idx="5"/>
            <a:endCxn id="16" idx="0"/>
          </p:cNvCxnSpPr>
          <p:nvPr/>
        </p:nvCxnSpPr>
        <p:spPr>
          <a:xfrm>
            <a:off x="3415926" y="3080964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27DE87-F1AF-4D2C-9EC6-5298EEA5355B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86554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pre-order traversal of this tree is:</a:t>
            </a:r>
          </a:p>
        </p:txBody>
      </p:sp>
      <p:sp>
        <p:nvSpPr>
          <p:cNvPr id="4" name="Oval 3"/>
          <p:cNvSpPr/>
          <p:nvPr/>
        </p:nvSpPr>
        <p:spPr>
          <a:xfrm>
            <a:off x="42672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09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004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8768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14600" y="3080964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76800" y="3703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5181600" y="3080964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52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7" idx="5"/>
            <a:endCxn id="16" idx="0"/>
          </p:cNvCxnSpPr>
          <p:nvPr/>
        </p:nvCxnSpPr>
        <p:spPr>
          <a:xfrm>
            <a:off x="3415926" y="3080964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27DE87-F1AF-4D2C-9EC6-5298EEA5355B}"/>
              </a:ext>
            </a:extLst>
          </p:cNvPr>
          <p:cNvSpPr txBox="1"/>
          <p:nvPr/>
        </p:nvSpPr>
        <p:spPr>
          <a:xfrm>
            <a:off x="614673" y="4648200"/>
            <a:ext cx="2370201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500" dirty="0"/>
              <a:t>D, E, B, A, G, C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A, B, C, D, E, G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A, B, D, E, C, G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D, B, E, A, G, C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D, E, B, G, C, A</a:t>
            </a:r>
          </a:p>
        </p:txBody>
      </p:sp>
    </p:spTree>
    <p:extLst>
      <p:ext uri="{BB962C8B-B14F-4D97-AF65-F5344CB8AC3E}">
        <p14:creationId xmlns:p14="http://schemas.microsoft.com/office/powerpoint/2010/main" val="4092562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complete?</a:t>
            </a:r>
          </a:p>
        </p:txBody>
      </p:sp>
      <p:sp>
        <p:nvSpPr>
          <p:cNvPr id="4" name="Oval 3"/>
          <p:cNvSpPr/>
          <p:nvPr/>
        </p:nvSpPr>
        <p:spPr>
          <a:xfrm>
            <a:off x="42672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09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004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8768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14600" y="3080964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52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7" idx="5"/>
            <a:endCxn id="16" idx="0"/>
          </p:cNvCxnSpPr>
          <p:nvPr/>
        </p:nvCxnSpPr>
        <p:spPr>
          <a:xfrm>
            <a:off x="3415926" y="3080964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A5015D-1913-487E-AC18-3AF7D339AE29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80910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full?</a:t>
            </a:r>
          </a:p>
        </p:txBody>
      </p:sp>
      <p:sp>
        <p:nvSpPr>
          <p:cNvPr id="4" name="Oval 3"/>
          <p:cNvSpPr/>
          <p:nvPr/>
        </p:nvSpPr>
        <p:spPr>
          <a:xfrm>
            <a:off x="42672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09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004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8768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14600" y="3080964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52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7" idx="5"/>
            <a:endCxn id="16" idx="0"/>
          </p:cNvCxnSpPr>
          <p:nvPr/>
        </p:nvCxnSpPr>
        <p:spPr>
          <a:xfrm>
            <a:off x="3415926" y="3080964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A5015D-1913-487E-AC18-3AF7D339AE29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554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post-order traversal of this tree is:</a:t>
            </a:r>
          </a:p>
        </p:txBody>
      </p:sp>
      <p:sp>
        <p:nvSpPr>
          <p:cNvPr id="4" name="Oval 3"/>
          <p:cNvSpPr/>
          <p:nvPr/>
        </p:nvSpPr>
        <p:spPr>
          <a:xfrm>
            <a:off x="42672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09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004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8768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14600" y="3080964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52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7" idx="5"/>
            <a:endCxn id="16" idx="0"/>
          </p:cNvCxnSpPr>
          <p:nvPr/>
        </p:nvCxnSpPr>
        <p:spPr>
          <a:xfrm>
            <a:off x="3415926" y="3080964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A5015D-1913-487E-AC18-3AF7D339AE29}"/>
              </a:ext>
            </a:extLst>
          </p:cNvPr>
          <p:cNvSpPr txBox="1"/>
          <p:nvPr/>
        </p:nvSpPr>
        <p:spPr>
          <a:xfrm>
            <a:off x="436787" y="4800600"/>
            <a:ext cx="35256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600" dirty="0"/>
              <a:t>D, E, B, C, A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E, D, C, B, A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C, A, E, D, B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A, B, D, E, C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D, B, E, A, C</a:t>
            </a:r>
          </a:p>
          <a:p>
            <a:pPr marL="342900" indent="-342900">
              <a:buFont typeface="+mj-lt"/>
              <a:buAutoNum type="alphaUcPeriod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11463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full?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419600" y="4737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0"/>
          </p:cNvCxnSpPr>
          <p:nvPr/>
        </p:nvCxnSpPr>
        <p:spPr>
          <a:xfrm flipH="1">
            <a:off x="4724400" y="4038600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562600" y="4737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5625726" y="4038600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607FE7-C3A6-44EC-88C6-306786CB7A0D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80910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complete?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419600" y="4737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0"/>
          </p:cNvCxnSpPr>
          <p:nvPr/>
        </p:nvCxnSpPr>
        <p:spPr>
          <a:xfrm flipH="1">
            <a:off x="4724400" y="4038600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562600" y="4737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5625726" y="4038600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607FE7-C3A6-44EC-88C6-306786CB7A0D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8093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58"/>
            <a:ext cx="9144000" cy="402148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in-order traversal of this tree is: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419600" y="4737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0"/>
          </p:cNvCxnSpPr>
          <p:nvPr/>
        </p:nvCxnSpPr>
        <p:spPr>
          <a:xfrm flipH="1">
            <a:off x="4724400" y="4038600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562600" y="4737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5625726" y="4038600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607FE7-C3A6-44EC-88C6-306786CB7A0D}"/>
              </a:ext>
            </a:extLst>
          </p:cNvPr>
          <p:cNvSpPr txBox="1"/>
          <p:nvPr/>
        </p:nvSpPr>
        <p:spPr>
          <a:xfrm>
            <a:off x="419768" y="4500688"/>
            <a:ext cx="207473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600" dirty="0"/>
              <a:t>A, B, C, D, 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B, A, E, D, C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B, A, D, C, 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B, D, E, C, A</a:t>
            </a:r>
          </a:p>
          <a:p>
            <a:pPr marL="342900" indent="-342900">
              <a:buFont typeface="+mj-lt"/>
              <a:buAutoNum type="alphaUcPeriod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842217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complete?</a:t>
            </a:r>
          </a:p>
        </p:txBody>
      </p:sp>
      <p:sp>
        <p:nvSpPr>
          <p:cNvPr id="4" name="Oval 3"/>
          <p:cNvSpPr/>
          <p:nvPr/>
        </p:nvSpPr>
        <p:spPr>
          <a:xfrm>
            <a:off x="45720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7912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379291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200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5052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51816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5410200" y="3080964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48400" y="379291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6311526" y="3080964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514600" y="38059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1" name="Straight Arrow Connector 20"/>
          <p:cNvCxnSpPr>
            <a:stCxn id="7" idx="3"/>
            <a:endCxn id="20" idx="0"/>
          </p:cNvCxnSpPr>
          <p:nvPr/>
        </p:nvCxnSpPr>
        <p:spPr>
          <a:xfrm flipH="1">
            <a:off x="2819400" y="3080964"/>
            <a:ext cx="4702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57600" y="38059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720726" y="3080964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E76103-DE35-498A-BD0C-937C9FC56C75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809106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full?</a:t>
            </a:r>
          </a:p>
        </p:txBody>
      </p:sp>
      <p:sp>
        <p:nvSpPr>
          <p:cNvPr id="4" name="Oval 3"/>
          <p:cNvSpPr/>
          <p:nvPr/>
        </p:nvSpPr>
        <p:spPr>
          <a:xfrm>
            <a:off x="45720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7912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379291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200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5052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51816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5410200" y="3080964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48400" y="379291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6311526" y="3080964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514600" y="38059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1" name="Straight Arrow Connector 20"/>
          <p:cNvCxnSpPr>
            <a:stCxn id="7" idx="3"/>
            <a:endCxn id="20" idx="0"/>
          </p:cNvCxnSpPr>
          <p:nvPr/>
        </p:nvCxnSpPr>
        <p:spPr>
          <a:xfrm flipH="1">
            <a:off x="2819400" y="3080964"/>
            <a:ext cx="4702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57600" y="38059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720726" y="3080964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E76103-DE35-498A-BD0C-937C9FC56C75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72771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of the following </a:t>
            </a:r>
            <a:r>
              <a:rPr lang="en-US" b="1" u="sng" dirty="0"/>
              <a:t>isn’t</a:t>
            </a:r>
            <a:r>
              <a:rPr lang="en-US" dirty="0"/>
              <a:t> a valid traversal?</a:t>
            </a:r>
          </a:p>
        </p:txBody>
      </p:sp>
      <p:sp>
        <p:nvSpPr>
          <p:cNvPr id="4" name="Oval 3"/>
          <p:cNvSpPr/>
          <p:nvPr/>
        </p:nvSpPr>
        <p:spPr>
          <a:xfrm>
            <a:off x="45720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7912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379291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200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5052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51816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5410200" y="3080964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48400" y="379291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6311526" y="3080964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514600" y="38059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1" name="Straight Arrow Connector 20"/>
          <p:cNvCxnSpPr>
            <a:stCxn id="7" idx="3"/>
            <a:endCxn id="20" idx="0"/>
          </p:cNvCxnSpPr>
          <p:nvPr/>
        </p:nvCxnSpPr>
        <p:spPr>
          <a:xfrm flipH="1">
            <a:off x="2819400" y="3080964"/>
            <a:ext cx="4702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57600" y="38059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720726" y="3080964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E76103-DE35-498A-BD0C-937C9FC56C75}"/>
              </a:ext>
            </a:extLst>
          </p:cNvPr>
          <p:cNvSpPr txBox="1"/>
          <p:nvPr/>
        </p:nvSpPr>
        <p:spPr>
          <a:xfrm>
            <a:off x="457200" y="5181600"/>
            <a:ext cx="26288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400" dirty="0"/>
              <a:t>A, B, G, H, C, D, 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400" dirty="0"/>
              <a:t>G, B, H, A, D, C, 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400" dirty="0"/>
              <a:t>G, B, H, D, C, E, A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400" dirty="0"/>
              <a:t>G, H, B, D, E, C, A</a:t>
            </a:r>
          </a:p>
        </p:txBody>
      </p:sp>
    </p:spTree>
    <p:extLst>
      <p:ext uri="{BB962C8B-B14F-4D97-AF65-F5344CB8AC3E}">
        <p14:creationId xmlns:p14="http://schemas.microsoft.com/office/powerpoint/2010/main" val="37038567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Is this tree full?</a:t>
            </a:r>
          </a:p>
        </p:txBody>
      </p:sp>
      <p:sp>
        <p:nvSpPr>
          <p:cNvPr id="4" name="Oval 3"/>
          <p:cNvSpPr/>
          <p:nvPr/>
        </p:nvSpPr>
        <p:spPr>
          <a:xfrm>
            <a:off x="4419600" y="1295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638800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53000" y="3670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048000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352800" y="16002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5029200" y="16002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5257800" y="2958726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96000" y="3670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6159126" y="2958726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62200" y="36837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21" name="Straight Arrow Connector 20"/>
          <p:cNvCxnSpPr>
            <a:stCxn id="7" idx="3"/>
            <a:endCxn id="20" idx="0"/>
          </p:cNvCxnSpPr>
          <p:nvPr/>
        </p:nvCxnSpPr>
        <p:spPr>
          <a:xfrm flipH="1">
            <a:off x="2667000" y="2958726"/>
            <a:ext cx="4702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05200" y="36837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568326" y="2958726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19400" y="49922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19" name="Straight Arrow Connector 18"/>
          <p:cNvCxnSpPr>
            <a:stCxn id="22" idx="3"/>
            <a:endCxn id="18" idx="0"/>
          </p:cNvCxnSpPr>
          <p:nvPr/>
        </p:nvCxnSpPr>
        <p:spPr>
          <a:xfrm flipH="1">
            <a:off x="3124200" y="4204074"/>
            <a:ext cx="4702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962400" y="49922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I</a:t>
            </a:r>
          </a:p>
        </p:txBody>
      </p:sp>
      <p:cxnSp>
        <p:nvCxnSpPr>
          <p:cNvPr id="25" name="Straight Arrow Connector 24"/>
          <p:cNvCxnSpPr>
            <a:stCxn id="22" idx="5"/>
            <a:endCxn id="24" idx="0"/>
          </p:cNvCxnSpPr>
          <p:nvPr/>
        </p:nvCxnSpPr>
        <p:spPr>
          <a:xfrm>
            <a:off x="4025526" y="4204074"/>
            <a:ext cx="2416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F039C2-E4A4-4882-B696-B85FE5026668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809106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Is this tree complete?</a:t>
            </a:r>
          </a:p>
        </p:txBody>
      </p:sp>
      <p:sp>
        <p:nvSpPr>
          <p:cNvPr id="4" name="Oval 3"/>
          <p:cNvSpPr/>
          <p:nvPr/>
        </p:nvSpPr>
        <p:spPr>
          <a:xfrm>
            <a:off x="4419600" y="1295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638800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53000" y="3670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048000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352800" y="16002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5029200" y="16002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5257800" y="2958726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96000" y="3670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6159126" y="2958726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62200" y="36837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21" name="Straight Arrow Connector 20"/>
          <p:cNvCxnSpPr>
            <a:stCxn id="7" idx="3"/>
            <a:endCxn id="20" idx="0"/>
          </p:cNvCxnSpPr>
          <p:nvPr/>
        </p:nvCxnSpPr>
        <p:spPr>
          <a:xfrm flipH="1">
            <a:off x="2667000" y="2958726"/>
            <a:ext cx="4702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05200" y="36837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568326" y="2958726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19400" y="49922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19" name="Straight Arrow Connector 18"/>
          <p:cNvCxnSpPr>
            <a:stCxn id="22" idx="3"/>
            <a:endCxn id="18" idx="0"/>
          </p:cNvCxnSpPr>
          <p:nvPr/>
        </p:nvCxnSpPr>
        <p:spPr>
          <a:xfrm flipH="1">
            <a:off x="3124200" y="4204074"/>
            <a:ext cx="4702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962400" y="49922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I</a:t>
            </a:r>
          </a:p>
        </p:txBody>
      </p:sp>
      <p:cxnSp>
        <p:nvCxnSpPr>
          <p:cNvPr id="25" name="Straight Arrow Connector 24"/>
          <p:cNvCxnSpPr>
            <a:stCxn id="22" idx="5"/>
            <a:endCxn id="24" idx="0"/>
          </p:cNvCxnSpPr>
          <p:nvPr/>
        </p:nvCxnSpPr>
        <p:spPr>
          <a:xfrm>
            <a:off x="4025526" y="4204074"/>
            <a:ext cx="2416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F039C2-E4A4-4882-B696-B85FE5026668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919022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pre-order traversal of this tree is:</a:t>
            </a:r>
          </a:p>
        </p:txBody>
      </p:sp>
      <p:sp>
        <p:nvSpPr>
          <p:cNvPr id="4" name="Oval 3"/>
          <p:cNvSpPr/>
          <p:nvPr/>
        </p:nvSpPr>
        <p:spPr>
          <a:xfrm>
            <a:off x="4419600" y="1295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638800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53000" y="3670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048000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352800" y="16002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5029200" y="16002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5257800" y="2958726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96000" y="3670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6159126" y="2958726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62200" y="36837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21" name="Straight Arrow Connector 20"/>
          <p:cNvCxnSpPr>
            <a:stCxn id="7" idx="3"/>
            <a:endCxn id="20" idx="0"/>
          </p:cNvCxnSpPr>
          <p:nvPr/>
        </p:nvCxnSpPr>
        <p:spPr>
          <a:xfrm flipH="1">
            <a:off x="2667000" y="2958726"/>
            <a:ext cx="4702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05200" y="36837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568326" y="2958726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19400" y="49922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19" name="Straight Arrow Connector 18"/>
          <p:cNvCxnSpPr>
            <a:stCxn id="22" idx="3"/>
            <a:endCxn id="18" idx="0"/>
          </p:cNvCxnSpPr>
          <p:nvPr/>
        </p:nvCxnSpPr>
        <p:spPr>
          <a:xfrm flipH="1">
            <a:off x="3124200" y="4204074"/>
            <a:ext cx="4702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962400" y="49922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I</a:t>
            </a:r>
          </a:p>
        </p:txBody>
      </p:sp>
      <p:cxnSp>
        <p:nvCxnSpPr>
          <p:cNvPr id="25" name="Straight Arrow Connector 24"/>
          <p:cNvCxnSpPr>
            <a:stCxn id="22" idx="5"/>
            <a:endCxn id="24" idx="0"/>
          </p:cNvCxnSpPr>
          <p:nvPr/>
        </p:nvCxnSpPr>
        <p:spPr>
          <a:xfrm>
            <a:off x="4025526" y="4204074"/>
            <a:ext cx="2416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F039C2-E4A4-4882-B696-B85FE5026668}"/>
              </a:ext>
            </a:extLst>
          </p:cNvPr>
          <p:cNvSpPr txBox="1"/>
          <p:nvPr/>
        </p:nvSpPr>
        <p:spPr>
          <a:xfrm>
            <a:off x="4961697" y="4622890"/>
            <a:ext cx="2474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A, F, B, G, H, I, C, D, E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A, B, C, D, E, F, G, H, I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A, B, F, G, H, I C, D, E</a:t>
            </a:r>
          </a:p>
          <a:p>
            <a:pPr marL="342900" indent="-342900">
              <a:buFont typeface="+mj-lt"/>
              <a:buAutoNum type="alphaUcPeriod"/>
            </a:pPr>
            <a:r>
              <a:rPr lang="en-US"/>
              <a:t>F, B, H, G, I, A, D, C, 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3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upload.wikimedia.org/wikipedia/commons/thumb/c/c4/Expression_Tree.svg/524px-Expression_Tre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609600"/>
            <a:ext cx="6705601" cy="47604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/>
              <a:t>Root – "top of the tree"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24000" y="2209800"/>
            <a:ext cx="2286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/>
              <a:t>Child– a node that has a parent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24000" y="2209800"/>
            <a:ext cx="9906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/>
              <a:t>Internal Node – Has at least one child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24000" y="2209800"/>
            <a:ext cx="9906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/>
              <a:t>Leaf Node – Has no children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24000" y="2209800"/>
            <a:ext cx="1295400" cy="2514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1067</Words>
  <Application>Microsoft Office PowerPoint</Application>
  <PresentationFormat>On-screen Show (4:3)</PresentationFormat>
  <Paragraphs>306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Arial</vt:lpstr>
      <vt:lpstr>Calibri</vt:lpstr>
      <vt:lpstr>Office Theme</vt:lpstr>
      <vt:lpstr>Trees</vt:lpstr>
      <vt:lpstr>PowerPoint Presentation</vt:lpstr>
      <vt:lpstr>PowerPoint Presentation</vt:lpstr>
      <vt:lpstr>PowerPoint Presentation</vt:lpstr>
      <vt:lpstr>PowerPoint Presentation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What is the pre, in, and post order traversal of the following tree</vt:lpstr>
      <vt:lpstr>Terms</vt:lpstr>
      <vt:lpstr>Terms</vt:lpstr>
      <vt:lpstr>Terms</vt:lpstr>
      <vt:lpstr>Terms</vt:lpstr>
      <vt:lpstr>Terms</vt:lpstr>
      <vt:lpstr>Terms</vt:lpstr>
      <vt:lpstr>Terms</vt:lpstr>
      <vt:lpstr>Is this tree complete?</vt:lpstr>
      <vt:lpstr>Is this tree full?</vt:lpstr>
      <vt:lpstr>The in-order traversal of this tree is:</vt:lpstr>
      <vt:lpstr>Is this tree full?</vt:lpstr>
      <vt:lpstr>Is this tree complete?</vt:lpstr>
      <vt:lpstr>The pre-order traversal of this tree is:</vt:lpstr>
      <vt:lpstr>Is this tree complete?</vt:lpstr>
      <vt:lpstr>Is this tree full?</vt:lpstr>
      <vt:lpstr>The post-order traversal of this tree is:</vt:lpstr>
      <vt:lpstr>Is this tree full?</vt:lpstr>
      <vt:lpstr>Is this tree complete?</vt:lpstr>
      <vt:lpstr>The in-order traversal of this tree is:</vt:lpstr>
      <vt:lpstr>Is this tree complete?</vt:lpstr>
      <vt:lpstr>Is this tree full?</vt:lpstr>
      <vt:lpstr>Which of the following isn’t a valid traversal?</vt:lpstr>
      <vt:lpstr>Is this tree full?</vt:lpstr>
      <vt:lpstr>Is this tree complete?</vt:lpstr>
      <vt:lpstr>The pre-order traversal of this tree is: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acarter</dc:creator>
  <cp:lastModifiedBy>Adam Carter</cp:lastModifiedBy>
  <cp:revision>25</cp:revision>
  <dcterms:created xsi:type="dcterms:W3CDTF">2006-08-16T00:00:00Z</dcterms:created>
  <dcterms:modified xsi:type="dcterms:W3CDTF">2019-10-03T04:05:35Z</dcterms:modified>
</cp:coreProperties>
</file>