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99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Pre: A, B, F, G, H, C, E</a:t>
            </a:r>
          </a:p>
          <a:p>
            <a:r>
              <a:rPr lang="en-US" dirty="0"/>
              <a:t>IN: F, B, H, G, A, C, E</a:t>
            </a:r>
          </a:p>
        </p:txBody>
      </p:sp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IN:        A, Q, B, R, Z, D, F, E</a:t>
            </a:r>
          </a:p>
          <a:p>
            <a:r>
              <a:rPr lang="en-US" dirty="0"/>
              <a:t>POST:   A, B, R, Q, E, F, D, Z</a:t>
            </a:r>
          </a:p>
        </p:txBody>
      </p:sp>
    </p:spTree>
    <p:extLst>
      <p:ext uri="{BB962C8B-B14F-4D97-AF65-F5344CB8AC3E}">
        <p14:creationId xmlns:p14="http://schemas.microsoft.com/office/powerpoint/2010/main" val="296888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905</Words>
  <Application>Microsoft Office PowerPoint</Application>
  <PresentationFormat>On-screen Show (4:3)</PresentationFormat>
  <Paragraphs>316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What is the in-order traversal?</vt:lpstr>
      <vt:lpstr>What is the post-order traversal?</vt:lpstr>
      <vt:lpstr>PowerPoint Presentation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25</cp:revision>
  <dcterms:created xsi:type="dcterms:W3CDTF">2006-08-16T00:00:00Z</dcterms:created>
  <dcterms:modified xsi:type="dcterms:W3CDTF">2019-10-03T04:06:30Z</dcterms:modified>
</cp:coreProperties>
</file>