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72" r:id="rId5"/>
    <p:sldId id="261" r:id="rId6"/>
    <p:sldId id="263" r:id="rId7"/>
    <p:sldId id="262" r:id="rId8"/>
    <p:sldId id="267" r:id="rId9"/>
    <p:sldId id="270" r:id="rId10"/>
    <p:sldId id="264" r:id="rId11"/>
    <p:sldId id="268" r:id="rId12"/>
    <p:sldId id="269" r:id="rId13"/>
    <p:sldId id="271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EGOCENTRIC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VIDEOS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CSCI 576 Project</a:t>
            </a: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Timothy Fong</a:t>
            </a:r>
            <a:endParaRPr kumimoji="0" lang="en-US" sz="2400" i="1" u="none" strike="noStrike" kern="1200" cap="none" spc="0" normalizeH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baseline="0" dirty="0" err="1" smtClean="0">
                <a:latin typeface="Times New Roman"/>
                <a:cs typeface="Times New Roman"/>
              </a:rPr>
              <a:t>Roeil</a:t>
            </a:r>
            <a:r>
              <a:rPr lang="en-US" sz="2400" i="1" dirty="0" smtClean="0">
                <a:latin typeface="Times New Roman"/>
                <a:cs typeface="Times New Roman"/>
              </a:rPr>
              <a:t> Jacob DEN</a:t>
            </a:r>
            <a:endParaRPr kumimoji="0" lang="en-US" sz="24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1400" dirty="0">
                <a:solidFill>
                  <a:srgbClr val="990000"/>
                </a:solidFill>
                <a:latin typeface="Arial"/>
                <a:cs typeface="Arial"/>
              </a:rPr>
              <a:t>Results </a:t>
            </a:r>
            <a:r>
              <a:rPr lang="en-US" sz="140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Alin_Day1_002\16700.png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528762"/>
            <a:ext cx="3700461" cy="29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2038" y="486727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Frame: 3306 (34 Matches)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509712"/>
            <a:ext cx="4095749" cy="377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37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1400" dirty="0">
                <a:solidFill>
                  <a:srgbClr val="990000"/>
                </a:solidFill>
                <a:latin typeface="Arial"/>
                <a:cs typeface="Arial"/>
              </a:rPr>
              <a:t>Results </a:t>
            </a:r>
            <a:r>
              <a:rPr lang="en-US" sz="140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Alin_Day1_002\16700.png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6" y="1438276"/>
            <a:ext cx="4148138" cy="382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1438276"/>
            <a:ext cx="3589537" cy="290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2038" y="486727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Frame: 3801 (7 Matches)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1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1400" dirty="0">
                <a:solidFill>
                  <a:srgbClr val="990000"/>
                </a:solidFill>
                <a:latin typeface="Arial"/>
                <a:cs typeface="Arial"/>
              </a:rPr>
              <a:t>Results </a:t>
            </a:r>
            <a:r>
              <a:rPr lang="en-US" sz="140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Alin_Day1_002\16954.png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2038" y="486727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Frame: 4053 (15 Matches)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528764"/>
            <a:ext cx="3517435" cy="28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1528764"/>
            <a:ext cx="4219575" cy="389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80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AREAS FOR IMPROVEMENT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179478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REFERENCES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857375"/>
            <a:ext cx="8248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Havaldar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P.,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Medioni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G.: Multimedia Systems, Algorithms, Standards, and Industry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Laganiere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R.: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Computer Vision, Application Programming Cookbook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Szeliski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R.: Computer Vision, Algorithms and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Bay H.,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Tuytelaars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T., Van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Gool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L.: SURF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Speeded Up Robust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https://github.com/rjacob/ProjectCSCI576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Roeil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Jacob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roeiljac@usc.edu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Timothy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Fong,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timothwf@usc.edu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CSCI 576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Multimedia System 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Design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Spring 2016 Term Project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Professor</a:t>
            </a:r>
            <a:r>
              <a:rPr kumimoji="0" lang="en-US" sz="2400" i="1" u="none" strike="noStrike" kern="1200" cap="none" spc="0" normalizeH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Parag </a:t>
            </a:r>
            <a:r>
              <a:rPr kumimoji="0" lang="en-US" sz="2400" i="1" u="none" strike="noStrike" kern="1200" cap="none" spc="0" normalizeH="0" noProof="0" dirty="0" err="1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Havaldar</a:t>
            </a:r>
            <a:endParaRPr kumimoji="0" lang="en-US" sz="24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AUDIO/VIDEO PLAYER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GUI Design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1" y="1075852"/>
            <a:ext cx="4486275" cy="413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2550" y="3841749"/>
            <a:ext cx="3905250" cy="584201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6025" y="3657598"/>
            <a:ext cx="406400" cy="152401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2850" y="3657598"/>
            <a:ext cx="406400" cy="152401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8963" y="4871241"/>
            <a:ext cx="154781" cy="200821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86025" y="4705350"/>
            <a:ext cx="642938" cy="158748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150" y="3602994"/>
            <a:ext cx="132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Time Code: Current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448550" y="3319632"/>
            <a:ext cx="139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Time Code: Duration</a:t>
            </a:r>
            <a:endParaRPr lang="en-US" sz="1100" dirty="0"/>
          </a:p>
        </p:txBody>
      </p: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1511300" y="3733799"/>
            <a:ext cx="9747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</p:cNvCxnSpPr>
          <p:nvPr/>
        </p:nvCxnSpPr>
        <p:spPr>
          <a:xfrm flipH="1">
            <a:off x="6699250" y="3450437"/>
            <a:ext cx="749300" cy="2833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7550" y="4410704"/>
            <a:ext cx="1415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Analysis Progress Bar</a:t>
            </a:r>
            <a:endParaRPr lang="en-US" sz="1100" dirty="0"/>
          </a:p>
        </p:txBody>
      </p:sp>
      <p:cxnSp>
        <p:nvCxnSpPr>
          <p:cNvPr id="24" name="Straight Connector 23"/>
          <p:cNvCxnSpPr>
            <a:stCxn id="23" idx="3"/>
            <a:endCxn id="9" idx="1"/>
          </p:cNvCxnSpPr>
          <p:nvPr/>
        </p:nvCxnSpPr>
        <p:spPr>
          <a:xfrm>
            <a:off x="1752600" y="4541509"/>
            <a:ext cx="733425" cy="2432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2425" y="5370884"/>
            <a:ext cx="1415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Analysis Progress %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169444" y="4721223"/>
            <a:ext cx="228600" cy="133350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0"/>
            <a:endCxn id="29" idx="2"/>
          </p:cNvCxnSpPr>
          <p:nvPr/>
        </p:nvCxnSpPr>
        <p:spPr>
          <a:xfrm flipH="1" flipV="1">
            <a:off x="3283744" y="4854573"/>
            <a:ext cx="316206" cy="5163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090" y="5284688"/>
            <a:ext cx="1669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Corrected Video Playback</a:t>
            </a:r>
            <a:endParaRPr lang="en-US" sz="1100" dirty="0"/>
          </a:p>
        </p:txBody>
      </p:sp>
      <p:cxnSp>
        <p:nvCxnSpPr>
          <p:cNvPr id="39" name="Straight Connector 38"/>
          <p:cNvCxnSpPr>
            <a:stCxn id="34" idx="3"/>
            <a:endCxn id="8" idx="1"/>
          </p:cNvCxnSpPr>
          <p:nvPr/>
        </p:nvCxnSpPr>
        <p:spPr>
          <a:xfrm flipV="1">
            <a:off x="2014141" y="4971652"/>
            <a:ext cx="1114822" cy="44384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93187" y="5265548"/>
            <a:ext cx="1669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Browse Index Frame</a:t>
            </a:r>
            <a:endParaRPr lang="en-US" sz="1100" dirty="0"/>
          </a:p>
        </p:txBody>
      </p:sp>
      <p:cxnSp>
        <p:nvCxnSpPr>
          <p:cNvPr id="44" name="Straight Connector 43"/>
          <p:cNvCxnSpPr>
            <a:stCxn id="43" idx="1"/>
            <a:endCxn id="47" idx="3"/>
          </p:cNvCxnSpPr>
          <p:nvPr/>
        </p:nvCxnSpPr>
        <p:spPr>
          <a:xfrm flipH="1" flipV="1">
            <a:off x="3956050" y="4964906"/>
            <a:ext cx="337137" cy="4314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99950" y="4857750"/>
            <a:ext cx="356100" cy="214312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AUDIO/VIDEO PLAYER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Algorithm Design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857375"/>
            <a:ext cx="8248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Multi Threaded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Decoupling</a:t>
            </a:r>
            <a:endParaRPr lang="en-US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Buffered</a:t>
            </a:r>
            <a:endParaRPr lang="en-US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Timer invariance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Audio Sync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Drift </a:t>
            </a:r>
            <a:r>
              <a:rPr lang="en-US" dirty="0" smtClean="0">
                <a:cs typeface="Courier New" panose="02070309020205020404" pitchFamily="49" charset="0"/>
              </a:rPr>
              <a:t>due to playback frequencies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4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CORRECTIONS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74202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29" y="2138754"/>
            <a:ext cx="3135022" cy="289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cs typeface="Arial"/>
              </a:rPr>
              <a:t>VIDEO CORRECTIONS</a:t>
            </a:r>
            <a:r>
              <a:rPr lang="en-US" sz="4400" dirty="0">
                <a:solidFill>
                  <a:srgbClr val="990000"/>
                </a:solidFill>
                <a:latin typeface="Arial"/>
                <a:cs typeface="Arial"/>
              </a:rPr>
              <a:t/>
            </a:r>
            <a:br>
              <a:rPr lang="en-US" sz="4400" dirty="0">
                <a:solidFill>
                  <a:srgbClr val="990000"/>
                </a:solidFill>
                <a:latin typeface="Arial"/>
                <a:cs typeface="Arial"/>
              </a:rPr>
            </a:b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Motion Stabilization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49" y="1257300"/>
            <a:ext cx="57232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Computer Vision (CV) techniques (</a:t>
            </a:r>
            <a:r>
              <a:rPr lang="en-US" sz="1600" dirty="0" err="1" smtClean="0"/>
              <a:t>OpenCV</a:t>
            </a:r>
            <a:r>
              <a:rPr lang="en-US" sz="1600" dirty="0" smtClean="0"/>
              <a:t> 2.4.12)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Convert Source Frame and Video Frames to Grayscale (single channel)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Detect Features using Speeded up robust features (SURF)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Several times faster than SIFT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Scale Invariant (Loss in Interpolation)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Rotation Invariant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Region Of Interest (ROI) mask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Extract Descriptors </a:t>
            </a:r>
            <a:r>
              <a:rPr lang="en-US" sz="1600" dirty="0"/>
              <a:t>(both Source and Video </a:t>
            </a:r>
            <a:r>
              <a:rPr lang="en-US" sz="1600" dirty="0" smtClean="0"/>
              <a:t>Frame)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Brute Force Match Descriptors (between Source and Video 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Remove Outliers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Ignore Features that have moved more than 9px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Consider First 30 Good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Compute </a:t>
            </a:r>
            <a:r>
              <a:rPr lang="en-US" sz="1600" dirty="0" err="1" smtClean="0"/>
              <a:t>Homography</a:t>
            </a:r>
            <a:r>
              <a:rPr lang="en-US" sz="1600" dirty="0" smtClean="0"/>
              <a:t> (Quad Projective Transformation)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2D Transform Image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171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Design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1714500"/>
            <a:ext cx="8410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Computer Vision (CV)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Resize Source image using Bilinear Interpolation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Source Frame and Video Frames to Grayscale (single channel)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Invariant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Detect Features using </a:t>
            </a:r>
            <a:r>
              <a:rPr lang="en-US" dirty="0"/>
              <a:t>Speeded up robust </a:t>
            </a:r>
            <a:r>
              <a:rPr lang="en-US" dirty="0" smtClean="0"/>
              <a:t>features (SURF)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Several times faster than SIFT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 Invariant (Loss in Interpolation)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Rotation Invariant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Descriptors </a:t>
            </a:r>
            <a:r>
              <a:rPr lang="en-US" dirty="0"/>
              <a:t>(both Source and Video </a:t>
            </a:r>
            <a:r>
              <a:rPr lang="en-US" dirty="0" smtClean="0"/>
              <a:t>Frame)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Brute Force Match Descriptors (between Source and Video 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Outliers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Ignore Features that have moved more than 1px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Results </a:t>
            </a:r>
            <a:r>
              <a:rPr lang="en-US" sz="140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Alin_Day1_002\11475.png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36" y="1385889"/>
            <a:ext cx="3443216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1400177"/>
            <a:ext cx="3967087" cy="365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5389" y="486727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Frame: 636 (15 Matches)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8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1400" dirty="0">
                <a:solidFill>
                  <a:srgbClr val="990000"/>
                </a:solidFill>
                <a:latin typeface="Arial"/>
                <a:cs typeface="Arial"/>
              </a:rPr>
              <a:t>Results </a:t>
            </a:r>
            <a:r>
              <a:rPr lang="en-US" sz="140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Alin_Day1_002\12651.png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9" y="1438276"/>
            <a:ext cx="3595424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8276"/>
            <a:ext cx="4225363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05389" y="486727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Frame: 1731(9 Matches)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3395"/>
      </p:ext>
    </p:extLst>
  </p:cSld>
  <p:clrMapOvr>
    <a:masterClrMapping/>
  </p:clrMapOvr>
</p:sld>
</file>

<file path=ppt/theme/theme1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163</TotalTime>
  <Words>348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Viterbi_R1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</dc:creator>
  <cp:lastModifiedBy>RJ</cp:lastModifiedBy>
  <cp:revision>34</cp:revision>
  <cp:lastPrinted>2012-02-07T18:57:58Z</cp:lastPrinted>
  <dcterms:created xsi:type="dcterms:W3CDTF">2016-04-28T05:01:47Z</dcterms:created>
  <dcterms:modified xsi:type="dcterms:W3CDTF">2016-05-03T04:26:37Z</dcterms:modified>
</cp:coreProperties>
</file>