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69" r:id="rId3"/>
    <p:sldId id="270" r:id="rId4"/>
    <p:sldId id="275" r:id="rId5"/>
    <p:sldId id="272" r:id="rId6"/>
    <p:sldId id="271" r:id="rId7"/>
    <p:sldId id="273" r:id="rId8"/>
    <p:sldId id="274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3A2A7-B717-4D34-8466-DD8A8D074DC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3BD1A35-2599-4F3C-BE67-7FC73C807811}">
      <dgm:prSet phldrT="[Text]"/>
      <dgm:spPr/>
      <dgm:t>
        <a:bodyPr/>
        <a:lstStyle/>
        <a:p>
          <a:r>
            <a:rPr lang="en-CA" dirty="0"/>
            <a:t>Remove contractions</a:t>
          </a:r>
        </a:p>
      </dgm:t>
    </dgm:pt>
    <dgm:pt modelId="{D46B1D7F-A6A5-4E78-9CF2-2DDD916F71E4}" type="parTrans" cxnId="{849A7FE0-5538-4201-8964-A6788A3BEBE1}">
      <dgm:prSet/>
      <dgm:spPr/>
      <dgm:t>
        <a:bodyPr/>
        <a:lstStyle/>
        <a:p>
          <a:endParaRPr lang="en-CA"/>
        </a:p>
      </dgm:t>
    </dgm:pt>
    <dgm:pt modelId="{693DE864-3347-4071-ADDC-2D6F0E3037AC}" type="sibTrans" cxnId="{849A7FE0-5538-4201-8964-A6788A3BEBE1}">
      <dgm:prSet/>
      <dgm:spPr/>
      <dgm:t>
        <a:bodyPr/>
        <a:lstStyle/>
        <a:p>
          <a:endParaRPr lang="en-CA"/>
        </a:p>
      </dgm:t>
    </dgm:pt>
    <dgm:pt modelId="{875A8018-E3F9-4F6A-92E5-56759B453F39}">
      <dgm:prSet phldrT="[Text]"/>
      <dgm:spPr/>
      <dgm:t>
        <a:bodyPr/>
        <a:lstStyle/>
        <a:p>
          <a:r>
            <a:rPr lang="en-CA" dirty="0"/>
            <a:t>Remove unwanted characters</a:t>
          </a:r>
        </a:p>
      </dgm:t>
    </dgm:pt>
    <dgm:pt modelId="{B4B6D6B9-A30C-4BD7-AC7A-70784ACE9D42}" type="parTrans" cxnId="{A1D87A79-B0C8-4ED3-8345-BB6A5CFA668F}">
      <dgm:prSet/>
      <dgm:spPr/>
      <dgm:t>
        <a:bodyPr/>
        <a:lstStyle/>
        <a:p>
          <a:endParaRPr lang="en-CA"/>
        </a:p>
      </dgm:t>
    </dgm:pt>
    <dgm:pt modelId="{A3DCCA30-9051-4212-8867-6A5B6967CD8E}" type="sibTrans" cxnId="{A1D87A79-B0C8-4ED3-8345-BB6A5CFA668F}">
      <dgm:prSet/>
      <dgm:spPr/>
      <dgm:t>
        <a:bodyPr/>
        <a:lstStyle/>
        <a:p>
          <a:endParaRPr lang="en-CA"/>
        </a:p>
      </dgm:t>
    </dgm:pt>
    <dgm:pt modelId="{94CF246E-8A62-4B5F-88F4-36A4F3EC871F}">
      <dgm:prSet phldrT="[Text]"/>
      <dgm:spPr/>
      <dgm:t>
        <a:bodyPr/>
        <a:lstStyle/>
        <a:p>
          <a:r>
            <a:rPr lang="en-CA" dirty="0"/>
            <a:t>Remove stop words</a:t>
          </a:r>
        </a:p>
      </dgm:t>
    </dgm:pt>
    <dgm:pt modelId="{6BDCEAF9-761B-4ECE-A87A-8826B51FD6FE}" type="parTrans" cxnId="{302E0657-C152-4E3C-A6F1-CE2C265D8BDB}">
      <dgm:prSet/>
      <dgm:spPr/>
      <dgm:t>
        <a:bodyPr/>
        <a:lstStyle/>
        <a:p>
          <a:endParaRPr lang="en-CA"/>
        </a:p>
      </dgm:t>
    </dgm:pt>
    <dgm:pt modelId="{414A0284-0279-4A42-B8A8-BC1BC2AE70CE}" type="sibTrans" cxnId="{302E0657-C152-4E3C-A6F1-CE2C265D8BDB}">
      <dgm:prSet/>
      <dgm:spPr/>
      <dgm:t>
        <a:bodyPr/>
        <a:lstStyle/>
        <a:p>
          <a:endParaRPr lang="en-CA"/>
        </a:p>
      </dgm:t>
    </dgm:pt>
    <dgm:pt modelId="{D6DE8B0E-339F-4968-8E78-21604C4B06E1}">
      <dgm:prSet phldrT="[Text]"/>
      <dgm:spPr/>
      <dgm:t>
        <a:bodyPr/>
        <a:lstStyle/>
        <a:p>
          <a:r>
            <a:rPr lang="en-CA" dirty="0"/>
            <a:t>Capture synonyms</a:t>
          </a:r>
        </a:p>
      </dgm:t>
    </dgm:pt>
    <dgm:pt modelId="{22508CCC-6E41-4E8E-863A-9D2B2E352244}" type="parTrans" cxnId="{05209A46-467A-4193-B86E-C2675969A40A}">
      <dgm:prSet/>
      <dgm:spPr/>
      <dgm:t>
        <a:bodyPr/>
        <a:lstStyle/>
        <a:p>
          <a:endParaRPr lang="en-CA"/>
        </a:p>
      </dgm:t>
    </dgm:pt>
    <dgm:pt modelId="{F1BAD0C7-DED6-4B12-A71D-E1FCBBFC9661}" type="sibTrans" cxnId="{05209A46-467A-4193-B86E-C2675969A40A}">
      <dgm:prSet/>
      <dgm:spPr/>
      <dgm:t>
        <a:bodyPr/>
        <a:lstStyle/>
        <a:p>
          <a:endParaRPr lang="en-CA"/>
        </a:p>
      </dgm:t>
    </dgm:pt>
    <dgm:pt modelId="{10507262-4A08-41F8-8A48-92B1AEAA4B0A}">
      <dgm:prSet phldrT="[Text]"/>
      <dgm:spPr/>
      <dgm:t>
        <a:bodyPr/>
        <a:lstStyle/>
        <a:p>
          <a:r>
            <a:rPr lang="en-CA" dirty="0"/>
            <a:t>Count word and vectorize</a:t>
          </a:r>
        </a:p>
      </dgm:t>
    </dgm:pt>
    <dgm:pt modelId="{2921A8F0-91AE-459E-B063-43C6F2B282AE}" type="parTrans" cxnId="{562DEE3E-D6B8-457A-B067-18581402A738}">
      <dgm:prSet/>
      <dgm:spPr/>
      <dgm:t>
        <a:bodyPr/>
        <a:lstStyle/>
        <a:p>
          <a:endParaRPr lang="en-CA"/>
        </a:p>
      </dgm:t>
    </dgm:pt>
    <dgm:pt modelId="{6EA99FAD-0DFD-46C9-8387-807C5763E7DE}" type="sibTrans" cxnId="{562DEE3E-D6B8-457A-B067-18581402A738}">
      <dgm:prSet/>
      <dgm:spPr/>
      <dgm:t>
        <a:bodyPr/>
        <a:lstStyle/>
        <a:p>
          <a:endParaRPr lang="en-CA"/>
        </a:p>
      </dgm:t>
    </dgm:pt>
    <dgm:pt modelId="{BFFD8C81-B2E9-45F1-BBAB-7BEE0E1FAE14}" type="pres">
      <dgm:prSet presAssocID="{8663A2A7-B717-4D34-8466-DD8A8D074DCD}" presName="Name0" presStyleCnt="0">
        <dgm:presLayoutVars>
          <dgm:dir/>
          <dgm:resizeHandles val="exact"/>
        </dgm:presLayoutVars>
      </dgm:prSet>
      <dgm:spPr/>
    </dgm:pt>
    <dgm:pt modelId="{8B12AAF7-EB7A-4164-8D41-967864BB7EDC}" type="pres">
      <dgm:prSet presAssocID="{93BD1A35-2599-4F3C-BE67-7FC73C807811}" presName="composite" presStyleCnt="0"/>
      <dgm:spPr/>
    </dgm:pt>
    <dgm:pt modelId="{582DCAFE-824D-489E-AEB8-E1AC81811368}" type="pres">
      <dgm:prSet presAssocID="{93BD1A35-2599-4F3C-BE67-7FC73C807811}" presName="bgChev" presStyleLbl="node1" presStyleIdx="0" presStyleCnt="5"/>
      <dgm:spPr/>
    </dgm:pt>
    <dgm:pt modelId="{0186513C-B413-4913-BC2F-B7ED9C4A7B00}" type="pres">
      <dgm:prSet presAssocID="{93BD1A35-2599-4F3C-BE67-7FC73C807811}" presName="txNode" presStyleLbl="fgAcc1" presStyleIdx="0" presStyleCnt="5">
        <dgm:presLayoutVars>
          <dgm:bulletEnabled val="1"/>
        </dgm:presLayoutVars>
      </dgm:prSet>
      <dgm:spPr/>
    </dgm:pt>
    <dgm:pt modelId="{917B3715-C61F-4BD7-8121-451A98EDED8F}" type="pres">
      <dgm:prSet presAssocID="{693DE864-3347-4071-ADDC-2D6F0E3037AC}" presName="compositeSpace" presStyleCnt="0"/>
      <dgm:spPr/>
    </dgm:pt>
    <dgm:pt modelId="{A61064CE-8EE4-45D9-85DD-63ACB7DF2C02}" type="pres">
      <dgm:prSet presAssocID="{875A8018-E3F9-4F6A-92E5-56759B453F39}" presName="composite" presStyleCnt="0"/>
      <dgm:spPr/>
    </dgm:pt>
    <dgm:pt modelId="{E09615A1-7CFE-417B-945B-0097D6A46F30}" type="pres">
      <dgm:prSet presAssocID="{875A8018-E3F9-4F6A-92E5-56759B453F39}" presName="bgChev" presStyleLbl="node1" presStyleIdx="1" presStyleCnt="5"/>
      <dgm:spPr/>
    </dgm:pt>
    <dgm:pt modelId="{5C606A9F-9F40-4502-AB59-A3CA80B13EC2}" type="pres">
      <dgm:prSet presAssocID="{875A8018-E3F9-4F6A-92E5-56759B453F39}" presName="txNode" presStyleLbl="fgAcc1" presStyleIdx="1" presStyleCnt="5">
        <dgm:presLayoutVars>
          <dgm:bulletEnabled val="1"/>
        </dgm:presLayoutVars>
      </dgm:prSet>
      <dgm:spPr/>
    </dgm:pt>
    <dgm:pt modelId="{F61C66F9-506B-43B1-AF82-D0953329BCB0}" type="pres">
      <dgm:prSet presAssocID="{A3DCCA30-9051-4212-8867-6A5B6967CD8E}" presName="compositeSpace" presStyleCnt="0"/>
      <dgm:spPr/>
    </dgm:pt>
    <dgm:pt modelId="{A2C862E8-FB83-4474-9280-7BB5B6C40621}" type="pres">
      <dgm:prSet presAssocID="{94CF246E-8A62-4B5F-88F4-36A4F3EC871F}" presName="composite" presStyleCnt="0"/>
      <dgm:spPr/>
    </dgm:pt>
    <dgm:pt modelId="{3415EFCF-1134-4A68-8AB4-F66BB66C4FC1}" type="pres">
      <dgm:prSet presAssocID="{94CF246E-8A62-4B5F-88F4-36A4F3EC871F}" presName="bgChev" presStyleLbl="node1" presStyleIdx="2" presStyleCnt="5"/>
      <dgm:spPr/>
    </dgm:pt>
    <dgm:pt modelId="{57454283-293E-46CF-9764-219DF345222D}" type="pres">
      <dgm:prSet presAssocID="{94CF246E-8A62-4B5F-88F4-36A4F3EC871F}" presName="txNode" presStyleLbl="fgAcc1" presStyleIdx="2" presStyleCnt="5">
        <dgm:presLayoutVars>
          <dgm:bulletEnabled val="1"/>
        </dgm:presLayoutVars>
      </dgm:prSet>
      <dgm:spPr/>
    </dgm:pt>
    <dgm:pt modelId="{9DF12894-7613-41B2-94FA-04A01B252664}" type="pres">
      <dgm:prSet presAssocID="{414A0284-0279-4A42-B8A8-BC1BC2AE70CE}" presName="compositeSpace" presStyleCnt="0"/>
      <dgm:spPr/>
    </dgm:pt>
    <dgm:pt modelId="{05AABD02-1539-4981-AB70-E8C4449CE227}" type="pres">
      <dgm:prSet presAssocID="{D6DE8B0E-339F-4968-8E78-21604C4B06E1}" presName="composite" presStyleCnt="0"/>
      <dgm:spPr/>
    </dgm:pt>
    <dgm:pt modelId="{AEDA7855-3187-4DB0-9530-E3C008C19F4B}" type="pres">
      <dgm:prSet presAssocID="{D6DE8B0E-339F-4968-8E78-21604C4B06E1}" presName="bgChev" presStyleLbl="node1" presStyleIdx="3" presStyleCnt="5"/>
      <dgm:spPr/>
    </dgm:pt>
    <dgm:pt modelId="{6E95FABA-5C40-4437-8746-C655BBDF3F9A}" type="pres">
      <dgm:prSet presAssocID="{D6DE8B0E-339F-4968-8E78-21604C4B06E1}" presName="txNode" presStyleLbl="fgAcc1" presStyleIdx="3" presStyleCnt="5">
        <dgm:presLayoutVars>
          <dgm:bulletEnabled val="1"/>
        </dgm:presLayoutVars>
      </dgm:prSet>
      <dgm:spPr/>
    </dgm:pt>
    <dgm:pt modelId="{EFF779BE-E9CF-4E14-A603-5C6D6E130D81}" type="pres">
      <dgm:prSet presAssocID="{F1BAD0C7-DED6-4B12-A71D-E1FCBBFC9661}" presName="compositeSpace" presStyleCnt="0"/>
      <dgm:spPr/>
    </dgm:pt>
    <dgm:pt modelId="{2E341B6C-B6FD-452C-BEC1-68F677F93212}" type="pres">
      <dgm:prSet presAssocID="{10507262-4A08-41F8-8A48-92B1AEAA4B0A}" presName="composite" presStyleCnt="0"/>
      <dgm:spPr/>
    </dgm:pt>
    <dgm:pt modelId="{8C8A0925-0243-468B-BFD3-7C5A8F6FCED8}" type="pres">
      <dgm:prSet presAssocID="{10507262-4A08-41F8-8A48-92B1AEAA4B0A}" presName="bgChev" presStyleLbl="node1" presStyleIdx="4" presStyleCnt="5"/>
      <dgm:spPr/>
    </dgm:pt>
    <dgm:pt modelId="{E0A2079B-808B-4F64-89CA-76FE297DD48A}" type="pres">
      <dgm:prSet presAssocID="{10507262-4A08-41F8-8A48-92B1AEAA4B0A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10BDAF1C-18FF-49C4-810E-2FF8CC6B7945}" type="presOf" srcId="{94CF246E-8A62-4B5F-88F4-36A4F3EC871F}" destId="{57454283-293E-46CF-9764-219DF345222D}" srcOrd="0" destOrd="0" presId="urn:microsoft.com/office/officeart/2005/8/layout/chevronAccent+Icon"/>
    <dgm:cxn modelId="{562DEE3E-D6B8-457A-B067-18581402A738}" srcId="{8663A2A7-B717-4D34-8466-DD8A8D074DCD}" destId="{10507262-4A08-41F8-8A48-92B1AEAA4B0A}" srcOrd="4" destOrd="0" parTransId="{2921A8F0-91AE-459E-B063-43C6F2B282AE}" sibTransId="{6EA99FAD-0DFD-46C9-8387-807C5763E7DE}"/>
    <dgm:cxn modelId="{05209A46-467A-4193-B86E-C2675969A40A}" srcId="{8663A2A7-B717-4D34-8466-DD8A8D074DCD}" destId="{D6DE8B0E-339F-4968-8E78-21604C4B06E1}" srcOrd="3" destOrd="0" parTransId="{22508CCC-6E41-4E8E-863A-9D2B2E352244}" sibTransId="{F1BAD0C7-DED6-4B12-A71D-E1FCBBFC9661}"/>
    <dgm:cxn modelId="{302E0657-C152-4E3C-A6F1-CE2C265D8BDB}" srcId="{8663A2A7-B717-4D34-8466-DD8A8D074DCD}" destId="{94CF246E-8A62-4B5F-88F4-36A4F3EC871F}" srcOrd="2" destOrd="0" parTransId="{6BDCEAF9-761B-4ECE-A87A-8826B51FD6FE}" sibTransId="{414A0284-0279-4A42-B8A8-BC1BC2AE70CE}"/>
    <dgm:cxn modelId="{A1D87A79-B0C8-4ED3-8345-BB6A5CFA668F}" srcId="{8663A2A7-B717-4D34-8466-DD8A8D074DCD}" destId="{875A8018-E3F9-4F6A-92E5-56759B453F39}" srcOrd="1" destOrd="0" parTransId="{B4B6D6B9-A30C-4BD7-AC7A-70784ACE9D42}" sibTransId="{A3DCCA30-9051-4212-8867-6A5B6967CD8E}"/>
    <dgm:cxn modelId="{7E1C9079-FED5-4F5F-845B-3DC8E546779A}" type="presOf" srcId="{8663A2A7-B717-4D34-8466-DD8A8D074DCD}" destId="{BFFD8C81-B2E9-45F1-BBAB-7BEE0E1FAE14}" srcOrd="0" destOrd="0" presId="urn:microsoft.com/office/officeart/2005/8/layout/chevronAccent+Icon"/>
    <dgm:cxn modelId="{21F938D3-0A28-48BA-A799-160BAE4ED8EB}" type="presOf" srcId="{10507262-4A08-41F8-8A48-92B1AEAA4B0A}" destId="{E0A2079B-808B-4F64-89CA-76FE297DD48A}" srcOrd="0" destOrd="0" presId="urn:microsoft.com/office/officeart/2005/8/layout/chevronAccent+Icon"/>
    <dgm:cxn modelId="{230F8ADD-44F6-4BC2-AA2C-E97E6E685B2B}" type="presOf" srcId="{875A8018-E3F9-4F6A-92E5-56759B453F39}" destId="{5C606A9F-9F40-4502-AB59-A3CA80B13EC2}" srcOrd="0" destOrd="0" presId="urn:microsoft.com/office/officeart/2005/8/layout/chevronAccent+Icon"/>
    <dgm:cxn modelId="{849A7FE0-5538-4201-8964-A6788A3BEBE1}" srcId="{8663A2A7-B717-4D34-8466-DD8A8D074DCD}" destId="{93BD1A35-2599-4F3C-BE67-7FC73C807811}" srcOrd="0" destOrd="0" parTransId="{D46B1D7F-A6A5-4E78-9CF2-2DDD916F71E4}" sibTransId="{693DE864-3347-4071-ADDC-2D6F0E3037AC}"/>
    <dgm:cxn modelId="{A344D4E9-E682-483E-BEEB-605E49E53C04}" type="presOf" srcId="{93BD1A35-2599-4F3C-BE67-7FC73C807811}" destId="{0186513C-B413-4913-BC2F-B7ED9C4A7B00}" srcOrd="0" destOrd="0" presId="urn:microsoft.com/office/officeart/2005/8/layout/chevronAccent+Icon"/>
    <dgm:cxn modelId="{57A5C1F4-05E2-4476-8BAC-1E1ADCC15574}" type="presOf" srcId="{D6DE8B0E-339F-4968-8E78-21604C4B06E1}" destId="{6E95FABA-5C40-4437-8746-C655BBDF3F9A}" srcOrd="0" destOrd="0" presId="urn:microsoft.com/office/officeart/2005/8/layout/chevronAccent+Icon"/>
    <dgm:cxn modelId="{7C31BFA1-382D-4908-9563-40D1B6798913}" type="presParOf" srcId="{BFFD8C81-B2E9-45F1-BBAB-7BEE0E1FAE14}" destId="{8B12AAF7-EB7A-4164-8D41-967864BB7EDC}" srcOrd="0" destOrd="0" presId="urn:microsoft.com/office/officeart/2005/8/layout/chevronAccent+Icon"/>
    <dgm:cxn modelId="{D9D627BC-BEB5-4362-9B60-C19CAE6807D6}" type="presParOf" srcId="{8B12AAF7-EB7A-4164-8D41-967864BB7EDC}" destId="{582DCAFE-824D-489E-AEB8-E1AC81811368}" srcOrd="0" destOrd="0" presId="urn:microsoft.com/office/officeart/2005/8/layout/chevronAccent+Icon"/>
    <dgm:cxn modelId="{1E183451-7789-4491-8117-14A4511F88A3}" type="presParOf" srcId="{8B12AAF7-EB7A-4164-8D41-967864BB7EDC}" destId="{0186513C-B413-4913-BC2F-B7ED9C4A7B00}" srcOrd="1" destOrd="0" presId="urn:microsoft.com/office/officeart/2005/8/layout/chevronAccent+Icon"/>
    <dgm:cxn modelId="{2D964E3E-EE1B-4DA6-9F23-7477A51AA81F}" type="presParOf" srcId="{BFFD8C81-B2E9-45F1-BBAB-7BEE0E1FAE14}" destId="{917B3715-C61F-4BD7-8121-451A98EDED8F}" srcOrd="1" destOrd="0" presId="urn:microsoft.com/office/officeart/2005/8/layout/chevronAccent+Icon"/>
    <dgm:cxn modelId="{34432088-098C-45FA-B7A6-8E2C4246A0F6}" type="presParOf" srcId="{BFFD8C81-B2E9-45F1-BBAB-7BEE0E1FAE14}" destId="{A61064CE-8EE4-45D9-85DD-63ACB7DF2C02}" srcOrd="2" destOrd="0" presId="urn:microsoft.com/office/officeart/2005/8/layout/chevronAccent+Icon"/>
    <dgm:cxn modelId="{B242BE89-1BB0-4AD3-BBCD-E7DC0077A075}" type="presParOf" srcId="{A61064CE-8EE4-45D9-85DD-63ACB7DF2C02}" destId="{E09615A1-7CFE-417B-945B-0097D6A46F30}" srcOrd="0" destOrd="0" presId="urn:microsoft.com/office/officeart/2005/8/layout/chevronAccent+Icon"/>
    <dgm:cxn modelId="{119EFEB7-33C1-4F1B-92CA-2A7637FC541F}" type="presParOf" srcId="{A61064CE-8EE4-45D9-85DD-63ACB7DF2C02}" destId="{5C606A9F-9F40-4502-AB59-A3CA80B13EC2}" srcOrd="1" destOrd="0" presId="urn:microsoft.com/office/officeart/2005/8/layout/chevronAccent+Icon"/>
    <dgm:cxn modelId="{003202DD-147B-4612-9760-EE8C3E6888A6}" type="presParOf" srcId="{BFFD8C81-B2E9-45F1-BBAB-7BEE0E1FAE14}" destId="{F61C66F9-506B-43B1-AF82-D0953329BCB0}" srcOrd="3" destOrd="0" presId="urn:microsoft.com/office/officeart/2005/8/layout/chevronAccent+Icon"/>
    <dgm:cxn modelId="{50590346-6E6F-4A4B-84B6-1D8C325FD542}" type="presParOf" srcId="{BFFD8C81-B2E9-45F1-BBAB-7BEE0E1FAE14}" destId="{A2C862E8-FB83-4474-9280-7BB5B6C40621}" srcOrd="4" destOrd="0" presId="urn:microsoft.com/office/officeart/2005/8/layout/chevronAccent+Icon"/>
    <dgm:cxn modelId="{8A274A81-F886-40B1-B146-4AECB0286139}" type="presParOf" srcId="{A2C862E8-FB83-4474-9280-7BB5B6C40621}" destId="{3415EFCF-1134-4A68-8AB4-F66BB66C4FC1}" srcOrd="0" destOrd="0" presId="urn:microsoft.com/office/officeart/2005/8/layout/chevronAccent+Icon"/>
    <dgm:cxn modelId="{F7BC5BE6-1EDB-44B2-837F-6FFBE56DFF32}" type="presParOf" srcId="{A2C862E8-FB83-4474-9280-7BB5B6C40621}" destId="{57454283-293E-46CF-9764-219DF345222D}" srcOrd="1" destOrd="0" presId="urn:microsoft.com/office/officeart/2005/8/layout/chevronAccent+Icon"/>
    <dgm:cxn modelId="{FA120CDA-301C-4148-A621-CD0D885F2309}" type="presParOf" srcId="{BFFD8C81-B2E9-45F1-BBAB-7BEE0E1FAE14}" destId="{9DF12894-7613-41B2-94FA-04A01B252664}" srcOrd="5" destOrd="0" presId="urn:microsoft.com/office/officeart/2005/8/layout/chevronAccent+Icon"/>
    <dgm:cxn modelId="{90FC688F-DA2A-4BD0-9C2D-B2C1AF3A865F}" type="presParOf" srcId="{BFFD8C81-B2E9-45F1-BBAB-7BEE0E1FAE14}" destId="{05AABD02-1539-4981-AB70-E8C4449CE227}" srcOrd="6" destOrd="0" presId="urn:microsoft.com/office/officeart/2005/8/layout/chevronAccent+Icon"/>
    <dgm:cxn modelId="{931B65D2-DF55-4483-8B52-A4887B1BCFC3}" type="presParOf" srcId="{05AABD02-1539-4981-AB70-E8C4449CE227}" destId="{AEDA7855-3187-4DB0-9530-E3C008C19F4B}" srcOrd="0" destOrd="0" presId="urn:microsoft.com/office/officeart/2005/8/layout/chevronAccent+Icon"/>
    <dgm:cxn modelId="{8CF03BF5-0DF1-4899-BE7F-A8D3A6528309}" type="presParOf" srcId="{05AABD02-1539-4981-AB70-E8C4449CE227}" destId="{6E95FABA-5C40-4437-8746-C655BBDF3F9A}" srcOrd="1" destOrd="0" presId="urn:microsoft.com/office/officeart/2005/8/layout/chevronAccent+Icon"/>
    <dgm:cxn modelId="{44497B20-D446-4444-B286-52ECA0230775}" type="presParOf" srcId="{BFFD8C81-B2E9-45F1-BBAB-7BEE0E1FAE14}" destId="{EFF779BE-E9CF-4E14-A603-5C6D6E130D81}" srcOrd="7" destOrd="0" presId="urn:microsoft.com/office/officeart/2005/8/layout/chevronAccent+Icon"/>
    <dgm:cxn modelId="{579D9657-AB29-4824-B586-299914B1214E}" type="presParOf" srcId="{BFFD8C81-B2E9-45F1-BBAB-7BEE0E1FAE14}" destId="{2E341B6C-B6FD-452C-BEC1-68F677F93212}" srcOrd="8" destOrd="0" presId="urn:microsoft.com/office/officeart/2005/8/layout/chevronAccent+Icon"/>
    <dgm:cxn modelId="{A2101365-1F1B-4C67-A5B1-0BE3D4181117}" type="presParOf" srcId="{2E341B6C-B6FD-452C-BEC1-68F677F93212}" destId="{8C8A0925-0243-468B-BFD3-7C5A8F6FCED8}" srcOrd="0" destOrd="0" presId="urn:microsoft.com/office/officeart/2005/8/layout/chevronAccent+Icon"/>
    <dgm:cxn modelId="{ADB18D38-EDF8-4C1D-BFC6-0DB29B4F62AB}" type="presParOf" srcId="{2E341B6C-B6FD-452C-BEC1-68F677F93212}" destId="{E0A2079B-808B-4F64-89CA-76FE297DD48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36FD5-21E0-42A4-B86E-6B02F619AFD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7388AF7-39C2-481B-9DE6-A50CF5568378}">
      <dgm:prSet phldrT="[Text]"/>
      <dgm:spPr/>
      <dgm:t>
        <a:bodyPr/>
        <a:lstStyle/>
        <a:p>
          <a:r>
            <a:rPr lang="en-US" dirty="0"/>
            <a:t>Adj Close Price</a:t>
          </a:r>
          <a:endParaRPr lang="en-CA" dirty="0"/>
        </a:p>
      </dgm:t>
    </dgm:pt>
    <dgm:pt modelId="{9379CF9D-C459-4561-8752-402AE64F035E}" type="parTrans" cxnId="{93981956-3087-4A1F-8751-DDD1C3A4589F}">
      <dgm:prSet/>
      <dgm:spPr/>
      <dgm:t>
        <a:bodyPr/>
        <a:lstStyle/>
        <a:p>
          <a:endParaRPr lang="en-CA"/>
        </a:p>
      </dgm:t>
    </dgm:pt>
    <dgm:pt modelId="{022332A1-1768-47EE-9984-728456503983}" type="sibTrans" cxnId="{93981956-3087-4A1F-8751-DDD1C3A4589F}">
      <dgm:prSet/>
      <dgm:spPr/>
      <dgm:t>
        <a:bodyPr/>
        <a:lstStyle/>
        <a:p>
          <a:endParaRPr lang="en-CA"/>
        </a:p>
      </dgm:t>
    </dgm:pt>
    <dgm:pt modelId="{2CF2532F-DCE9-4ADA-9D56-60F667D5EA3F}">
      <dgm:prSet phldrT="[Text]"/>
      <dgm:spPr/>
      <dgm:t>
        <a:bodyPr/>
        <a:lstStyle/>
        <a:p>
          <a:r>
            <a:rPr lang="en-US" dirty="0"/>
            <a:t>Inflation</a:t>
          </a:r>
          <a:endParaRPr lang="en-CA" dirty="0"/>
        </a:p>
      </dgm:t>
    </dgm:pt>
    <dgm:pt modelId="{93D3EE60-DA3E-4E31-9AE1-550B8D7DABA9}" type="parTrans" cxnId="{DABA4580-40E4-4592-800F-23FDEEDD4DF0}">
      <dgm:prSet/>
      <dgm:spPr/>
      <dgm:t>
        <a:bodyPr/>
        <a:lstStyle/>
        <a:p>
          <a:endParaRPr lang="en-CA"/>
        </a:p>
      </dgm:t>
    </dgm:pt>
    <dgm:pt modelId="{28E7C2E2-B679-4924-A6AA-584DF9F056B1}" type="sibTrans" cxnId="{DABA4580-40E4-4592-800F-23FDEEDD4DF0}">
      <dgm:prSet/>
      <dgm:spPr/>
      <dgm:t>
        <a:bodyPr/>
        <a:lstStyle/>
        <a:p>
          <a:endParaRPr lang="en-CA"/>
        </a:p>
      </dgm:t>
    </dgm:pt>
    <dgm:pt modelId="{138C6DD1-356C-41AA-8195-938442AD891F}">
      <dgm:prSet phldrT="[Text]"/>
      <dgm:spPr/>
      <dgm:t>
        <a:bodyPr/>
        <a:lstStyle/>
        <a:p>
          <a:r>
            <a:rPr lang="en-US" dirty="0"/>
            <a:t>Wildfire</a:t>
          </a:r>
          <a:endParaRPr lang="en-CA" dirty="0"/>
        </a:p>
      </dgm:t>
    </dgm:pt>
    <dgm:pt modelId="{29CD09F0-C175-4D1D-A5C2-AF26187F3A54}" type="parTrans" cxnId="{1242D392-0707-40ED-8D91-0AA4CDBFA807}">
      <dgm:prSet/>
      <dgm:spPr/>
      <dgm:t>
        <a:bodyPr/>
        <a:lstStyle/>
        <a:p>
          <a:endParaRPr lang="en-CA"/>
        </a:p>
      </dgm:t>
    </dgm:pt>
    <dgm:pt modelId="{B4285555-405C-4A7A-B4F0-5895509E6926}" type="sibTrans" cxnId="{1242D392-0707-40ED-8D91-0AA4CDBFA807}">
      <dgm:prSet/>
      <dgm:spPr/>
      <dgm:t>
        <a:bodyPr/>
        <a:lstStyle/>
        <a:p>
          <a:endParaRPr lang="en-CA"/>
        </a:p>
      </dgm:t>
    </dgm:pt>
    <dgm:pt modelId="{A08C2CB0-3D97-4BBC-A78B-759481631F1F}">
      <dgm:prSet phldrT="[Text]"/>
      <dgm:spPr/>
      <dgm:t>
        <a:bodyPr/>
        <a:lstStyle/>
        <a:p>
          <a:r>
            <a:rPr lang="en-US" dirty="0"/>
            <a:t>Hurricane</a:t>
          </a:r>
          <a:endParaRPr lang="en-CA" dirty="0"/>
        </a:p>
      </dgm:t>
    </dgm:pt>
    <dgm:pt modelId="{79352E2D-A5E9-4A6F-BB4B-0C57437787F8}" type="parTrans" cxnId="{D3C53A2E-1BD2-4A76-8AC4-0747A64116E2}">
      <dgm:prSet/>
      <dgm:spPr/>
      <dgm:t>
        <a:bodyPr/>
        <a:lstStyle/>
        <a:p>
          <a:endParaRPr lang="en-CA"/>
        </a:p>
      </dgm:t>
    </dgm:pt>
    <dgm:pt modelId="{2CE9BAF3-2C1A-4C79-8CB0-6E13AD6D6044}" type="sibTrans" cxnId="{D3C53A2E-1BD2-4A76-8AC4-0747A64116E2}">
      <dgm:prSet/>
      <dgm:spPr/>
      <dgm:t>
        <a:bodyPr/>
        <a:lstStyle/>
        <a:p>
          <a:endParaRPr lang="en-CA"/>
        </a:p>
      </dgm:t>
    </dgm:pt>
    <dgm:pt modelId="{A633A73C-8E5A-4784-81C2-C90BC76A0413}">
      <dgm:prSet phldrT="[Text]"/>
      <dgm:spPr/>
      <dgm:t>
        <a:bodyPr/>
        <a:lstStyle/>
        <a:p>
          <a:r>
            <a:rPr lang="en-US" dirty="0"/>
            <a:t>Coronavirus</a:t>
          </a:r>
          <a:endParaRPr lang="en-CA" dirty="0"/>
        </a:p>
      </dgm:t>
    </dgm:pt>
    <dgm:pt modelId="{11A850CF-466B-4B94-B337-049A245F8ACC}" type="parTrans" cxnId="{38F4B7FC-2CAB-4E7E-95F7-0CCCB7107A80}">
      <dgm:prSet/>
      <dgm:spPr/>
      <dgm:t>
        <a:bodyPr/>
        <a:lstStyle/>
        <a:p>
          <a:endParaRPr lang="en-CA"/>
        </a:p>
      </dgm:t>
    </dgm:pt>
    <dgm:pt modelId="{E8C10CA4-5B60-43AB-90E8-A60FBA76F43E}" type="sibTrans" cxnId="{38F4B7FC-2CAB-4E7E-95F7-0CCCB7107A80}">
      <dgm:prSet/>
      <dgm:spPr/>
      <dgm:t>
        <a:bodyPr/>
        <a:lstStyle/>
        <a:p>
          <a:endParaRPr lang="en-CA"/>
        </a:p>
      </dgm:t>
    </dgm:pt>
    <dgm:pt modelId="{1D8B4FC0-9F06-4103-9457-0604540B8BAA}">
      <dgm:prSet phldrT="[Text]"/>
      <dgm:spPr/>
      <dgm:t>
        <a:bodyPr/>
        <a:lstStyle/>
        <a:p>
          <a:r>
            <a:rPr lang="en-US" dirty="0"/>
            <a:t>Blizzard</a:t>
          </a:r>
          <a:endParaRPr lang="en-CA" dirty="0"/>
        </a:p>
      </dgm:t>
    </dgm:pt>
    <dgm:pt modelId="{47EBE3F2-9D55-4761-8C26-EEB50CF1BA5F}" type="parTrans" cxnId="{F6D97BBD-AC76-494F-A7C2-74FB606BA511}">
      <dgm:prSet/>
      <dgm:spPr/>
      <dgm:t>
        <a:bodyPr/>
        <a:lstStyle/>
        <a:p>
          <a:endParaRPr lang="en-CA"/>
        </a:p>
      </dgm:t>
    </dgm:pt>
    <dgm:pt modelId="{AF933F2F-9641-4932-9379-6CC7409A66CC}" type="sibTrans" cxnId="{F6D97BBD-AC76-494F-A7C2-74FB606BA511}">
      <dgm:prSet/>
      <dgm:spPr/>
      <dgm:t>
        <a:bodyPr/>
        <a:lstStyle/>
        <a:p>
          <a:endParaRPr lang="en-CA"/>
        </a:p>
      </dgm:t>
    </dgm:pt>
    <dgm:pt modelId="{7D166171-47C9-4FB4-927C-BF7250E8F426}">
      <dgm:prSet phldrT="[Text]"/>
      <dgm:spPr/>
      <dgm:t>
        <a:bodyPr/>
        <a:lstStyle/>
        <a:p>
          <a:r>
            <a:rPr lang="en-US" dirty="0"/>
            <a:t>Flood</a:t>
          </a:r>
          <a:endParaRPr lang="en-CA" dirty="0"/>
        </a:p>
      </dgm:t>
    </dgm:pt>
    <dgm:pt modelId="{C0480A40-6E64-4B7B-9AAB-648DD795E963}" type="parTrans" cxnId="{6D7C656C-D34E-464D-9EB9-BF61344867DB}">
      <dgm:prSet/>
      <dgm:spPr/>
      <dgm:t>
        <a:bodyPr/>
        <a:lstStyle/>
        <a:p>
          <a:endParaRPr lang="en-CA"/>
        </a:p>
      </dgm:t>
    </dgm:pt>
    <dgm:pt modelId="{E7E3FAA9-C8FC-4256-A19D-4CA5A738C0B1}" type="sibTrans" cxnId="{6D7C656C-D34E-464D-9EB9-BF61344867DB}">
      <dgm:prSet/>
      <dgm:spPr/>
      <dgm:t>
        <a:bodyPr/>
        <a:lstStyle/>
        <a:p>
          <a:endParaRPr lang="en-CA"/>
        </a:p>
      </dgm:t>
    </dgm:pt>
    <dgm:pt modelId="{04447B79-73AD-4C04-BEDE-ABB13C885702}">
      <dgm:prSet phldrT="[Text]"/>
      <dgm:spPr/>
      <dgm:t>
        <a:bodyPr/>
        <a:lstStyle/>
        <a:p>
          <a:r>
            <a:rPr lang="en-US" dirty="0"/>
            <a:t>Spring</a:t>
          </a:r>
          <a:endParaRPr lang="en-CA" dirty="0"/>
        </a:p>
      </dgm:t>
    </dgm:pt>
    <dgm:pt modelId="{AB87BEF1-A75B-434D-B370-41CE2D5676C6}" type="parTrans" cxnId="{70EA3C35-37FD-452C-B6F7-0F4BDD74CF37}">
      <dgm:prSet/>
      <dgm:spPr/>
      <dgm:t>
        <a:bodyPr/>
        <a:lstStyle/>
        <a:p>
          <a:endParaRPr lang="en-CA"/>
        </a:p>
      </dgm:t>
    </dgm:pt>
    <dgm:pt modelId="{9837897C-0C81-4F53-91E4-AE6ED77F591C}" type="sibTrans" cxnId="{70EA3C35-37FD-452C-B6F7-0F4BDD74CF37}">
      <dgm:prSet/>
      <dgm:spPr/>
      <dgm:t>
        <a:bodyPr/>
        <a:lstStyle/>
        <a:p>
          <a:endParaRPr lang="en-CA"/>
        </a:p>
      </dgm:t>
    </dgm:pt>
    <dgm:pt modelId="{466B7286-3488-447E-86AC-85CD123F81F4}">
      <dgm:prSet phldrT="[Text]"/>
      <dgm:spPr/>
      <dgm:t>
        <a:bodyPr/>
        <a:lstStyle/>
        <a:p>
          <a:r>
            <a:rPr lang="en-US" dirty="0"/>
            <a:t>Summer</a:t>
          </a:r>
          <a:endParaRPr lang="en-CA" dirty="0"/>
        </a:p>
      </dgm:t>
    </dgm:pt>
    <dgm:pt modelId="{085A398D-DE1A-4FCE-8BEB-11CACB30E7BE}" type="parTrans" cxnId="{9C011A9E-3279-4D8B-ABD7-0318401BBBFB}">
      <dgm:prSet/>
      <dgm:spPr/>
      <dgm:t>
        <a:bodyPr/>
        <a:lstStyle/>
        <a:p>
          <a:endParaRPr lang="en-CA"/>
        </a:p>
      </dgm:t>
    </dgm:pt>
    <dgm:pt modelId="{70B9E354-7A91-4997-BEF0-01F6B00169F8}" type="sibTrans" cxnId="{9C011A9E-3279-4D8B-ABD7-0318401BBBFB}">
      <dgm:prSet/>
      <dgm:spPr/>
      <dgm:t>
        <a:bodyPr/>
        <a:lstStyle/>
        <a:p>
          <a:endParaRPr lang="en-CA"/>
        </a:p>
      </dgm:t>
    </dgm:pt>
    <dgm:pt modelId="{3577BD16-0932-4A52-9728-120334702152}">
      <dgm:prSet phldrT="[Text]"/>
      <dgm:spPr/>
      <dgm:t>
        <a:bodyPr/>
        <a:lstStyle/>
        <a:p>
          <a:r>
            <a:rPr lang="en-US" dirty="0"/>
            <a:t>Winter</a:t>
          </a:r>
          <a:endParaRPr lang="en-CA" dirty="0"/>
        </a:p>
      </dgm:t>
    </dgm:pt>
    <dgm:pt modelId="{286FD78B-FC5F-4B63-8374-2FF7100FFF09}" type="parTrans" cxnId="{7BC02443-096D-4995-825D-1B69705FDBBD}">
      <dgm:prSet/>
      <dgm:spPr/>
      <dgm:t>
        <a:bodyPr/>
        <a:lstStyle/>
        <a:p>
          <a:endParaRPr lang="en-CA"/>
        </a:p>
      </dgm:t>
    </dgm:pt>
    <dgm:pt modelId="{E966C154-A191-416F-AC86-85CE48AE1CDB}" type="sibTrans" cxnId="{7BC02443-096D-4995-825D-1B69705FDBBD}">
      <dgm:prSet/>
      <dgm:spPr/>
      <dgm:t>
        <a:bodyPr/>
        <a:lstStyle/>
        <a:p>
          <a:endParaRPr lang="en-CA"/>
        </a:p>
      </dgm:t>
    </dgm:pt>
    <dgm:pt modelId="{8760A111-AFC3-453C-A88C-613076D2E486}">
      <dgm:prSet phldrT="[Text]"/>
      <dgm:spPr/>
      <dgm:t>
        <a:bodyPr/>
        <a:lstStyle/>
        <a:p>
          <a:r>
            <a:rPr lang="en-US" dirty="0"/>
            <a:t>Fall</a:t>
          </a:r>
          <a:endParaRPr lang="en-CA" dirty="0"/>
        </a:p>
      </dgm:t>
    </dgm:pt>
    <dgm:pt modelId="{4CCF0704-373C-4744-AADC-6EB9320D7464}" type="parTrans" cxnId="{5523769C-D37E-4818-8B43-FFF77EC2C713}">
      <dgm:prSet/>
      <dgm:spPr/>
      <dgm:t>
        <a:bodyPr/>
        <a:lstStyle/>
        <a:p>
          <a:endParaRPr lang="en-CA"/>
        </a:p>
      </dgm:t>
    </dgm:pt>
    <dgm:pt modelId="{A8AAEFB6-7529-4F31-9F61-486AA703920B}" type="sibTrans" cxnId="{5523769C-D37E-4818-8B43-FFF77EC2C713}">
      <dgm:prSet/>
      <dgm:spPr/>
      <dgm:t>
        <a:bodyPr/>
        <a:lstStyle/>
        <a:p>
          <a:endParaRPr lang="en-CA"/>
        </a:p>
      </dgm:t>
    </dgm:pt>
    <dgm:pt modelId="{B43B7AA5-0772-4454-9EC0-B1A58E53BBFF}">
      <dgm:prSet phldrT="[Text]" custT="1"/>
      <dgm:spPr/>
      <dgm:t>
        <a:bodyPr/>
        <a:lstStyle/>
        <a:p>
          <a:r>
            <a:rPr lang="en-US" sz="1800" dirty="0"/>
            <a:t>Sentiment Impact Prediction</a:t>
          </a:r>
          <a:endParaRPr lang="en-CA" sz="1800" dirty="0"/>
        </a:p>
      </dgm:t>
    </dgm:pt>
    <dgm:pt modelId="{A9722544-9D3F-4AB4-8164-1E2152E63534}" type="parTrans" cxnId="{A070C7BC-418F-44C8-B0C2-960F65115523}">
      <dgm:prSet/>
      <dgm:spPr/>
      <dgm:t>
        <a:bodyPr/>
        <a:lstStyle/>
        <a:p>
          <a:endParaRPr lang="en-CA"/>
        </a:p>
      </dgm:t>
    </dgm:pt>
    <dgm:pt modelId="{FAF2733C-FB2D-450C-B5F4-F400EDBF2972}" type="sibTrans" cxnId="{A070C7BC-418F-44C8-B0C2-960F65115523}">
      <dgm:prSet/>
      <dgm:spPr/>
      <dgm:t>
        <a:bodyPr/>
        <a:lstStyle/>
        <a:p>
          <a:endParaRPr lang="en-CA"/>
        </a:p>
      </dgm:t>
    </dgm:pt>
    <dgm:pt modelId="{D1753951-BE46-46B2-8241-AD6911C2D3BF}" type="pres">
      <dgm:prSet presAssocID="{EE036FD5-21E0-42A4-B86E-6B02F619AF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32E1FE-DAE7-4BB5-B82A-7EF2C73DA9B2}" type="pres">
      <dgm:prSet presAssocID="{C7388AF7-39C2-481B-9DE6-A50CF5568378}" presName="vertOne" presStyleCnt="0"/>
      <dgm:spPr/>
    </dgm:pt>
    <dgm:pt modelId="{C91E2DD8-8150-481A-BEAC-3D4BA9E2A074}" type="pres">
      <dgm:prSet presAssocID="{C7388AF7-39C2-481B-9DE6-A50CF5568378}" presName="txOne" presStyleLbl="node0" presStyleIdx="0" presStyleCnt="1">
        <dgm:presLayoutVars>
          <dgm:chPref val="3"/>
        </dgm:presLayoutVars>
      </dgm:prSet>
      <dgm:spPr/>
    </dgm:pt>
    <dgm:pt modelId="{48B01668-A695-42D0-A0D9-720CABA719BE}" type="pres">
      <dgm:prSet presAssocID="{C7388AF7-39C2-481B-9DE6-A50CF5568378}" presName="parTransOne" presStyleCnt="0"/>
      <dgm:spPr/>
    </dgm:pt>
    <dgm:pt modelId="{7FD0ABD8-1583-4427-9A07-773D3610DC24}" type="pres">
      <dgm:prSet presAssocID="{C7388AF7-39C2-481B-9DE6-A50CF5568378}" presName="horzOne" presStyleCnt="0"/>
      <dgm:spPr/>
    </dgm:pt>
    <dgm:pt modelId="{F30606F8-B3ED-4C53-B5AB-5E25BD1D3FF7}" type="pres">
      <dgm:prSet presAssocID="{B43B7AA5-0772-4454-9EC0-B1A58E53BBFF}" presName="vertTwo" presStyleCnt="0"/>
      <dgm:spPr/>
    </dgm:pt>
    <dgm:pt modelId="{B56F3C64-4B51-4090-95A7-EE6F8D972A7F}" type="pres">
      <dgm:prSet presAssocID="{B43B7AA5-0772-4454-9EC0-B1A58E53BBFF}" presName="txTwo" presStyleLbl="node2" presStyleIdx="0" presStyleCnt="1">
        <dgm:presLayoutVars>
          <dgm:chPref val="3"/>
        </dgm:presLayoutVars>
      </dgm:prSet>
      <dgm:spPr/>
    </dgm:pt>
    <dgm:pt modelId="{085227AF-E065-4AD7-93DD-BF51B0A8CE76}" type="pres">
      <dgm:prSet presAssocID="{B43B7AA5-0772-4454-9EC0-B1A58E53BBFF}" presName="parTransTwo" presStyleCnt="0"/>
      <dgm:spPr/>
    </dgm:pt>
    <dgm:pt modelId="{1BF7F6F0-79EF-480D-9609-1CB4D82F474F}" type="pres">
      <dgm:prSet presAssocID="{B43B7AA5-0772-4454-9EC0-B1A58E53BBFF}" presName="horzTwo" presStyleCnt="0"/>
      <dgm:spPr/>
    </dgm:pt>
    <dgm:pt modelId="{B066D4F7-1711-432E-B298-BD57506310F2}" type="pres">
      <dgm:prSet presAssocID="{2CF2532F-DCE9-4ADA-9D56-60F667D5EA3F}" presName="vertThree" presStyleCnt="0"/>
      <dgm:spPr/>
    </dgm:pt>
    <dgm:pt modelId="{1D016E17-1505-41F8-978E-914BCF350D41}" type="pres">
      <dgm:prSet presAssocID="{2CF2532F-DCE9-4ADA-9D56-60F667D5EA3F}" presName="txThree" presStyleLbl="node3" presStyleIdx="0" presStyleCnt="2">
        <dgm:presLayoutVars>
          <dgm:chPref val="3"/>
        </dgm:presLayoutVars>
      </dgm:prSet>
      <dgm:spPr/>
    </dgm:pt>
    <dgm:pt modelId="{926833F2-90CE-42E6-B2A9-DFA3E24016AD}" type="pres">
      <dgm:prSet presAssocID="{2CF2532F-DCE9-4ADA-9D56-60F667D5EA3F}" presName="parTransThree" presStyleCnt="0"/>
      <dgm:spPr/>
    </dgm:pt>
    <dgm:pt modelId="{1EE6447C-0725-4433-BD87-70488D19B0C0}" type="pres">
      <dgm:prSet presAssocID="{2CF2532F-DCE9-4ADA-9D56-60F667D5EA3F}" presName="horzThree" presStyleCnt="0"/>
      <dgm:spPr/>
    </dgm:pt>
    <dgm:pt modelId="{74244E6A-B50D-4C5E-9C9B-350F8E2CD7D1}" type="pres">
      <dgm:prSet presAssocID="{138C6DD1-356C-41AA-8195-938442AD891F}" presName="vertFour" presStyleCnt="0">
        <dgm:presLayoutVars>
          <dgm:chPref val="3"/>
        </dgm:presLayoutVars>
      </dgm:prSet>
      <dgm:spPr/>
    </dgm:pt>
    <dgm:pt modelId="{90A82E5A-04B7-4CFC-A00C-66AEDE9FE5D7}" type="pres">
      <dgm:prSet presAssocID="{138C6DD1-356C-41AA-8195-938442AD891F}" presName="txFour" presStyleLbl="node4" presStyleIdx="0" presStyleCnt="8">
        <dgm:presLayoutVars>
          <dgm:chPref val="3"/>
        </dgm:presLayoutVars>
      </dgm:prSet>
      <dgm:spPr/>
    </dgm:pt>
    <dgm:pt modelId="{4ED2EA81-2A4A-4F49-B3BF-18A12C14C659}" type="pres">
      <dgm:prSet presAssocID="{138C6DD1-356C-41AA-8195-938442AD891F}" presName="parTransFour" presStyleCnt="0"/>
      <dgm:spPr/>
    </dgm:pt>
    <dgm:pt modelId="{F1737248-55B1-4DED-B16D-303070ED4D3E}" type="pres">
      <dgm:prSet presAssocID="{138C6DD1-356C-41AA-8195-938442AD891F}" presName="horzFour" presStyleCnt="0"/>
      <dgm:spPr/>
    </dgm:pt>
    <dgm:pt modelId="{E12B7AB7-5261-4236-96FE-3E1E34322455}" type="pres">
      <dgm:prSet presAssocID="{04447B79-73AD-4C04-BEDE-ABB13C885702}" presName="vertFour" presStyleCnt="0">
        <dgm:presLayoutVars>
          <dgm:chPref val="3"/>
        </dgm:presLayoutVars>
      </dgm:prSet>
      <dgm:spPr/>
    </dgm:pt>
    <dgm:pt modelId="{564BC520-1CAD-4C62-9CA5-760F16A68BA8}" type="pres">
      <dgm:prSet presAssocID="{04447B79-73AD-4C04-BEDE-ABB13C885702}" presName="txFour" presStyleLbl="node4" presStyleIdx="1" presStyleCnt="8">
        <dgm:presLayoutVars>
          <dgm:chPref val="3"/>
        </dgm:presLayoutVars>
      </dgm:prSet>
      <dgm:spPr/>
    </dgm:pt>
    <dgm:pt modelId="{9BCCEDFB-84FA-468D-9950-EBAFDD45E6B5}" type="pres">
      <dgm:prSet presAssocID="{04447B79-73AD-4C04-BEDE-ABB13C885702}" presName="horzFour" presStyleCnt="0"/>
      <dgm:spPr/>
    </dgm:pt>
    <dgm:pt modelId="{0E1C1316-0381-4C7C-ADAA-677B9F5857BE}" type="pres">
      <dgm:prSet presAssocID="{B4285555-405C-4A7A-B4F0-5895509E6926}" presName="sibSpaceFour" presStyleCnt="0"/>
      <dgm:spPr/>
    </dgm:pt>
    <dgm:pt modelId="{AE7B4393-8B75-493E-AA43-DDA193207D33}" type="pres">
      <dgm:prSet presAssocID="{A08C2CB0-3D97-4BBC-A78B-759481631F1F}" presName="vertFour" presStyleCnt="0">
        <dgm:presLayoutVars>
          <dgm:chPref val="3"/>
        </dgm:presLayoutVars>
      </dgm:prSet>
      <dgm:spPr/>
    </dgm:pt>
    <dgm:pt modelId="{1E76BEB1-D7AA-4F46-8572-03C41307C873}" type="pres">
      <dgm:prSet presAssocID="{A08C2CB0-3D97-4BBC-A78B-759481631F1F}" presName="txFour" presStyleLbl="node4" presStyleIdx="2" presStyleCnt="8">
        <dgm:presLayoutVars>
          <dgm:chPref val="3"/>
        </dgm:presLayoutVars>
      </dgm:prSet>
      <dgm:spPr/>
    </dgm:pt>
    <dgm:pt modelId="{90688373-A961-4546-913B-57839A9F32E8}" type="pres">
      <dgm:prSet presAssocID="{A08C2CB0-3D97-4BBC-A78B-759481631F1F}" presName="parTransFour" presStyleCnt="0"/>
      <dgm:spPr/>
    </dgm:pt>
    <dgm:pt modelId="{799F5707-DFCA-49D6-BE8D-A2FAA3A6F075}" type="pres">
      <dgm:prSet presAssocID="{A08C2CB0-3D97-4BBC-A78B-759481631F1F}" presName="horzFour" presStyleCnt="0"/>
      <dgm:spPr/>
    </dgm:pt>
    <dgm:pt modelId="{C2770DE7-E90B-4C96-BE3F-F2C4CAA13B39}" type="pres">
      <dgm:prSet presAssocID="{466B7286-3488-447E-86AC-85CD123F81F4}" presName="vertFour" presStyleCnt="0">
        <dgm:presLayoutVars>
          <dgm:chPref val="3"/>
        </dgm:presLayoutVars>
      </dgm:prSet>
      <dgm:spPr/>
    </dgm:pt>
    <dgm:pt modelId="{6007DC8C-ED21-453A-B98F-8B57480AF432}" type="pres">
      <dgm:prSet presAssocID="{466B7286-3488-447E-86AC-85CD123F81F4}" presName="txFour" presStyleLbl="node4" presStyleIdx="3" presStyleCnt="8">
        <dgm:presLayoutVars>
          <dgm:chPref val="3"/>
        </dgm:presLayoutVars>
      </dgm:prSet>
      <dgm:spPr/>
    </dgm:pt>
    <dgm:pt modelId="{C045B30E-4326-417B-A829-99EAAB23A03E}" type="pres">
      <dgm:prSet presAssocID="{466B7286-3488-447E-86AC-85CD123F81F4}" presName="horzFour" presStyleCnt="0"/>
      <dgm:spPr/>
    </dgm:pt>
    <dgm:pt modelId="{A27C647B-EDE0-41AC-AE11-4EE1599B4586}" type="pres">
      <dgm:prSet presAssocID="{2CE9BAF3-2C1A-4C79-8CB0-6E13AD6D6044}" presName="sibSpaceFour" presStyleCnt="0"/>
      <dgm:spPr/>
    </dgm:pt>
    <dgm:pt modelId="{E28D1CFD-EFCF-4170-AEC3-946030D00C45}" type="pres">
      <dgm:prSet presAssocID="{7D166171-47C9-4FB4-927C-BF7250E8F426}" presName="vertFour" presStyleCnt="0">
        <dgm:presLayoutVars>
          <dgm:chPref val="3"/>
        </dgm:presLayoutVars>
      </dgm:prSet>
      <dgm:spPr/>
    </dgm:pt>
    <dgm:pt modelId="{6C8D5861-1161-45E5-8EB9-4872E6C8A20E}" type="pres">
      <dgm:prSet presAssocID="{7D166171-47C9-4FB4-927C-BF7250E8F426}" presName="txFour" presStyleLbl="node4" presStyleIdx="4" presStyleCnt="8">
        <dgm:presLayoutVars>
          <dgm:chPref val="3"/>
        </dgm:presLayoutVars>
      </dgm:prSet>
      <dgm:spPr/>
    </dgm:pt>
    <dgm:pt modelId="{FF572D18-8B02-4BD2-BEF8-DC87A49196F2}" type="pres">
      <dgm:prSet presAssocID="{7D166171-47C9-4FB4-927C-BF7250E8F426}" presName="parTransFour" presStyleCnt="0"/>
      <dgm:spPr/>
    </dgm:pt>
    <dgm:pt modelId="{BFCDA8D9-7984-4C1E-92B0-F5BA29962962}" type="pres">
      <dgm:prSet presAssocID="{7D166171-47C9-4FB4-927C-BF7250E8F426}" presName="horzFour" presStyleCnt="0"/>
      <dgm:spPr/>
    </dgm:pt>
    <dgm:pt modelId="{5A2FB9F7-C3DA-478E-876D-9E8B2AF881B6}" type="pres">
      <dgm:prSet presAssocID="{3577BD16-0932-4A52-9728-120334702152}" presName="vertFour" presStyleCnt="0">
        <dgm:presLayoutVars>
          <dgm:chPref val="3"/>
        </dgm:presLayoutVars>
      </dgm:prSet>
      <dgm:spPr/>
    </dgm:pt>
    <dgm:pt modelId="{87E26ED8-579B-4538-876A-B9A1A9D9B87E}" type="pres">
      <dgm:prSet presAssocID="{3577BD16-0932-4A52-9728-120334702152}" presName="txFour" presStyleLbl="node4" presStyleIdx="5" presStyleCnt="8">
        <dgm:presLayoutVars>
          <dgm:chPref val="3"/>
        </dgm:presLayoutVars>
      </dgm:prSet>
      <dgm:spPr/>
    </dgm:pt>
    <dgm:pt modelId="{54755568-B941-4F17-80E3-B8D53E32D0AB}" type="pres">
      <dgm:prSet presAssocID="{3577BD16-0932-4A52-9728-120334702152}" presName="horzFour" presStyleCnt="0"/>
      <dgm:spPr/>
    </dgm:pt>
    <dgm:pt modelId="{6DD610B7-3B9E-4805-B305-56D2D7AE345C}" type="pres">
      <dgm:prSet presAssocID="{28E7C2E2-B679-4924-A6AA-584DF9F056B1}" presName="sibSpaceThree" presStyleCnt="0"/>
      <dgm:spPr/>
    </dgm:pt>
    <dgm:pt modelId="{EC1DD021-8402-4E71-94FA-057B61816A99}" type="pres">
      <dgm:prSet presAssocID="{A633A73C-8E5A-4784-81C2-C90BC76A0413}" presName="vertThree" presStyleCnt="0"/>
      <dgm:spPr/>
    </dgm:pt>
    <dgm:pt modelId="{30072472-4443-4775-8B7D-8F62D72316D0}" type="pres">
      <dgm:prSet presAssocID="{A633A73C-8E5A-4784-81C2-C90BC76A0413}" presName="txThree" presStyleLbl="node3" presStyleIdx="1" presStyleCnt="2">
        <dgm:presLayoutVars>
          <dgm:chPref val="3"/>
        </dgm:presLayoutVars>
      </dgm:prSet>
      <dgm:spPr/>
    </dgm:pt>
    <dgm:pt modelId="{122BDF75-F221-4573-9B14-5B2FB43032EB}" type="pres">
      <dgm:prSet presAssocID="{A633A73C-8E5A-4784-81C2-C90BC76A0413}" presName="parTransThree" presStyleCnt="0"/>
      <dgm:spPr/>
    </dgm:pt>
    <dgm:pt modelId="{8665133B-5F69-4CDE-A82B-BC1A6DC72DFB}" type="pres">
      <dgm:prSet presAssocID="{A633A73C-8E5A-4784-81C2-C90BC76A0413}" presName="horzThree" presStyleCnt="0"/>
      <dgm:spPr/>
    </dgm:pt>
    <dgm:pt modelId="{2896CDE2-ADDC-4642-B04B-3099659F7575}" type="pres">
      <dgm:prSet presAssocID="{1D8B4FC0-9F06-4103-9457-0604540B8BAA}" presName="vertFour" presStyleCnt="0">
        <dgm:presLayoutVars>
          <dgm:chPref val="3"/>
        </dgm:presLayoutVars>
      </dgm:prSet>
      <dgm:spPr/>
    </dgm:pt>
    <dgm:pt modelId="{56E8E898-3239-4FED-8663-08EBBBD77095}" type="pres">
      <dgm:prSet presAssocID="{1D8B4FC0-9F06-4103-9457-0604540B8BAA}" presName="txFour" presStyleLbl="node4" presStyleIdx="6" presStyleCnt="8">
        <dgm:presLayoutVars>
          <dgm:chPref val="3"/>
        </dgm:presLayoutVars>
      </dgm:prSet>
      <dgm:spPr/>
    </dgm:pt>
    <dgm:pt modelId="{00B490C0-5F2E-4305-A08F-FF360F1D4BE3}" type="pres">
      <dgm:prSet presAssocID="{1D8B4FC0-9F06-4103-9457-0604540B8BAA}" presName="parTransFour" presStyleCnt="0"/>
      <dgm:spPr/>
    </dgm:pt>
    <dgm:pt modelId="{0DFA6E3B-11A8-4F3C-89E0-5E875BC382BF}" type="pres">
      <dgm:prSet presAssocID="{1D8B4FC0-9F06-4103-9457-0604540B8BAA}" presName="horzFour" presStyleCnt="0"/>
      <dgm:spPr/>
    </dgm:pt>
    <dgm:pt modelId="{B33AE1E4-A837-48D0-8CF9-92D038EBAC50}" type="pres">
      <dgm:prSet presAssocID="{8760A111-AFC3-453C-A88C-613076D2E486}" presName="vertFour" presStyleCnt="0">
        <dgm:presLayoutVars>
          <dgm:chPref val="3"/>
        </dgm:presLayoutVars>
      </dgm:prSet>
      <dgm:spPr/>
    </dgm:pt>
    <dgm:pt modelId="{1610D0FB-311F-4B51-8184-A3E6C75233DC}" type="pres">
      <dgm:prSet presAssocID="{8760A111-AFC3-453C-A88C-613076D2E486}" presName="txFour" presStyleLbl="node4" presStyleIdx="7" presStyleCnt="8">
        <dgm:presLayoutVars>
          <dgm:chPref val="3"/>
        </dgm:presLayoutVars>
      </dgm:prSet>
      <dgm:spPr/>
    </dgm:pt>
    <dgm:pt modelId="{C111E589-F847-4482-B16C-B5CE8AB8AEC9}" type="pres">
      <dgm:prSet presAssocID="{8760A111-AFC3-453C-A88C-613076D2E486}" presName="horzFour" presStyleCnt="0"/>
      <dgm:spPr/>
    </dgm:pt>
  </dgm:ptLst>
  <dgm:cxnLst>
    <dgm:cxn modelId="{FA8C280E-1C1D-43C4-BE92-0AA6AF5A6569}" type="presOf" srcId="{138C6DD1-356C-41AA-8195-938442AD891F}" destId="{90A82E5A-04B7-4CFC-A00C-66AEDE9FE5D7}" srcOrd="0" destOrd="0" presId="urn:microsoft.com/office/officeart/2005/8/layout/hierarchy4"/>
    <dgm:cxn modelId="{D3C53A2E-1BD2-4A76-8AC4-0747A64116E2}" srcId="{2CF2532F-DCE9-4ADA-9D56-60F667D5EA3F}" destId="{A08C2CB0-3D97-4BBC-A78B-759481631F1F}" srcOrd="1" destOrd="0" parTransId="{79352E2D-A5E9-4A6F-BB4B-0C57437787F8}" sibTransId="{2CE9BAF3-2C1A-4C79-8CB0-6E13AD6D6044}"/>
    <dgm:cxn modelId="{70EA3C35-37FD-452C-B6F7-0F4BDD74CF37}" srcId="{138C6DD1-356C-41AA-8195-938442AD891F}" destId="{04447B79-73AD-4C04-BEDE-ABB13C885702}" srcOrd="0" destOrd="0" parTransId="{AB87BEF1-A75B-434D-B370-41CE2D5676C6}" sibTransId="{9837897C-0C81-4F53-91E4-AE6ED77F591C}"/>
    <dgm:cxn modelId="{8E6B8A3F-7AB3-49DB-8466-235FBA3D7341}" type="presOf" srcId="{466B7286-3488-447E-86AC-85CD123F81F4}" destId="{6007DC8C-ED21-453A-B98F-8B57480AF432}" srcOrd="0" destOrd="0" presId="urn:microsoft.com/office/officeart/2005/8/layout/hierarchy4"/>
    <dgm:cxn modelId="{7BC02443-096D-4995-825D-1B69705FDBBD}" srcId="{7D166171-47C9-4FB4-927C-BF7250E8F426}" destId="{3577BD16-0932-4A52-9728-120334702152}" srcOrd="0" destOrd="0" parTransId="{286FD78B-FC5F-4B63-8374-2FF7100FFF09}" sibTransId="{E966C154-A191-416F-AC86-85CE48AE1CDB}"/>
    <dgm:cxn modelId="{E0DEBD47-64B7-403F-AE11-B4756644E73B}" type="presOf" srcId="{7D166171-47C9-4FB4-927C-BF7250E8F426}" destId="{6C8D5861-1161-45E5-8EB9-4872E6C8A20E}" srcOrd="0" destOrd="0" presId="urn:microsoft.com/office/officeart/2005/8/layout/hierarchy4"/>
    <dgm:cxn modelId="{6D7C656C-D34E-464D-9EB9-BF61344867DB}" srcId="{2CF2532F-DCE9-4ADA-9D56-60F667D5EA3F}" destId="{7D166171-47C9-4FB4-927C-BF7250E8F426}" srcOrd="2" destOrd="0" parTransId="{C0480A40-6E64-4B7B-9AAB-648DD795E963}" sibTransId="{E7E3FAA9-C8FC-4256-A19D-4CA5A738C0B1}"/>
    <dgm:cxn modelId="{411D6750-18BC-4BC7-912F-B66B57E2708D}" type="presOf" srcId="{EE036FD5-21E0-42A4-B86E-6B02F619AFD5}" destId="{D1753951-BE46-46B2-8241-AD6911C2D3BF}" srcOrd="0" destOrd="0" presId="urn:microsoft.com/office/officeart/2005/8/layout/hierarchy4"/>
    <dgm:cxn modelId="{906DEB53-56F5-4188-B281-0B148A198E9F}" type="presOf" srcId="{04447B79-73AD-4C04-BEDE-ABB13C885702}" destId="{564BC520-1CAD-4C62-9CA5-760F16A68BA8}" srcOrd="0" destOrd="0" presId="urn:microsoft.com/office/officeart/2005/8/layout/hierarchy4"/>
    <dgm:cxn modelId="{93981956-3087-4A1F-8751-DDD1C3A4589F}" srcId="{EE036FD5-21E0-42A4-B86E-6B02F619AFD5}" destId="{C7388AF7-39C2-481B-9DE6-A50CF5568378}" srcOrd="0" destOrd="0" parTransId="{9379CF9D-C459-4561-8752-402AE64F035E}" sibTransId="{022332A1-1768-47EE-9984-728456503983}"/>
    <dgm:cxn modelId="{8F01D47B-C753-4C9D-A15B-36507DE87306}" type="presOf" srcId="{8760A111-AFC3-453C-A88C-613076D2E486}" destId="{1610D0FB-311F-4B51-8184-A3E6C75233DC}" srcOrd="0" destOrd="0" presId="urn:microsoft.com/office/officeart/2005/8/layout/hierarchy4"/>
    <dgm:cxn modelId="{DABA4580-40E4-4592-800F-23FDEEDD4DF0}" srcId="{B43B7AA5-0772-4454-9EC0-B1A58E53BBFF}" destId="{2CF2532F-DCE9-4ADA-9D56-60F667D5EA3F}" srcOrd="0" destOrd="0" parTransId="{93D3EE60-DA3E-4E31-9AE1-550B8D7DABA9}" sibTransId="{28E7C2E2-B679-4924-A6AA-584DF9F056B1}"/>
    <dgm:cxn modelId="{1A4DD884-8B2F-4AD2-8BA6-B0F460954E3E}" type="presOf" srcId="{B43B7AA5-0772-4454-9EC0-B1A58E53BBFF}" destId="{B56F3C64-4B51-4090-95A7-EE6F8D972A7F}" srcOrd="0" destOrd="0" presId="urn:microsoft.com/office/officeart/2005/8/layout/hierarchy4"/>
    <dgm:cxn modelId="{1242D392-0707-40ED-8D91-0AA4CDBFA807}" srcId="{2CF2532F-DCE9-4ADA-9D56-60F667D5EA3F}" destId="{138C6DD1-356C-41AA-8195-938442AD891F}" srcOrd="0" destOrd="0" parTransId="{29CD09F0-C175-4D1D-A5C2-AF26187F3A54}" sibTransId="{B4285555-405C-4A7A-B4F0-5895509E6926}"/>
    <dgm:cxn modelId="{5523769C-D37E-4818-8B43-FFF77EC2C713}" srcId="{1D8B4FC0-9F06-4103-9457-0604540B8BAA}" destId="{8760A111-AFC3-453C-A88C-613076D2E486}" srcOrd="0" destOrd="0" parTransId="{4CCF0704-373C-4744-AADC-6EB9320D7464}" sibTransId="{A8AAEFB6-7529-4F31-9F61-486AA703920B}"/>
    <dgm:cxn modelId="{9C011A9E-3279-4D8B-ABD7-0318401BBBFB}" srcId="{A08C2CB0-3D97-4BBC-A78B-759481631F1F}" destId="{466B7286-3488-447E-86AC-85CD123F81F4}" srcOrd="0" destOrd="0" parTransId="{085A398D-DE1A-4FCE-8BEB-11CACB30E7BE}" sibTransId="{70B9E354-7A91-4997-BEF0-01F6B00169F8}"/>
    <dgm:cxn modelId="{CC25F0A1-CE69-4DEF-9AB6-6F8324247ADC}" type="presOf" srcId="{C7388AF7-39C2-481B-9DE6-A50CF5568378}" destId="{C91E2DD8-8150-481A-BEAC-3D4BA9E2A074}" srcOrd="0" destOrd="0" presId="urn:microsoft.com/office/officeart/2005/8/layout/hierarchy4"/>
    <dgm:cxn modelId="{ABBD71AB-93C1-41F4-96F8-F9388A9B3B18}" type="presOf" srcId="{A08C2CB0-3D97-4BBC-A78B-759481631F1F}" destId="{1E76BEB1-D7AA-4F46-8572-03C41307C873}" srcOrd="0" destOrd="0" presId="urn:microsoft.com/office/officeart/2005/8/layout/hierarchy4"/>
    <dgm:cxn modelId="{1794CFAF-C513-43B7-A773-DDAD1047B656}" type="presOf" srcId="{3577BD16-0932-4A52-9728-120334702152}" destId="{87E26ED8-579B-4538-876A-B9A1A9D9B87E}" srcOrd="0" destOrd="0" presId="urn:microsoft.com/office/officeart/2005/8/layout/hierarchy4"/>
    <dgm:cxn modelId="{AA32A1B1-D4A9-440E-8B87-9D121F22057A}" type="presOf" srcId="{2CF2532F-DCE9-4ADA-9D56-60F667D5EA3F}" destId="{1D016E17-1505-41F8-978E-914BCF350D41}" srcOrd="0" destOrd="0" presId="urn:microsoft.com/office/officeart/2005/8/layout/hierarchy4"/>
    <dgm:cxn modelId="{A070C7BC-418F-44C8-B0C2-960F65115523}" srcId="{C7388AF7-39C2-481B-9DE6-A50CF5568378}" destId="{B43B7AA5-0772-4454-9EC0-B1A58E53BBFF}" srcOrd="0" destOrd="0" parTransId="{A9722544-9D3F-4AB4-8164-1E2152E63534}" sibTransId="{FAF2733C-FB2D-450C-B5F4-F400EDBF2972}"/>
    <dgm:cxn modelId="{F6D97BBD-AC76-494F-A7C2-74FB606BA511}" srcId="{A633A73C-8E5A-4784-81C2-C90BC76A0413}" destId="{1D8B4FC0-9F06-4103-9457-0604540B8BAA}" srcOrd="0" destOrd="0" parTransId="{47EBE3F2-9D55-4761-8C26-EEB50CF1BA5F}" sibTransId="{AF933F2F-9641-4932-9379-6CC7409A66CC}"/>
    <dgm:cxn modelId="{E05A73ED-7AFA-487D-81B1-8E0E288F3C2F}" type="presOf" srcId="{1D8B4FC0-9F06-4103-9457-0604540B8BAA}" destId="{56E8E898-3239-4FED-8663-08EBBBD77095}" srcOrd="0" destOrd="0" presId="urn:microsoft.com/office/officeart/2005/8/layout/hierarchy4"/>
    <dgm:cxn modelId="{9CE1C6EE-7A31-47F6-B6FD-D5C3597F208A}" type="presOf" srcId="{A633A73C-8E5A-4784-81C2-C90BC76A0413}" destId="{30072472-4443-4775-8B7D-8F62D72316D0}" srcOrd="0" destOrd="0" presId="urn:microsoft.com/office/officeart/2005/8/layout/hierarchy4"/>
    <dgm:cxn modelId="{38F4B7FC-2CAB-4E7E-95F7-0CCCB7107A80}" srcId="{B43B7AA5-0772-4454-9EC0-B1A58E53BBFF}" destId="{A633A73C-8E5A-4784-81C2-C90BC76A0413}" srcOrd="1" destOrd="0" parTransId="{11A850CF-466B-4B94-B337-049A245F8ACC}" sibTransId="{E8C10CA4-5B60-43AB-90E8-A60FBA76F43E}"/>
    <dgm:cxn modelId="{2FF7D76B-0118-42B3-8820-81E9514B82B1}" type="presParOf" srcId="{D1753951-BE46-46B2-8241-AD6911C2D3BF}" destId="{3A32E1FE-DAE7-4BB5-B82A-7EF2C73DA9B2}" srcOrd="0" destOrd="0" presId="urn:microsoft.com/office/officeart/2005/8/layout/hierarchy4"/>
    <dgm:cxn modelId="{47CB48EE-5C1D-4962-B505-E13E95D884A3}" type="presParOf" srcId="{3A32E1FE-DAE7-4BB5-B82A-7EF2C73DA9B2}" destId="{C91E2DD8-8150-481A-BEAC-3D4BA9E2A074}" srcOrd="0" destOrd="0" presId="urn:microsoft.com/office/officeart/2005/8/layout/hierarchy4"/>
    <dgm:cxn modelId="{297E1626-B84C-466E-9886-18CC4EE9F6DB}" type="presParOf" srcId="{3A32E1FE-DAE7-4BB5-B82A-7EF2C73DA9B2}" destId="{48B01668-A695-42D0-A0D9-720CABA719BE}" srcOrd="1" destOrd="0" presId="urn:microsoft.com/office/officeart/2005/8/layout/hierarchy4"/>
    <dgm:cxn modelId="{CCDAB92D-EB1E-4D4C-A8E9-4D83A19FE4A8}" type="presParOf" srcId="{3A32E1FE-DAE7-4BB5-B82A-7EF2C73DA9B2}" destId="{7FD0ABD8-1583-4427-9A07-773D3610DC24}" srcOrd="2" destOrd="0" presId="urn:microsoft.com/office/officeart/2005/8/layout/hierarchy4"/>
    <dgm:cxn modelId="{39A20565-4F0A-4FDA-A9A5-D0561B349285}" type="presParOf" srcId="{7FD0ABD8-1583-4427-9A07-773D3610DC24}" destId="{F30606F8-B3ED-4C53-B5AB-5E25BD1D3FF7}" srcOrd="0" destOrd="0" presId="urn:microsoft.com/office/officeart/2005/8/layout/hierarchy4"/>
    <dgm:cxn modelId="{877D02B5-0184-4E93-9F45-029475FEAB53}" type="presParOf" srcId="{F30606F8-B3ED-4C53-B5AB-5E25BD1D3FF7}" destId="{B56F3C64-4B51-4090-95A7-EE6F8D972A7F}" srcOrd="0" destOrd="0" presId="urn:microsoft.com/office/officeart/2005/8/layout/hierarchy4"/>
    <dgm:cxn modelId="{8CDD8225-9F7A-43B9-9625-C13A5CC30CD0}" type="presParOf" srcId="{F30606F8-B3ED-4C53-B5AB-5E25BD1D3FF7}" destId="{085227AF-E065-4AD7-93DD-BF51B0A8CE76}" srcOrd="1" destOrd="0" presId="urn:microsoft.com/office/officeart/2005/8/layout/hierarchy4"/>
    <dgm:cxn modelId="{4BBCD120-4A6D-4D5A-BE6A-0B64D55197FC}" type="presParOf" srcId="{F30606F8-B3ED-4C53-B5AB-5E25BD1D3FF7}" destId="{1BF7F6F0-79EF-480D-9609-1CB4D82F474F}" srcOrd="2" destOrd="0" presId="urn:microsoft.com/office/officeart/2005/8/layout/hierarchy4"/>
    <dgm:cxn modelId="{1A38582D-CE6E-40D0-9986-E27220929DB2}" type="presParOf" srcId="{1BF7F6F0-79EF-480D-9609-1CB4D82F474F}" destId="{B066D4F7-1711-432E-B298-BD57506310F2}" srcOrd="0" destOrd="0" presId="urn:microsoft.com/office/officeart/2005/8/layout/hierarchy4"/>
    <dgm:cxn modelId="{6E91D2FA-B02E-4F4F-8FD8-C5290D773EAD}" type="presParOf" srcId="{B066D4F7-1711-432E-B298-BD57506310F2}" destId="{1D016E17-1505-41F8-978E-914BCF350D41}" srcOrd="0" destOrd="0" presId="urn:microsoft.com/office/officeart/2005/8/layout/hierarchy4"/>
    <dgm:cxn modelId="{FD49FCC2-8FF9-48AB-8BFD-D714A5FD3C75}" type="presParOf" srcId="{B066D4F7-1711-432E-B298-BD57506310F2}" destId="{926833F2-90CE-42E6-B2A9-DFA3E24016AD}" srcOrd="1" destOrd="0" presId="urn:microsoft.com/office/officeart/2005/8/layout/hierarchy4"/>
    <dgm:cxn modelId="{39842B01-F64E-4A59-97E9-FA124FEC7EFB}" type="presParOf" srcId="{B066D4F7-1711-432E-B298-BD57506310F2}" destId="{1EE6447C-0725-4433-BD87-70488D19B0C0}" srcOrd="2" destOrd="0" presId="urn:microsoft.com/office/officeart/2005/8/layout/hierarchy4"/>
    <dgm:cxn modelId="{56E9D020-8DC2-40A2-AC6E-3B091233FAFE}" type="presParOf" srcId="{1EE6447C-0725-4433-BD87-70488D19B0C0}" destId="{74244E6A-B50D-4C5E-9C9B-350F8E2CD7D1}" srcOrd="0" destOrd="0" presId="urn:microsoft.com/office/officeart/2005/8/layout/hierarchy4"/>
    <dgm:cxn modelId="{462C66EE-0E73-4B2A-B9FC-FD1177ABB982}" type="presParOf" srcId="{74244E6A-B50D-4C5E-9C9B-350F8E2CD7D1}" destId="{90A82E5A-04B7-4CFC-A00C-66AEDE9FE5D7}" srcOrd="0" destOrd="0" presId="urn:microsoft.com/office/officeart/2005/8/layout/hierarchy4"/>
    <dgm:cxn modelId="{5EB7AFAD-558F-4F0C-B782-4D6321EF6C1C}" type="presParOf" srcId="{74244E6A-B50D-4C5E-9C9B-350F8E2CD7D1}" destId="{4ED2EA81-2A4A-4F49-B3BF-18A12C14C659}" srcOrd="1" destOrd="0" presId="urn:microsoft.com/office/officeart/2005/8/layout/hierarchy4"/>
    <dgm:cxn modelId="{A61867F6-8718-4425-9F0F-A642FA0506B5}" type="presParOf" srcId="{74244E6A-B50D-4C5E-9C9B-350F8E2CD7D1}" destId="{F1737248-55B1-4DED-B16D-303070ED4D3E}" srcOrd="2" destOrd="0" presId="urn:microsoft.com/office/officeart/2005/8/layout/hierarchy4"/>
    <dgm:cxn modelId="{9DC0FB2B-6293-4674-8E38-01F327B80E06}" type="presParOf" srcId="{F1737248-55B1-4DED-B16D-303070ED4D3E}" destId="{E12B7AB7-5261-4236-96FE-3E1E34322455}" srcOrd="0" destOrd="0" presId="urn:microsoft.com/office/officeart/2005/8/layout/hierarchy4"/>
    <dgm:cxn modelId="{69D70727-76B4-4BCC-A459-50CF13F59F49}" type="presParOf" srcId="{E12B7AB7-5261-4236-96FE-3E1E34322455}" destId="{564BC520-1CAD-4C62-9CA5-760F16A68BA8}" srcOrd="0" destOrd="0" presId="urn:microsoft.com/office/officeart/2005/8/layout/hierarchy4"/>
    <dgm:cxn modelId="{D4D3F621-DE5C-480C-A3F6-6D597A25A9BF}" type="presParOf" srcId="{E12B7AB7-5261-4236-96FE-3E1E34322455}" destId="{9BCCEDFB-84FA-468D-9950-EBAFDD45E6B5}" srcOrd="1" destOrd="0" presId="urn:microsoft.com/office/officeart/2005/8/layout/hierarchy4"/>
    <dgm:cxn modelId="{B036CCEB-5E9F-43E8-B844-61D0EA6C5AD5}" type="presParOf" srcId="{1EE6447C-0725-4433-BD87-70488D19B0C0}" destId="{0E1C1316-0381-4C7C-ADAA-677B9F5857BE}" srcOrd="1" destOrd="0" presId="urn:microsoft.com/office/officeart/2005/8/layout/hierarchy4"/>
    <dgm:cxn modelId="{61073639-DDB8-46C1-BD7F-63D5AE669FC6}" type="presParOf" srcId="{1EE6447C-0725-4433-BD87-70488D19B0C0}" destId="{AE7B4393-8B75-493E-AA43-DDA193207D33}" srcOrd="2" destOrd="0" presId="urn:microsoft.com/office/officeart/2005/8/layout/hierarchy4"/>
    <dgm:cxn modelId="{3848C0E3-58A4-4A52-A4D7-1846968E865F}" type="presParOf" srcId="{AE7B4393-8B75-493E-AA43-DDA193207D33}" destId="{1E76BEB1-D7AA-4F46-8572-03C41307C873}" srcOrd="0" destOrd="0" presId="urn:microsoft.com/office/officeart/2005/8/layout/hierarchy4"/>
    <dgm:cxn modelId="{4ABC9A4E-2746-4200-AC45-4E417547FC39}" type="presParOf" srcId="{AE7B4393-8B75-493E-AA43-DDA193207D33}" destId="{90688373-A961-4546-913B-57839A9F32E8}" srcOrd="1" destOrd="0" presId="urn:microsoft.com/office/officeart/2005/8/layout/hierarchy4"/>
    <dgm:cxn modelId="{221F27B2-F1B5-491C-A15F-A4BB5621530B}" type="presParOf" srcId="{AE7B4393-8B75-493E-AA43-DDA193207D33}" destId="{799F5707-DFCA-49D6-BE8D-A2FAA3A6F075}" srcOrd="2" destOrd="0" presId="urn:microsoft.com/office/officeart/2005/8/layout/hierarchy4"/>
    <dgm:cxn modelId="{77A3268F-E0B5-4064-A18B-6C22B4709ABF}" type="presParOf" srcId="{799F5707-DFCA-49D6-BE8D-A2FAA3A6F075}" destId="{C2770DE7-E90B-4C96-BE3F-F2C4CAA13B39}" srcOrd="0" destOrd="0" presId="urn:microsoft.com/office/officeart/2005/8/layout/hierarchy4"/>
    <dgm:cxn modelId="{62AE5FB8-5AE2-470A-9252-8853A7987B2D}" type="presParOf" srcId="{C2770DE7-E90B-4C96-BE3F-F2C4CAA13B39}" destId="{6007DC8C-ED21-453A-B98F-8B57480AF432}" srcOrd="0" destOrd="0" presId="urn:microsoft.com/office/officeart/2005/8/layout/hierarchy4"/>
    <dgm:cxn modelId="{336AF704-DE0D-4064-8A46-004EBC11997A}" type="presParOf" srcId="{C2770DE7-E90B-4C96-BE3F-F2C4CAA13B39}" destId="{C045B30E-4326-417B-A829-99EAAB23A03E}" srcOrd="1" destOrd="0" presId="urn:microsoft.com/office/officeart/2005/8/layout/hierarchy4"/>
    <dgm:cxn modelId="{A67749EA-5E24-48C2-92C0-A81231F2A0B9}" type="presParOf" srcId="{1EE6447C-0725-4433-BD87-70488D19B0C0}" destId="{A27C647B-EDE0-41AC-AE11-4EE1599B4586}" srcOrd="3" destOrd="0" presId="urn:microsoft.com/office/officeart/2005/8/layout/hierarchy4"/>
    <dgm:cxn modelId="{3B37A45D-B0B7-4C13-B736-AF9133D570AC}" type="presParOf" srcId="{1EE6447C-0725-4433-BD87-70488D19B0C0}" destId="{E28D1CFD-EFCF-4170-AEC3-946030D00C45}" srcOrd="4" destOrd="0" presId="urn:microsoft.com/office/officeart/2005/8/layout/hierarchy4"/>
    <dgm:cxn modelId="{A1C1FDE9-0E72-46AE-BA49-D5480E6DAAD7}" type="presParOf" srcId="{E28D1CFD-EFCF-4170-AEC3-946030D00C45}" destId="{6C8D5861-1161-45E5-8EB9-4872E6C8A20E}" srcOrd="0" destOrd="0" presId="urn:microsoft.com/office/officeart/2005/8/layout/hierarchy4"/>
    <dgm:cxn modelId="{7CF86604-0ECA-40F7-A0A8-0B7DED0D27C4}" type="presParOf" srcId="{E28D1CFD-EFCF-4170-AEC3-946030D00C45}" destId="{FF572D18-8B02-4BD2-BEF8-DC87A49196F2}" srcOrd="1" destOrd="0" presId="urn:microsoft.com/office/officeart/2005/8/layout/hierarchy4"/>
    <dgm:cxn modelId="{C2AA3F93-03E8-463A-934B-0837A260E0EF}" type="presParOf" srcId="{E28D1CFD-EFCF-4170-AEC3-946030D00C45}" destId="{BFCDA8D9-7984-4C1E-92B0-F5BA29962962}" srcOrd="2" destOrd="0" presId="urn:microsoft.com/office/officeart/2005/8/layout/hierarchy4"/>
    <dgm:cxn modelId="{2599836B-4571-404A-8BCD-2E4EFAE9FB17}" type="presParOf" srcId="{BFCDA8D9-7984-4C1E-92B0-F5BA29962962}" destId="{5A2FB9F7-C3DA-478E-876D-9E8B2AF881B6}" srcOrd="0" destOrd="0" presId="urn:microsoft.com/office/officeart/2005/8/layout/hierarchy4"/>
    <dgm:cxn modelId="{C5E7F8CA-7088-4150-A64E-FF5DD5522AEB}" type="presParOf" srcId="{5A2FB9F7-C3DA-478E-876D-9E8B2AF881B6}" destId="{87E26ED8-579B-4538-876A-B9A1A9D9B87E}" srcOrd="0" destOrd="0" presId="urn:microsoft.com/office/officeart/2005/8/layout/hierarchy4"/>
    <dgm:cxn modelId="{64F53648-6916-4EDB-AB6D-D34575B7C286}" type="presParOf" srcId="{5A2FB9F7-C3DA-478E-876D-9E8B2AF881B6}" destId="{54755568-B941-4F17-80E3-B8D53E32D0AB}" srcOrd="1" destOrd="0" presId="urn:microsoft.com/office/officeart/2005/8/layout/hierarchy4"/>
    <dgm:cxn modelId="{84F3150E-B5C6-440F-818C-678C89D7F209}" type="presParOf" srcId="{1BF7F6F0-79EF-480D-9609-1CB4D82F474F}" destId="{6DD610B7-3B9E-4805-B305-56D2D7AE345C}" srcOrd="1" destOrd="0" presId="urn:microsoft.com/office/officeart/2005/8/layout/hierarchy4"/>
    <dgm:cxn modelId="{A50F8BA5-6EAF-4C7B-8C4E-FE39B7329FA0}" type="presParOf" srcId="{1BF7F6F0-79EF-480D-9609-1CB4D82F474F}" destId="{EC1DD021-8402-4E71-94FA-057B61816A99}" srcOrd="2" destOrd="0" presId="urn:microsoft.com/office/officeart/2005/8/layout/hierarchy4"/>
    <dgm:cxn modelId="{16D90428-AFC0-4551-83A3-636F378A1D84}" type="presParOf" srcId="{EC1DD021-8402-4E71-94FA-057B61816A99}" destId="{30072472-4443-4775-8B7D-8F62D72316D0}" srcOrd="0" destOrd="0" presId="urn:microsoft.com/office/officeart/2005/8/layout/hierarchy4"/>
    <dgm:cxn modelId="{5FB26BDD-EF33-4B62-93EC-95CDA658FA2B}" type="presParOf" srcId="{EC1DD021-8402-4E71-94FA-057B61816A99}" destId="{122BDF75-F221-4573-9B14-5B2FB43032EB}" srcOrd="1" destOrd="0" presId="urn:microsoft.com/office/officeart/2005/8/layout/hierarchy4"/>
    <dgm:cxn modelId="{8EE47AD3-AA50-4C34-AE75-E86C9BF1353A}" type="presParOf" srcId="{EC1DD021-8402-4E71-94FA-057B61816A99}" destId="{8665133B-5F69-4CDE-A82B-BC1A6DC72DFB}" srcOrd="2" destOrd="0" presId="urn:microsoft.com/office/officeart/2005/8/layout/hierarchy4"/>
    <dgm:cxn modelId="{4571AAC6-D0DA-4ED3-B73F-FD90953C8790}" type="presParOf" srcId="{8665133B-5F69-4CDE-A82B-BC1A6DC72DFB}" destId="{2896CDE2-ADDC-4642-B04B-3099659F7575}" srcOrd="0" destOrd="0" presId="urn:microsoft.com/office/officeart/2005/8/layout/hierarchy4"/>
    <dgm:cxn modelId="{FB872B1E-3BF2-4AAA-8232-70A5591815D1}" type="presParOf" srcId="{2896CDE2-ADDC-4642-B04B-3099659F7575}" destId="{56E8E898-3239-4FED-8663-08EBBBD77095}" srcOrd="0" destOrd="0" presId="urn:microsoft.com/office/officeart/2005/8/layout/hierarchy4"/>
    <dgm:cxn modelId="{F243A283-3533-490D-83BA-90168BE08FAA}" type="presParOf" srcId="{2896CDE2-ADDC-4642-B04B-3099659F7575}" destId="{00B490C0-5F2E-4305-A08F-FF360F1D4BE3}" srcOrd="1" destOrd="0" presId="urn:microsoft.com/office/officeart/2005/8/layout/hierarchy4"/>
    <dgm:cxn modelId="{89F94AED-D22A-4B72-8CEC-D4C88E72C3C7}" type="presParOf" srcId="{2896CDE2-ADDC-4642-B04B-3099659F7575}" destId="{0DFA6E3B-11A8-4F3C-89E0-5E875BC382BF}" srcOrd="2" destOrd="0" presId="urn:microsoft.com/office/officeart/2005/8/layout/hierarchy4"/>
    <dgm:cxn modelId="{156F660A-AA3B-4C69-B22D-BD4AE82F115C}" type="presParOf" srcId="{0DFA6E3B-11A8-4F3C-89E0-5E875BC382BF}" destId="{B33AE1E4-A837-48D0-8CF9-92D038EBAC50}" srcOrd="0" destOrd="0" presId="urn:microsoft.com/office/officeart/2005/8/layout/hierarchy4"/>
    <dgm:cxn modelId="{868A4CE8-57EF-4E73-BFC6-0010CCF93625}" type="presParOf" srcId="{B33AE1E4-A837-48D0-8CF9-92D038EBAC50}" destId="{1610D0FB-311F-4B51-8184-A3E6C75233DC}" srcOrd="0" destOrd="0" presId="urn:microsoft.com/office/officeart/2005/8/layout/hierarchy4"/>
    <dgm:cxn modelId="{95BB98F2-60AE-421A-AAA4-1549DEDB16AA}" type="presParOf" srcId="{B33AE1E4-A837-48D0-8CF9-92D038EBAC50}" destId="{C111E589-F847-4482-B16C-B5CE8AB8AE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DCAFE-824D-489E-AEB8-E1AC81811368}">
      <dsp:nvSpPr>
        <dsp:cNvPr id="0" name=""/>
        <dsp:cNvSpPr/>
      </dsp:nvSpPr>
      <dsp:spPr>
        <a:xfrm>
          <a:off x="1608" y="623858"/>
          <a:ext cx="1800951" cy="69516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513C-B413-4913-BC2F-B7ED9C4A7B00}">
      <dsp:nvSpPr>
        <dsp:cNvPr id="0" name=""/>
        <dsp:cNvSpPr/>
      </dsp:nvSpPr>
      <dsp:spPr>
        <a:xfrm>
          <a:off x="481862" y="797650"/>
          <a:ext cx="1520803" cy="695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Remove contractions</a:t>
          </a:r>
        </a:p>
      </dsp:txBody>
      <dsp:txXfrm>
        <a:off x="502223" y="818011"/>
        <a:ext cx="1480081" cy="654445"/>
      </dsp:txXfrm>
    </dsp:sp>
    <dsp:sp modelId="{E09615A1-7CFE-417B-945B-0097D6A46F30}">
      <dsp:nvSpPr>
        <dsp:cNvPr id="0" name=""/>
        <dsp:cNvSpPr/>
      </dsp:nvSpPr>
      <dsp:spPr>
        <a:xfrm>
          <a:off x="2058695" y="623858"/>
          <a:ext cx="1800951" cy="69516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06A9F-9F40-4502-AB59-A3CA80B13EC2}">
      <dsp:nvSpPr>
        <dsp:cNvPr id="0" name=""/>
        <dsp:cNvSpPr/>
      </dsp:nvSpPr>
      <dsp:spPr>
        <a:xfrm>
          <a:off x="2538949" y="797650"/>
          <a:ext cx="1520803" cy="695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Remove unwanted characters</a:t>
          </a:r>
        </a:p>
      </dsp:txBody>
      <dsp:txXfrm>
        <a:off x="2559310" y="818011"/>
        <a:ext cx="1480081" cy="654445"/>
      </dsp:txXfrm>
    </dsp:sp>
    <dsp:sp modelId="{3415EFCF-1134-4A68-8AB4-F66BB66C4FC1}">
      <dsp:nvSpPr>
        <dsp:cNvPr id="0" name=""/>
        <dsp:cNvSpPr/>
      </dsp:nvSpPr>
      <dsp:spPr>
        <a:xfrm>
          <a:off x="4115782" y="623858"/>
          <a:ext cx="1800951" cy="69516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54283-293E-46CF-9764-219DF345222D}">
      <dsp:nvSpPr>
        <dsp:cNvPr id="0" name=""/>
        <dsp:cNvSpPr/>
      </dsp:nvSpPr>
      <dsp:spPr>
        <a:xfrm>
          <a:off x="4596036" y="797650"/>
          <a:ext cx="1520803" cy="695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Remove stop words</a:t>
          </a:r>
        </a:p>
      </dsp:txBody>
      <dsp:txXfrm>
        <a:off x="4616397" y="818011"/>
        <a:ext cx="1480081" cy="654445"/>
      </dsp:txXfrm>
    </dsp:sp>
    <dsp:sp modelId="{AEDA7855-3187-4DB0-9530-E3C008C19F4B}">
      <dsp:nvSpPr>
        <dsp:cNvPr id="0" name=""/>
        <dsp:cNvSpPr/>
      </dsp:nvSpPr>
      <dsp:spPr>
        <a:xfrm>
          <a:off x="6172869" y="623858"/>
          <a:ext cx="1800951" cy="69516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5FABA-5C40-4437-8746-C655BBDF3F9A}">
      <dsp:nvSpPr>
        <dsp:cNvPr id="0" name=""/>
        <dsp:cNvSpPr/>
      </dsp:nvSpPr>
      <dsp:spPr>
        <a:xfrm>
          <a:off x="6653123" y="797650"/>
          <a:ext cx="1520803" cy="695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Capture synonyms</a:t>
          </a:r>
        </a:p>
      </dsp:txBody>
      <dsp:txXfrm>
        <a:off x="6673484" y="818011"/>
        <a:ext cx="1480081" cy="654445"/>
      </dsp:txXfrm>
    </dsp:sp>
    <dsp:sp modelId="{8C8A0925-0243-468B-BFD3-7C5A8F6FCED8}">
      <dsp:nvSpPr>
        <dsp:cNvPr id="0" name=""/>
        <dsp:cNvSpPr/>
      </dsp:nvSpPr>
      <dsp:spPr>
        <a:xfrm>
          <a:off x="8229956" y="623858"/>
          <a:ext cx="1800951" cy="69516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2079B-808B-4F64-89CA-76FE297DD48A}">
      <dsp:nvSpPr>
        <dsp:cNvPr id="0" name=""/>
        <dsp:cNvSpPr/>
      </dsp:nvSpPr>
      <dsp:spPr>
        <a:xfrm>
          <a:off x="8710210" y="797650"/>
          <a:ext cx="1520803" cy="695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Count word and vectorize</a:t>
          </a:r>
        </a:p>
      </dsp:txBody>
      <dsp:txXfrm>
        <a:off x="8730571" y="818011"/>
        <a:ext cx="1480081" cy="654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E2DD8-8150-481A-BEAC-3D4BA9E2A074}">
      <dsp:nvSpPr>
        <dsp:cNvPr id="0" name=""/>
        <dsp:cNvSpPr/>
      </dsp:nvSpPr>
      <dsp:spPr>
        <a:xfrm>
          <a:off x="1593" y="1454"/>
          <a:ext cx="3402801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Adj Close Price</a:t>
          </a:r>
          <a:endParaRPr lang="en-CA" sz="2200" kern="1200" dirty="0"/>
        </a:p>
      </dsp:txBody>
      <dsp:txXfrm>
        <a:off x="16346" y="16207"/>
        <a:ext cx="3373295" cy="474200"/>
      </dsp:txXfrm>
    </dsp:sp>
    <dsp:sp modelId="{B56F3C64-4B51-4090-95A7-EE6F8D972A7F}">
      <dsp:nvSpPr>
        <dsp:cNvPr id="0" name=""/>
        <dsp:cNvSpPr/>
      </dsp:nvSpPr>
      <dsp:spPr>
        <a:xfrm>
          <a:off x="1593" y="541202"/>
          <a:ext cx="3402801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Sentiment Impact Prediction</a:t>
          </a:r>
          <a:endParaRPr lang="en-CA" sz="1800" kern="1200" dirty="0"/>
        </a:p>
      </dsp:txBody>
      <dsp:txXfrm>
        <a:off x="16346" y="555955"/>
        <a:ext cx="3373295" cy="474200"/>
      </dsp:txXfrm>
    </dsp:sp>
    <dsp:sp modelId="{1D016E17-1505-41F8-978E-914BCF350D41}">
      <dsp:nvSpPr>
        <dsp:cNvPr id="0" name=""/>
        <dsp:cNvSpPr/>
      </dsp:nvSpPr>
      <dsp:spPr>
        <a:xfrm>
          <a:off x="1593" y="1080951"/>
          <a:ext cx="25346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Inflation</a:t>
          </a:r>
          <a:endParaRPr lang="en-CA" sz="900" kern="1200" dirty="0"/>
        </a:p>
      </dsp:txBody>
      <dsp:txXfrm>
        <a:off x="16346" y="1095704"/>
        <a:ext cx="2505097" cy="474200"/>
      </dsp:txXfrm>
    </dsp:sp>
    <dsp:sp modelId="{90A82E5A-04B7-4CFC-A00C-66AEDE9FE5D7}">
      <dsp:nvSpPr>
        <dsp:cNvPr id="0" name=""/>
        <dsp:cNvSpPr/>
      </dsp:nvSpPr>
      <dsp:spPr>
        <a:xfrm>
          <a:off x="1593" y="1620700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Wildfire</a:t>
          </a:r>
          <a:endParaRPr lang="en-CA" sz="900" kern="1200" dirty="0"/>
        </a:p>
      </dsp:txBody>
      <dsp:txXfrm>
        <a:off x="16346" y="1635453"/>
        <a:ext cx="803697" cy="474200"/>
      </dsp:txXfrm>
    </dsp:sp>
    <dsp:sp modelId="{564BC520-1CAD-4C62-9CA5-760F16A68BA8}">
      <dsp:nvSpPr>
        <dsp:cNvPr id="0" name=""/>
        <dsp:cNvSpPr/>
      </dsp:nvSpPr>
      <dsp:spPr>
        <a:xfrm>
          <a:off x="1593" y="2160449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Spring</a:t>
          </a:r>
          <a:endParaRPr lang="en-CA" sz="900" kern="1200" dirty="0"/>
        </a:p>
      </dsp:txBody>
      <dsp:txXfrm>
        <a:off x="16346" y="2175202"/>
        <a:ext cx="803697" cy="474200"/>
      </dsp:txXfrm>
    </dsp:sp>
    <dsp:sp modelId="{1E76BEB1-D7AA-4F46-8572-03C41307C873}">
      <dsp:nvSpPr>
        <dsp:cNvPr id="0" name=""/>
        <dsp:cNvSpPr/>
      </dsp:nvSpPr>
      <dsp:spPr>
        <a:xfrm>
          <a:off x="852293" y="1620700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Hurricane</a:t>
          </a:r>
          <a:endParaRPr lang="en-CA" sz="900" kern="1200" dirty="0"/>
        </a:p>
      </dsp:txBody>
      <dsp:txXfrm>
        <a:off x="867046" y="1635453"/>
        <a:ext cx="803697" cy="474200"/>
      </dsp:txXfrm>
    </dsp:sp>
    <dsp:sp modelId="{6007DC8C-ED21-453A-B98F-8B57480AF432}">
      <dsp:nvSpPr>
        <dsp:cNvPr id="0" name=""/>
        <dsp:cNvSpPr/>
      </dsp:nvSpPr>
      <dsp:spPr>
        <a:xfrm>
          <a:off x="852293" y="2160449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Summer</a:t>
          </a:r>
          <a:endParaRPr lang="en-CA" sz="900" kern="1200" dirty="0"/>
        </a:p>
      </dsp:txBody>
      <dsp:txXfrm>
        <a:off x="867046" y="2175202"/>
        <a:ext cx="803697" cy="474200"/>
      </dsp:txXfrm>
    </dsp:sp>
    <dsp:sp modelId="{6C8D5861-1161-45E5-8EB9-4872E6C8A20E}">
      <dsp:nvSpPr>
        <dsp:cNvPr id="0" name=""/>
        <dsp:cNvSpPr/>
      </dsp:nvSpPr>
      <dsp:spPr>
        <a:xfrm>
          <a:off x="1702994" y="1620700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Flood</a:t>
          </a:r>
          <a:endParaRPr lang="en-CA" sz="900" kern="1200" dirty="0"/>
        </a:p>
      </dsp:txBody>
      <dsp:txXfrm>
        <a:off x="1717747" y="1635453"/>
        <a:ext cx="803697" cy="474200"/>
      </dsp:txXfrm>
    </dsp:sp>
    <dsp:sp modelId="{87E26ED8-579B-4538-876A-B9A1A9D9B87E}">
      <dsp:nvSpPr>
        <dsp:cNvPr id="0" name=""/>
        <dsp:cNvSpPr/>
      </dsp:nvSpPr>
      <dsp:spPr>
        <a:xfrm>
          <a:off x="1702994" y="2160449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Winter</a:t>
          </a:r>
          <a:endParaRPr lang="en-CA" sz="900" kern="1200" dirty="0"/>
        </a:p>
      </dsp:txBody>
      <dsp:txXfrm>
        <a:off x="1717747" y="2175202"/>
        <a:ext cx="803697" cy="474200"/>
      </dsp:txXfrm>
    </dsp:sp>
    <dsp:sp modelId="{30072472-4443-4775-8B7D-8F62D72316D0}">
      <dsp:nvSpPr>
        <dsp:cNvPr id="0" name=""/>
        <dsp:cNvSpPr/>
      </dsp:nvSpPr>
      <dsp:spPr>
        <a:xfrm>
          <a:off x="2571191" y="1080951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Coronavirus</a:t>
          </a:r>
          <a:endParaRPr lang="en-CA" sz="900" kern="1200" dirty="0"/>
        </a:p>
      </dsp:txBody>
      <dsp:txXfrm>
        <a:off x="2585944" y="1095704"/>
        <a:ext cx="803697" cy="474200"/>
      </dsp:txXfrm>
    </dsp:sp>
    <dsp:sp modelId="{56E8E898-3239-4FED-8663-08EBBBD77095}">
      <dsp:nvSpPr>
        <dsp:cNvPr id="0" name=""/>
        <dsp:cNvSpPr/>
      </dsp:nvSpPr>
      <dsp:spPr>
        <a:xfrm>
          <a:off x="2571191" y="1620700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Blizzard</a:t>
          </a:r>
          <a:endParaRPr lang="en-CA" sz="900" kern="1200" dirty="0"/>
        </a:p>
      </dsp:txBody>
      <dsp:txXfrm>
        <a:off x="2585944" y="1635453"/>
        <a:ext cx="803697" cy="474200"/>
      </dsp:txXfrm>
    </dsp:sp>
    <dsp:sp modelId="{1610D0FB-311F-4B51-8184-A3E6C75233DC}">
      <dsp:nvSpPr>
        <dsp:cNvPr id="0" name=""/>
        <dsp:cNvSpPr/>
      </dsp:nvSpPr>
      <dsp:spPr>
        <a:xfrm>
          <a:off x="2571191" y="2160449"/>
          <a:ext cx="833203" cy="50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Fall</a:t>
          </a:r>
          <a:endParaRPr lang="en-CA" sz="900" kern="1200" dirty="0"/>
        </a:p>
      </dsp:txBody>
      <dsp:txXfrm>
        <a:off x="2585944" y="2175202"/>
        <a:ext cx="803697" cy="47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14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9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24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25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6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1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76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5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6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20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E2B9D5-1C9E-461F-A3BD-FC9FE49C3893}" type="datetimeFigureOut">
              <a:rPr lang="en-CA" smtClean="0"/>
              <a:t>2021-02-26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9C6F3F-79C1-434A-A8C4-108AA5A5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cherianraju@gmail.com" TargetMode="External"/><Relationship Id="rId4" Type="http://schemas.openxmlformats.org/officeDocument/2006/relationships/hyperlink" Target="mailto:rashpinderjagai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covid19-in-usa" TargetMode="External"/><Relationship Id="rId2" Type="http://schemas.openxmlformats.org/officeDocument/2006/relationships/hyperlink" Target="https://en.wikipedia.org/wiki/List_of_natural_disasters_in_the_United_Sta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nance.zacks.com/seasonal-stock-market-trends-5830.html" TargetMode="External"/><Relationship Id="rId4" Type="http://schemas.openxmlformats.org/officeDocument/2006/relationships/hyperlink" Target="https://www.usinflationcalculator.com/inflation/current-inflation-rat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C0CB-1778-47C0-86BB-55939479E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Macro Event Based 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F3103-6DD8-471E-95CE-306552C79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Praveen Raju</a:t>
            </a:r>
          </a:p>
          <a:p>
            <a:r>
              <a:rPr lang="en-CA" dirty="0"/>
              <a:t>Rashpinder Jagait</a:t>
            </a:r>
          </a:p>
        </p:txBody>
      </p:sp>
    </p:spTree>
    <p:extLst>
      <p:ext uri="{BB962C8B-B14F-4D97-AF65-F5344CB8AC3E}">
        <p14:creationId xmlns:p14="http://schemas.microsoft.com/office/powerpoint/2010/main" val="341366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Many question marks on black background">
            <a:extLst>
              <a:ext uri="{FF2B5EF4-FFF2-40B4-BE49-F238E27FC236}">
                <a16:creationId xmlns:a16="http://schemas.microsoft.com/office/drawing/2014/main" id="{FD8A7777-3DF3-4ECF-9557-A0B9409B8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790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83A07-A2C7-4BF3-9ECD-A89D2AD3CA26}"/>
              </a:ext>
            </a:extLst>
          </p:cNvPr>
          <p:cNvSpPr txBox="1">
            <a:spLocks/>
          </p:cNvSpPr>
          <p:nvPr/>
        </p:nvSpPr>
        <p:spPr>
          <a:xfrm>
            <a:off x="825774" y="2766219"/>
            <a:ext cx="969264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CA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0D5E-75E4-44C2-A56A-13A07AB79364}"/>
              </a:ext>
            </a:extLst>
          </p:cNvPr>
          <p:cNvSpPr txBox="1">
            <a:spLocks/>
          </p:cNvSpPr>
          <p:nvPr/>
        </p:nvSpPr>
        <p:spPr>
          <a:xfrm>
            <a:off x="825774" y="3429000"/>
            <a:ext cx="8595360" cy="158789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dirty="0"/>
              <a:t>Please mail us for any queries:</a:t>
            </a:r>
            <a:br>
              <a:rPr lang="en-CA" dirty="0"/>
            </a:b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rashpinderjagait@gmail.com</a:t>
            </a:r>
            <a:br>
              <a:rPr lang="en-CA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pcherianraju@gmail.com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9FD-BF54-42DC-B21E-D64F9AE5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Components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5231-78B8-4249-89A0-DA4244F5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59964"/>
          </a:xfrm>
        </p:spPr>
        <p:txBody>
          <a:bodyPr/>
          <a:lstStyle/>
          <a:p>
            <a:r>
              <a:rPr lang="en-CA" dirty="0"/>
              <a:t>Sentiment Analysis</a:t>
            </a:r>
          </a:p>
          <a:p>
            <a:pPr lvl="1"/>
            <a:r>
              <a:rPr lang="en-CA" dirty="0"/>
              <a:t>Language: Python</a:t>
            </a:r>
          </a:p>
          <a:p>
            <a:pPr lvl="1"/>
            <a:r>
              <a:rPr lang="en-CA" dirty="0"/>
              <a:t>Models: Voting Classifier on </a:t>
            </a:r>
            <a:r>
              <a:rPr lang="en-CA" dirty="0" err="1"/>
              <a:t>XGBoost</a:t>
            </a:r>
            <a:r>
              <a:rPr lang="en-CA" dirty="0"/>
              <a:t>, Random Forest and SGD Classifier</a:t>
            </a:r>
          </a:p>
          <a:p>
            <a:r>
              <a:rPr lang="en-CA" dirty="0"/>
              <a:t>Regression Prediction</a:t>
            </a:r>
          </a:p>
          <a:p>
            <a:pPr lvl="1"/>
            <a:r>
              <a:rPr lang="en-CA" dirty="0"/>
              <a:t>Language: Python</a:t>
            </a:r>
          </a:p>
          <a:p>
            <a:pPr lvl="1"/>
            <a:r>
              <a:rPr lang="en-CA" dirty="0"/>
              <a:t>Models: TensorFlow Sequential model with LSTM layers</a:t>
            </a:r>
          </a:p>
          <a:p>
            <a:r>
              <a:rPr lang="en-CA" dirty="0"/>
              <a:t>Website</a:t>
            </a:r>
          </a:p>
          <a:p>
            <a:pPr lvl="1"/>
            <a:r>
              <a:rPr lang="en-CA" dirty="0"/>
              <a:t>Languages: Typescript, HTML, CSS</a:t>
            </a:r>
          </a:p>
          <a:p>
            <a:pPr lvl="1"/>
            <a:r>
              <a:rPr lang="en-CA" dirty="0"/>
              <a:t>Framework: Angular 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EB840-2AA9-441C-8290-3B42025869EA}"/>
              </a:ext>
            </a:extLst>
          </p:cNvPr>
          <p:cNvGrpSpPr/>
          <p:nvPr/>
        </p:nvGrpSpPr>
        <p:grpSpPr>
          <a:xfrm>
            <a:off x="4008070" y="4334941"/>
            <a:ext cx="6593669" cy="2157299"/>
            <a:chOff x="787791" y="1675989"/>
            <a:chExt cx="9086715" cy="31317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04151C-2DF4-4EEA-AF64-3E1C670B637E}"/>
                </a:ext>
              </a:extLst>
            </p:cNvPr>
            <p:cNvSpPr/>
            <p:nvPr/>
          </p:nvSpPr>
          <p:spPr>
            <a:xfrm>
              <a:off x="787791" y="2850642"/>
              <a:ext cx="1849392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Reddit Posts</a:t>
              </a:r>
              <a:endParaRPr lang="en-CA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1F0F0A-B260-421C-9F34-346C9A9A3ECF}"/>
                </a:ext>
              </a:extLst>
            </p:cNvPr>
            <p:cNvSpPr/>
            <p:nvPr/>
          </p:nvSpPr>
          <p:spPr>
            <a:xfrm>
              <a:off x="3059470" y="2850642"/>
              <a:ext cx="1849392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Sentiment Analysis</a:t>
              </a:r>
              <a:endParaRPr lang="en-CA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63E907-3EA7-4F89-8F2C-02A0AD916790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2637183" y="3242193"/>
              <a:ext cx="42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463ED-FC9E-4FC1-B29B-7510264AE6B9}"/>
                </a:ext>
              </a:extLst>
            </p:cNvPr>
            <p:cNvSpPr/>
            <p:nvPr/>
          </p:nvSpPr>
          <p:spPr>
            <a:xfrm>
              <a:off x="5331149" y="2849978"/>
              <a:ext cx="1849392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Regression Prediction</a:t>
              </a:r>
              <a:endParaRPr lang="en-CA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D4EF4B-88D6-40AE-B367-7F29FB576388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4908862" y="3241529"/>
              <a:ext cx="422287" cy="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666E93-420D-450F-8D2D-C96942CAEA86}"/>
                </a:ext>
              </a:extLst>
            </p:cNvPr>
            <p:cNvSpPr/>
            <p:nvPr/>
          </p:nvSpPr>
          <p:spPr>
            <a:xfrm>
              <a:off x="3059470" y="4024631"/>
              <a:ext cx="1849392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 series stock price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69C2BC-0FA8-4C89-A6B4-1FDF9EE0C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862" y="3632749"/>
              <a:ext cx="422287" cy="39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BCA79-E27D-4052-A648-F643EAA1D93C}"/>
                </a:ext>
              </a:extLst>
            </p:cNvPr>
            <p:cNvSpPr/>
            <p:nvPr/>
          </p:nvSpPr>
          <p:spPr>
            <a:xfrm>
              <a:off x="3059470" y="1675989"/>
              <a:ext cx="1849392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Other macro-features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8B95A1-0A84-4A80-AECC-FF509FD67FD8}"/>
                </a:ext>
              </a:extLst>
            </p:cNvPr>
            <p:cNvCxnSpPr>
              <a:cxnSpLocks/>
            </p:cNvCxnSpPr>
            <p:nvPr/>
          </p:nvCxnSpPr>
          <p:spPr>
            <a:xfrm>
              <a:off x="4908862" y="2458759"/>
              <a:ext cx="422287" cy="391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5237CE-DCEC-4D3E-9D17-AD466F5750C4}"/>
                </a:ext>
              </a:extLst>
            </p:cNvPr>
            <p:cNvSpPr/>
            <p:nvPr/>
          </p:nvSpPr>
          <p:spPr>
            <a:xfrm>
              <a:off x="7602827" y="2849978"/>
              <a:ext cx="2271679" cy="783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Predicted Stock Price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A95EC7-EA95-48E2-BAD0-5088FA273E41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7180541" y="3241529"/>
              <a:ext cx="422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5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C95A-593B-4E54-8B80-A47CD6D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Sentiment Analysis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1F7F519-AF0C-4110-81D5-FC7CA63895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308" b="6086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6BA43-7ABB-4246-8AAA-5926FDB6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8640" y="4564673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Dataset Details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Model Details</a:t>
            </a:r>
          </a:p>
        </p:txBody>
      </p:sp>
    </p:spTree>
    <p:extLst>
      <p:ext uri="{BB962C8B-B14F-4D97-AF65-F5344CB8AC3E}">
        <p14:creationId xmlns:p14="http://schemas.microsoft.com/office/powerpoint/2010/main" val="26400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5C1-D524-42B4-94FD-010EE000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51D3-10B0-436F-8D8E-765CCFDD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daily 25 most ‘hot’ posts on </a:t>
            </a:r>
            <a:r>
              <a:rPr lang="en-CA" dirty="0">
                <a:hlinkClick r:id="rId2"/>
              </a:rPr>
              <a:t>Reddit</a:t>
            </a:r>
            <a:r>
              <a:rPr lang="en-CA" dirty="0"/>
              <a:t> to be used as features</a:t>
            </a:r>
          </a:p>
          <a:p>
            <a:r>
              <a:rPr lang="en-CA" dirty="0"/>
              <a:t>Using the change in stock price value as label for model training, where label is ‘0’ for decrease in value and ‘1’ if the price rose or stayed the same.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DDD735-FAF8-4757-BC3F-57D433ABB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761071"/>
              </p:ext>
            </p:extLst>
          </p:nvPr>
        </p:nvGraphicFramePr>
        <p:xfrm>
          <a:off x="721889" y="3429000"/>
          <a:ext cx="10232623" cy="211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4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7F8-3156-471A-AD9C-7EACEF8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A4F3-D2D7-4693-BD5D-D28136FF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8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Trained and tested classification models (</a:t>
            </a:r>
            <a:r>
              <a:rPr lang="en-CA" dirty="0" err="1"/>
              <a:t>XGBoost</a:t>
            </a:r>
            <a:r>
              <a:rPr lang="en-CA" dirty="0"/>
              <a:t>, Random Forest and SGD), which gave a low accuracy. To optimize the prediction accuracy we are using majority rule classifier (Voting Classifier) for unfitted estimators using weighted prediction probability for final prediction estimation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6AF1BC-10C1-40E0-A192-F3E582F32386}"/>
              </a:ext>
            </a:extLst>
          </p:cNvPr>
          <p:cNvGrpSpPr/>
          <p:nvPr/>
        </p:nvGrpSpPr>
        <p:grpSpPr>
          <a:xfrm>
            <a:off x="423767" y="3580228"/>
            <a:ext cx="10271570" cy="2737387"/>
            <a:chOff x="369926" y="1602799"/>
            <a:chExt cx="11347510" cy="267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BC2B31-FED8-48C6-9F44-50C10A6849E3}"/>
                </a:ext>
              </a:extLst>
            </p:cNvPr>
            <p:cNvSpPr/>
            <p:nvPr/>
          </p:nvSpPr>
          <p:spPr>
            <a:xfrm>
              <a:off x="3158500" y="2629230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Sentiment</a:t>
              </a:r>
            </a:p>
            <a:p>
              <a:pPr algn="ctr"/>
              <a:r>
                <a:rPr lang="en-US" sz="1400" dirty="0"/>
                <a:t>Dataset</a:t>
              </a:r>
              <a:endParaRPr lang="en-CA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28655-88B9-417D-A95A-E1A1E4018220}"/>
                </a:ext>
              </a:extLst>
            </p:cNvPr>
            <p:cNvSpPr/>
            <p:nvPr/>
          </p:nvSpPr>
          <p:spPr>
            <a:xfrm>
              <a:off x="5477629" y="1602799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XGBoost Classifier</a:t>
              </a:r>
              <a:endParaRPr lang="en-CA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3AC0F8-FE15-478B-A530-2A9491B091FA}"/>
                </a:ext>
              </a:extLst>
            </p:cNvPr>
            <p:cNvSpPr/>
            <p:nvPr/>
          </p:nvSpPr>
          <p:spPr>
            <a:xfrm>
              <a:off x="5477627" y="2629230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RandomForest Classifier</a:t>
              </a:r>
              <a:endParaRPr lang="en-CA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E6335C-F864-4779-9EAF-C60D6B05C8BD}"/>
                </a:ext>
              </a:extLst>
            </p:cNvPr>
            <p:cNvSpPr/>
            <p:nvPr/>
          </p:nvSpPr>
          <p:spPr>
            <a:xfrm>
              <a:off x="7796754" y="2629230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Voting Classifier</a:t>
              </a:r>
              <a:endParaRPr lang="en-CA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D4A31D-F272-4F05-AF1E-ACEAAC03A0DA}"/>
                </a:ext>
              </a:extLst>
            </p:cNvPr>
            <p:cNvSpPr/>
            <p:nvPr/>
          </p:nvSpPr>
          <p:spPr>
            <a:xfrm>
              <a:off x="5477626" y="3655661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SGD Classifier</a:t>
              </a:r>
              <a:endParaRPr lang="en-CA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2CC4D8-5C46-4F8E-9235-C0C4BDDAA76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874759" y="1912288"/>
              <a:ext cx="602870" cy="102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377E33-D208-45D5-BCFF-B2796A982C9D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874759" y="2938719"/>
              <a:ext cx="60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7EDC5B-7726-479B-B4D5-F66D0A323389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4874759" y="2938719"/>
              <a:ext cx="602867" cy="102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FE93BB-6804-462E-B4D9-BDC4B50A734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7193888" y="1912288"/>
              <a:ext cx="602866" cy="102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DB8C09-B8C2-4ED3-A301-905C6BF3D3C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193886" y="2938719"/>
              <a:ext cx="60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698E49-81A5-4CD4-A2CE-C8D8C6D06CE4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7193885" y="2938719"/>
              <a:ext cx="602869" cy="102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A899-F7A1-4E0E-9500-9710015CD50E}"/>
                </a:ext>
              </a:extLst>
            </p:cNvPr>
            <p:cNvGrpSpPr/>
            <p:nvPr/>
          </p:nvGrpSpPr>
          <p:grpSpPr>
            <a:xfrm>
              <a:off x="369926" y="2153179"/>
              <a:ext cx="2185705" cy="1571077"/>
              <a:chOff x="229212" y="1978568"/>
              <a:chExt cx="2185705" cy="1571077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6F054-A296-4D9C-8432-5AB6C862E89A}"/>
                  </a:ext>
                </a:extLst>
              </p:cNvPr>
              <p:cNvSpPr/>
              <p:nvPr/>
            </p:nvSpPr>
            <p:spPr>
              <a:xfrm>
                <a:off x="229212" y="2480978"/>
                <a:ext cx="2185705" cy="720289"/>
              </a:xfrm>
              <a:custGeom>
                <a:avLst/>
                <a:gdLst>
                  <a:gd name="connsiteX0" fmla="*/ 0 w 2185705"/>
                  <a:gd name="connsiteY0" fmla="*/ 0 h 720289"/>
                  <a:gd name="connsiteX1" fmla="*/ 2185705 w 2185705"/>
                  <a:gd name="connsiteY1" fmla="*/ 0 h 720289"/>
                  <a:gd name="connsiteX2" fmla="*/ 2185705 w 2185705"/>
                  <a:gd name="connsiteY2" fmla="*/ 720289 h 720289"/>
                  <a:gd name="connsiteX3" fmla="*/ 0 w 2185705"/>
                  <a:gd name="connsiteY3" fmla="*/ 720289 h 720289"/>
                  <a:gd name="connsiteX4" fmla="*/ 0 w 2185705"/>
                  <a:gd name="connsiteY4" fmla="*/ 0 h 72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5705" h="720289">
                    <a:moveTo>
                      <a:pt x="0" y="0"/>
                    </a:moveTo>
                    <a:lnTo>
                      <a:pt x="2185705" y="0"/>
                    </a:lnTo>
                    <a:lnTo>
                      <a:pt x="2185705" y="720289"/>
                    </a:lnTo>
                    <a:lnTo>
                      <a:pt x="0" y="7202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Reddit Posts</a:t>
                </a:r>
                <a:endParaRPr lang="en-CA" sz="1600" kern="120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5C37489-1FA8-4B69-88CD-0FB5E6413130}"/>
                  </a:ext>
                </a:extLst>
              </p:cNvPr>
              <p:cNvGrpSpPr/>
              <p:nvPr/>
            </p:nvGrpSpPr>
            <p:grpSpPr>
              <a:xfrm>
                <a:off x="264004" y="1978568"/>
                <a:ext cx="2034196" cy="1571077"/>
                <a:chOff x="233281" y="1925363"/>
                <a:chExt cx="2034196" cy="1571077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89B8387-C0E2-4DEB-8C2B-632960AA59F3}"/>
                    </a:ext>
                  </a:extLst>
                </p:cNvPr>
                <p:cNvSpPr/>
                <p:nvPr/>
              </p:nvSpPr>
              <p:spPr>
                <a:xfrm>
                  <a:off x="233281" y="2485202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3262957-5071-475E-8897-0243FCCDBD14}"/>
                    </a:ext>
                  </a:extLst>
                </p:cNvPr>
                <p:cNvSpPr/>
                <p:nvPr/>
              </p:nvSpPr>
              <p:spPr>
                <a:xfrm>
                  <a:off x="354985" y="2241794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E3760A3-2CA1-4119-B2BF-3D30100E64A2}"/>
                    </a:ext>
                  </a:extLst>
                </p:cNvPr>
                <p:cNvSpPr/>
                <p:nvPr/>
              </p:nvSpPr>
              <p:spPr>
                <a:xfrm>
                  <a:off x="647074" y="2290475"/>
                  <a:ext cx="273213" cy="2732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8237CA-11A3-467A-882E-A478A65543D3}"/>
                    </a:ext>
                  </a:extLst>
                </p:cNvPr>
                <p:cNvSpPr/>
                <p:nvPr/>
              </p:nvSpPr>
              <p:spPr>
                <a:xfrm>
                  <a:off x="890483" y="2022726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9D965B-2783-47FA-8801-90E38C4986F1}"/>
                    </a:ext>
                  </a:extLst>
                </p:cNvPr>
                <p:cNvSpPr/>
                <p:nvPr/>
              </p:nvSpPr>
              <p:spPr>
                <a:xfrm>
                  <a:off x="1206913" y="1925363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4BC168C-BE36-4A0C-855C-61F1CD4BF3E4}"/>
                    </a:ext>
                  </a:extLst>
                </p:cNvPr>
                <p:cNvSpPr/>
                <p:nvPr/>
              </p:nvSpPr>
              <p:spPr>
                <a:xfrm>
                  <a:off x="1596366" y="2095749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C8B6A56-F249-4D61-AF82-640C0AD9814F}"/>
                    </a:ext>
                  </a:extLst>
                </p:cNvPr>
                <p:cNvSpPr/>
                <p:nvPr/>
              </p:nvSpPr>
              <p:spPr>
                <a:xfrm>
                  <a:off x="1839774" y="2217453"/>
                  <a:ext cx="273213" cy="2732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F593376-21C3-45BF-99E5-F3FE1C891D3E}"/>
                    </a:ext>
                  </a:extLst>
                </p:cNvPr>
                <p:cNvSpPr/>
                <p:nvPr/>
              </p:nvSpPr>
              <p:spPr>
                <a:xfrm>
                  <a:off x="2086771" y="2485202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991A31A-C8C9-4C9B-B256-0153C600F6FE}"/>
                    </a:ext>
                  </a:extLst>
                </p:cNvPr>
                <p:cNvSpPr/>
                <p:nvPr/>
              </p:nvSpPr>
              <p:spPr>
                <a:xfrm>
                  <a:off x="2093615" y="2713171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A9BEA0A-C5A0-4736-BB91-83CC0E08FBCF}"/>
                    </a:ext>
                  </a:extLst>
                </p:cNvPr>
                <p:cNvSpPr/>
                <p:nvPr/>
              </p:nvSpPr>
              <p:spPr>
                <a:xfrm>
                  <a:off x="1060868" y="2241794"/>
                  <a:ext cx="447076" cy="44707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6CB266-FCC6-424E-A9CF-913B1AD8E7C3}"/>
                    </a:ext>
                  </a:extLst>
                </p:cNvPr>
                <p:cNvSpPr/>
                <p:nvPr/>
              </p:nvSpPr>
              <p:spPr>
                <a:xfrm>
                  <a:off x="474702" y="2556525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11E6AD8-A976-41E0-9B94-DA4133F5B3B6}"/>
                    </a:ext>
                  </a:extLst>
                </p:cNvPr>
                <p:cNvSpPr/>
                <p:nvPr/>
              </p:nvSpPr>
              <p:spPr>
                <a:xfrm>
                  <a:off x="303127" y="2787080"/>
                  <a:ext cx="273213" cy="2732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7B22B7-C7A3-474E-9C0C-975901081E04}"/>
                    </a:ext>
                  </a:extLst>
                </p:cNvPr>
                <p:cNvSpPr/>
                <p:nvPr/>
              </p:nvSpPr>
              <p:spPr>
                <a:xfrm>
                  <a:off x="668240" y="2981807"/>
                  <a:ext cx="397401" cy="397401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9C03A4E-E606-4470-AF0F-FA2E28C3880C}"/>
                    </a:ext>
                  </a:extLst>
                </p:cNvPr>
                <p:cNvSpPr/>
                <p:nvPr/>
              </p:nvSpPr>
              <p:spPr>
                <a:xfrm>
                  <a:off x="1179397" y="3298237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F84651E-B17C-4ED6-B07C-B755BBAAA12A}"/>
                    </a:ext>
                  </a:extLst>
                </p:cNvPr>
                <p:cNvSpPr/>
                <p:nvPr/>
              </p:nvSpPr>
              <p:spPr>
                <a:xfrm>
                  <a:off x="1276760" y="2981807"/>
                  <a:ext cx="273213" cy="2732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91289C3-C35B-4DE7-B805-B83282A7BD17}"/>
                    </a:ext>
                  </a:extLst>
                </p:cNvPr>
                <p:cNvSpPr/>
                <p:nvPr/>
              </p:nvSpPr>
              <p:spPr>
                <a:xfrm>
                  <a:off x="1520168" y="3322578"/>
                  <a:ext cx="173862" cy="173862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676EEE1-45ED-4EA9-A4A4-C8AC7B8CC3E6}"/>
                    </a:ext>
                  </a:extLst>
                </p:cNvPr>
                <p:cNvSpPr/>
                <p:nvPr/>
              </p:nvSpPr>
              <p:spPr>
                <a:xfrm>
                  <a:off x="1739236" y="2933125"/>
                  <a:ext cx="397401" cy="397401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DBD9A8A-E13F-435F-AF9A-54C87768D46B}"/>
                    </a:ext>
                  </a:extLst>
                </p:cNvPr>
                <p:cNvSpPr/>
                <p:nvPr/>
              </p:nvSpPr>
              <p:spPr>
                <a:xfrm>
                  <a:off x="1599056" y="2427081"/>
                  <a:ext cx="273213" cy="273213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97C59C42-4D7C-4F49-9B4A-D71C00FA8CC8}"/>
                </a:ext>
              </a:extLst>
            </p:cNvPr>
            <p:cNvSpPr/>
            <p:nvPr/>
          </p:nvSpPr>
          <p:spPr>
            <a:xfrm>
              <a:off x="2489106" y="2352946"/>
              <a:ext cx="592623" cy="1171545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BB8DB-3459-4712-A70C-69C1593F0D09}"/>
                </a:ext>
              </a:extLst>
            </p:cNvPr>
            <p:cNvSpPr/>
            <p:nvPr/>
          </p:nvSpPr>
          <p:spPr>
            <a:xfrm>
              <a:off x="10001177" y="2630808"/>
              <a:ext cx="1716259" cy="618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Sentiment Impact</a:t>
              </a:r>
              <a:endParaRPr lang="en-CA" sz="1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B2D6D8-8EAE-42AF-98ED-CE3506CDACC7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>
              <a:off x="9513013" y="2938719"/>
              <a:ext cx="488164" cy="1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830423-1EA7-47FB-ABA3-FC2064278BB9}"/>
                </a:ext>
              </a:extLst>
            </p:cNvPr>
            <p:cNvSpPr txBox="1"/>
            <p:nvPr/>
          </p:nvSpPr>
          <p:spPr>
            <a:xfrm>
              <a:off x="7167218" y="1646528"/>
              <a:ext cx="467877" cy="300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w1</a:t>
              </a:r>
              <a:endParaRPr lang="en-CA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FDDBB4-2437-4F87-87CC-004888136AB2}"/>
                </a:ext>
              </a:extLst>
            </p:cNvPr>
            <p:cNvSpPr txBox="1"/>
            <p:nvPr/>
          </p:nvSpPr>
          <p:spPr>
            <a:xfrm>
              <a:off x="7192244" y="2619535"/>
              <a:ext cx="467877" cy="300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w2</a:t>
              </a:r>
              <a:endParaRPr lang="en-CA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B8B321-23E1-475C-9BE2-DEA57F3791C6}"/>
                </a:ext>
              </a:extLst>
            </p:cNvPr>
            <p:cNvSpPr txBox="1"/>
            <p:nvPr/>
          </p:nvSpPr>
          <p:spPr>
            <a:xfrm>
              <a:off x="7213390" y="3724256"/>
              <a:ext cx="467877" cy="300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w3</a:t>
              </a:r>
              <a:endParaRPr lang="en-CA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68B783E5-6BF3-4EE1-A89D-EB8E91D81CB2}"/>
              </a:ext>
            </a:extLst>
          </p:cNvPr>
          <p:cNvSpPr/>
          <p:nvPr/>
        </p:nvSpPr>
        <p:spPr>
          <a:xfrm>
            <a:off x="7164059" y="5142624"/>
            <a:ext cx="1540203" cy="63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4295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CB0F8-7999-4320-A323-78E25EC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Regression Prediction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142F90C-336E-4C9B-A638-4C72DFBD3F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81" b="27273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ABC53-6356-45B4-B552-119E5F95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8640" y="4564673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r>
              <a:rPr lang="en-US" sz="1600" dirty="0">
                <a:solidFill>
                  <a:schemeClr val="tx1"/>
                </a:solidFill>
              </a:rPr>
              <a:t>- Dataset Details</a:t>
            </a:r>
          </a:p>
          <a:p>
            <a:pPr indent="-182880"/>
            <a:r>
              <a:rPr lang="en-US" sz="1600" dirty="0">
                <a:solidFill>
                  <a:schemeClr val="tx1"/>
                </a:solidFill>
              </a:rPr>
              <a:t>- Model Details</a:t>
            </a:r>
          </a:p>
        </p:txBody>
      </p:sp>
    </p:spTree>
    <p:extLst>
      <p:ext uri="{BB962C8B-B14F-4D97-AF65-F5344CB8AC3E}">
        <p14:creationId xmlns:p14="http://schemas.microsoft.com/office/powerpoint/2010/main" val="10090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4343-44B5-4316-A3D0-15EE8C93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9025-11B2-4347-B550-FEE87A36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Sentiment Impact: This is sourced from the prediction from sentiment analysis on Reddit posts</a:t>
            </a:r>
            <a:endParaRPr lang="en-CA" dirty="0"/>
          </a:p>
          <a:p>
            <a:r>
              <a:rPr lang="en-US" dirty="0">
                <a:hlinkClick r:id="rId2"/>
              </a:rPr>
              <a:t>Natural calamities</a:t>
            </a:r>
            <a:r>
              <a:rPr lang="en-US" dirty="0"/>
              <a:t>: These have economic consequences impacting the stock market. Includes: wildfire, hurricane, flood, blizzard, snowstorm, tornado</a:t>
            </a:r>
          </a:p>
          <a:p>
            <a:r>
              <a:rPr lang="en-US" dirty="0">
                <a:hlinkClick r:id="rId3"/>
              </a:rPr>
              <a:t>Pandemic</a:t>
            </a:r>
            <a:r>
              <a:rPr lang="en-US" dirty="0"/>
              <a:t> : Outbreaks always tend to have a negative effect on the market. For this demonstration, we have added Coronavirus, which could be enriched for 2020 and 2021 to be automatically picked in model training and testing</a:t>
            </a:r>
          </a:p>
          <a:p>
            <a:r>
              <a:rPr lang="en-US" dirty="0">
                <a:hlinkClick r:id="rId4"/>
              </a:rPr>
              <a:t>Annual Inflation Rate in USA</a:t>
            </a:r>
            <a:r>
              <a:rPr lang="en-US" dirty="0"/>
              <a:t>: was added to capture the macro-economic factors that influence the stock market</a:t>
            </a:r>
          </a:p>
          <a:p>
            <a:r>
              <a:rPr lang="en-US" dirty="0">
                <a:hlinkClick r:id="rId5"/>
              </a:rPr>
              <a:t>Season of the year</a:t>
            </a:r>
            <a:r>
              <a:rPr lang="en-US" dirty="0"/>
              <a:t>: to predict how seasonal stock market trend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BD51E4-31AA-456E-A530-8B5661F5BFCB}"/>
              </a:ext>
            </a:extLst>
          </p:cNvPr>
          <p:cNvSpPr/>
          <p:nvPr/>
        </p:nvSpPr>
        <p:spPr>
          <a:xfrm>
            <a:off x="92765" y="2133599"/>
            <a:ext cx="993913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Predicted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47F4F-FB0E-4C5B-9F6A-9E8EDCAD86B0}"/>
              </a:ext>
            </a:extLst>
          </p:cNvPr>
          <p:cNvSpPr/>
          <p:nvPr/>
        </p:nvSpPr>
        <p:spPr>
          <a:xfrm>
            <a:off x="87595" y="2836939"/>
            <a:ext cx="993913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Label-encoded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0DD0B-C246-4801-BAD9-A4A8050530CA}"/>
              </a:ext>
            </a:extLst>
          </p:cNvPr>
          <p:cNvSpPr/>
          <p:nvPr/>
        </p:nvSpPr>
        <p:spPr>
          <a:xfrm>
            <a:off x="87595" y="3566492"/>
            <a:ext cx="993913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Label-encoded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DD342-19E7-493A-A9BA-BD14E3F6CC24}"/>
              </a:ext>
            </a:extLst>
          </p:cNvPr>
          <p:cNvSpPr/>
          <p:nvPr/>
        </p:nvSpPr>
        <p:spPr>
          <a:xfrm>
            <a:off x="87596" y="4835709"/>
            <a:ext cx="993913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Normalized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44D7E-C547-45F0-8A59-94913BC2A862}"/>
              </a:ext>
            </a:extLst>
          </p:cNvPr>
          <p:cNvSpPr/>
          <p:nvPr/>
        </p:nvSpPr>
        <p:spPr>
          <a:xfrm>
            <a:off x="92764" y="5520841"/>
            <a:ext cx="993913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One-hot encoded</a:t>
            </a:r>
          </a:p>
        </p:txBody>
      </p:sp>
    </p:spTree>
    <p:extLst>
      <p:ext uri="{BB962C8B-B14F-4D97-AF65-F5344CB8AC3E}">
        <p14:creationId xmlns:p14="http://schemas.microsoft.com/office/powerpoint/2010/main" val="290233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ECF4-27CF-49C2-A162-BA83B81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8C4B-9AA0-4559-8A63-8AD6D9C3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60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Using the TensorFlow framework to create a sequential neural network containing LSTM layers to predict the time series dataset with dropout masks for regularization.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CF34CD-A55F-4873-8EA4-C756491C509B}"/>
              </a:ext>
            </a:extLst>
          </p:cNvPr>
          <p:cNvGrpSpPr/>
          <p:nvPr/>
        </p:nvGrpSpPr>
        <p:grpSpPr>
          <a:xfrm>
            <a:off x="203498" y="2937027"/>
            <a:ext cx="10977148" cy="3733373"/>
            <a:chOff x="512487" y="1671845"/>
            <a:chExt cx="11047756" cy="375285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F16A3481-47E5-4BDA-82A0-0BEDC82494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8482416"/>
                </p:ext>
              </p:extLst>
            </p:nvPr>
          </p:nvGraphicFramePr>
          <p:xfrm>
            <a:off x="512487" y="2089242"/>
            <a:ext cx="3427896" cy="26795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C509A9-CBE3-413C-9066-F9DA3C56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8868" y="1671845"/>
              <a:ext cx="7191375" cy="3752850"/>
            </a:xfrm>
            <a:prstGeom prst="rect">
              <a:avLst/>
            </a:prstGeom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2900E8E-667A-44FC-981A-7C029AB5934C}"/>
                </a:ext>
              </a:extLst>
            </p:cNvPr>
            <p:cNvSpPr/>
            <p:nvPr/>
          </p:nvSpPr>
          <p:spPr>
            <a:xfrm>
              <a:off x="3940383" y="1856340"/>
              <a:ext cx="525600" cy="31453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C1D458-39BE-47EE-9D64-C03CB9DC7A72}"/>
                </a:ext>
              </a:extLst>
            </p:cNvPr>
            <p:cNvSpPr txBox="1"/>
            <p:nvPr/>
          </p:nvSpPr>
          <p:spPr>
            <a:xfrm>
              <a:off x="10355554" y="2610678"/>
              <a:ext cx="1204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Predicted Adj 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Close Price</a:t>
              </a:r>
              <a:endParaRPr lang="en-CA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93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E5B6A-C46D-4FE0-9414-41A98DF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7386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100">
                <a:solidFill>
                  <a:schemeClr val="tx1"/>
                </a:solidFill>
              </a:rPr>
              <a:t>Predicted Vs Actual Stock Price Comparison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8AA07-97EC-4229-A9DF-9AEC71AA9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2A4E7713-3CEB-43CE-9079-40FA0EAA0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r="9351" b="3"/>
          <a:stretch/>
        </p:blipFill>
        <p:spPr>
          <a:xfrm>
            <a:off x="902659" y="453788"/>
            <a:ext cx="5193342" cy="59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90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Macro Event Based Stock Market Prediction</vt:lpstr>
      <vt:lpstr>Components of the Product</vt:lpstr>
      <vt:lpstr>Sentiment Analysis</vt:lpstr>
      <vt:lpstr>Dataset Details</vt:lpstr>
      <vt:lpstr>Model Details</vt:lpstr>
      <vt:lpstr>Regression Prediction</vt:lpstr>
      <vt:lpstr>Dataset Details</vt:lpstr>
      <vt:lpstr>Model Details</vt:lpstr>
      <vt:lpstr>Predicted Vs Actual Stock Price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 Event Based Stock Market Prediction</dc:title>
  <dc:creator>Rashpinder Jagait</dc:creator>
  <cp:lastModifiedBy>Rashpinder Jagait</cp:lastModifiedBy>
  <cp:revision>8</cp:revision>
  <dcterms:created xsi:type="dcterms:W3CDTF">2021-02-26T23:59:31Z</dcterms:created>
  <dcterms:modified xsi:type="dcterms:W3CDTF">2021-02-27T00:21:09Z</dcterms:modified>
</cp:coreProperties>
</file>