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y="10287000" cx="18288000"/>
  <p:notesSz cx="18288000" cy="1028700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2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2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2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2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2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0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0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p/>
        </p:txBody>
      </p:sp>
      <p:sp>
        <p:nvSpPr>
          <p:cNvPr id="104860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0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0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p/>
        </p:txBody>
      </p:sp>
      <p:sp>
        <p:nvSpPr>
          <p:cNvPr id="1048610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1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1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p/>
        </p:txBody>
      </p:sp>
      <p:sp>
        <p:nvSpPr>
          <p:cNvPr id="1048616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7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18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ah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FFAFF"/>
          </a:solidFill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0" y="9499384"/>
            <a:ext cx="835660" cy="788035"/>
          </a:xfrm>
          <a:custGeom>
            <a:avLst/>
            <a:ahLst/>
            <a:rect l="l" t="t" r="r" b="b"/>
            <a:pathLst>
              <a:path w="835660" h="788034">
                <a:moveTo>
                  <a:pt x="0" y="0"/>
                </a:moveTo>
                <a:lnTo>
                  <a:pt x="835218" y="0"/>
                </a:lnTo>
                <a:lnTo>
                  <a:pt x="835218" y="787615"/>
                </a:lnTo>
                <a:lnTo>
                  <a:pt x="208866" y="787615"/>
                </a:lnTo>
                <a:lnTo>
                  <a:pt x="190599" y="773051"/>
                </a:lnTo>
                <a:lnTo>
                  <a:pt x="156353" y="743133"/>
                </a:lnTo>
                <a:lnTo>
                  <a:pt x="123497" y="711720"/>
                </a:lnTo>
                <a:lnTo>
                  <a:pt x="92084" y="678864"/>
                </a:lnTo>
                <a:lnTo>
                  <a:pt x="62167" y="644618"/>
                </a:lnTo>
                <a:lnTo>
                  <a:pt x="33797" y="609036"/>
                </a:lnTo>
                <a:lnTo>
                  <a:pt x="7028" y="572168"/>
                </a:lnTo>
                <a:lnTo>
                  <a:pt x="0" y="561507"/>
                </a:lnTo>
                <a:lnTo>
                  <a:pt x="0" y="0"/>
                </a:lnTo>
                <a:close/>
              </a:path>
            </a:pathLst>
          </a:custGeom>
          <a:solidFill>
            <a:srgbClr val="1CA2BF"/>
          </a:solidFill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0" y="8492858"/>
            <a:ext cx="2824480" cy="1794510"/>
          </a:xfrm>
          <a:custGeom>
            <a:avLst/>
            <a:ahLst/>
            <a:rect l="l" t="t" r="r" b="b"/>
            <a:pathLst>
              <a:path w="2824480" h="1794509">
                <a:moveTo>
                  <a:pt x="1838464" y="928230"/>
                </a:moveTo>
                <a:lnTo>
                  <a:pt x="1831454" y="862076"/>
                </a:lnTo>
                <a:lnTo>
                  <a:pt x="1823593" y="815263"/>
                </a:lnTo>
                <a:lnTo>
                  <a:pt x="1813598" y="769213"/>
                </a:lnTo>
                <a:lnTo>
                  <a:pt x="1801533" y="723976"/>
                </a:lnTo>
                <a:lnTo>
                  <a:pt x="1787448" y="679589"/>
                </a:lnTo>
                <a:lnTo>
                  <a:pt x="1771383" y="636117"/>
                </a:lnTo>
                <a:lnTo>
                  <a:pt x="1753412" y="593623"/>
                </a:lnTo>
                <a:lnTo>
                  <a:pt x="1733575" y="552145"/>
                </a:lnTo>
                <a:lnTo>
                  <a:pt x="1711921" y="511746"/>
                </a:lnTo>
                <a:lnTo>
                  <a:pt x="1688515" y="472465"/>
                </a:lnTo>
                <a:lnTo>
                  <a:pt x="1663395" y="434365"/>
                </a:lnTo>
                <a:lnTo>
                  <a:pt x="1636623" y="397497"/>
                </a:lnTo>
                <a:lnTo>
                  <a:pt x="1608264" y="361911"/>
                </a:lnTo>
                <a:lnTo>
                  <a:pt x="1578343" y="327672"/>
                </a:lnTo>
                <a:lnTo>
                  <a:pt x="1546923" y="294817"/>
                </a:lnTo>
                <a:lnTo>
                  <a:pt x="1514068" y="263398"/>
                </a:lnTo>
                <a:lnTo>
                  <a:pt x="1479829" y="233476"/>
                </a:lnTo>
                <a:lnTo>
                  <a:pt x="1444244" y="205117"/>
                </a:lnTo>
                <a:lnTo>
                  <a:pt x="1407375" y="178346"/>
                </a:lnTo>
                <a:lnTo>
                  <a:pt x="1369275" y="153225"/>
                </a:lnTo>
                <a:lnTo>
                  <a:pt x="1329994" y="129819"/>
                </a:lnTo>
                <a:lnTo>
                  <a:pt x="1289596" y="108165"/>
                </a:lnTo>
                <a:lnTo>
                  <a:pt x="1248117" y="88328"/>
                </a:lnTo>
                <a:lnTo>
                  <a:pt x="1205611" y="70358"/>
                </a:lnTo>
                <a:lnTo>
                  <a:pt x="1162151" y="54292"/>
                </a:lnTo>
                <a:lnTo>
                  <a:pt x="1117765" y="40208"/>
                </a:lnTo>
                <a:lnTo>
                  <a:pt x="1072527" y="28143"/>
                </a:lnTo>
                <a:lnTo>
                  <a:pt x="1026464" y="18148"/>
                </a:lnTo>
                <a:lnTo>
                  <a:pt x="979665" y="10287"/>
                </a:lnTo>
                <a:lnTo>
                  <a:pt x="932141" y="4610"/>
                </a:lnTo>
                <a:lnTo>
                  <a:pt x="883983" y="1168"/>
                </a:lnTo>
                <a:lnTo>
                  <a:pt x="835215" y="0"/>
                </a:lnTo>
                <a:lnTo>
                  <a:pt x="786447" y="1168"/>
                </a:lnTo>
                <a:lnTo>
                  <a:pt x="738276" y="4610"/>
                </a:lnTo>
                <a:lnTo>
                  <a:pt x="690765" y="10287"/>
                </a:lnTo>
                <a:lnTo>
                  <a:pt x="643953" y="18148"/>
                </a:lnTo>
                <a:lnTo>
                  <a:pt x="597903" y="28143"/>
                </a:lnTo>
                <a:lnTo>
                  <a:pt x="552653" y="40208"/>
                </a:lnTo>
                <a:lnTo>
                  <a:pt x="508279" y="54292"/>
                </a:lnTo>
                <a:lnTo>
                  <a:pt x="464807" y="70358"/>
                </a:lnTo>
                <a:lnTo>
                  <a:pt x="422313" y="88328"/>
                </a:lnTo>
                <a:lnTo>
                  <a:pt x="380834" y="108165"/>
                </a:lnTo>
                <a:lnTo>
                  <a:pt x="340423" y="129819"/>
                </a:lnTo>
                <a:lnTo>
                  <a:pt x="301155" y="153225"/>
                </a:lnTo>
                <a:lnTo>
                  <a:pt x="263055" y="178346"/>
                </a:lnTo>
                <a:lnTo>
                  <a:pt x="226187" y="205117"/>
                </a:lnTo>
                <a:lnTo>
                  <a:pt x="190601" y="233476"/>
                </a:lnTo>
                <a:lnTo>
                  <a:pt x="156349" y="263398"/>
                </a:lnTo>
                <a:lnTo>
                  <a:pt x="123494" y="294817"/>
                </a:lnTo>
                <a:lnTo>
                  <a:pt x="92087" y="327672"/>
                </a:lnTo>
                <a:lnTo>
                  <a:pt x="62166" y="361911"/>
                </a:lnTo>
                <a:lnTo>
                  <a:pt x="33794" y="397497"/>
                </a:lnTo>
                <a:lnTo>
                  <a:pt x="7023" y="434365"/>
                </a:lnTo>
                <a:lnTo>
                  <a:pt x="0" y="445033"/>
                </a:lnTo>
                <a:lnTo>
                  <a:pt x="0" y="1006525"/>
                </a:lnTo>
                <a:lnTo>
                  <a:pt x="1838464" y="1006525"/>
                </a:lnTo>
                <a:lnTo>
                  <a:pt x="1838464" y="928230"/>
                </a:lnTo>
                <a:close/>
              </a:path>
              <a:path w="2824480" h="1794509">
                <a:moveTo>
                  <a:pt x="2824124" y="1794141"/>
                </a:moveTo>
                <a:lnTo>
                  <a:pt x="2808059" y="1730502"/>
                </a:lnTo>
                <a:lnTo>
                  <a:pt x="2793974" y="1686115"/>
                </a:lnTo>
                <a:lnTo>
                  <a:pt x="2777921" y="1642656"/>
                </a:lnTo>
                <a:lnTo>
                  <a:pt x="2759938" y="1600149"/>
                </a:lnTo>
                <a:lnTo>
                  <a:pt x="2740101" y="1558671"/>
                </a:lnTo>
                <a:lnTo>
                  <a:pt x="2718447" y="1518272"/>
                </a:lnTo>
                <a:lnTo>
                  <a:pt x="2695041" y="1478991"/>
                </a:lnTo>
                <a:lnTo>
                  <a:pt x="2669921" y="1440891"/>
                </a:lnTo>
                <a:lnTo>
                  <a:pt x="2643162" y="1404023"/>
                </a:lnTo>
                <a:lnTo>
                  <a:pt x="2614790" y="1368450"/>
                </a:lnTo>
                <a:lnTo>
                  <a:pt x="2584869" y="1334198"/>
                </a:lnTo>
                <a:lnTo>
                  <a:pt x="2553449" y="1301343"/>
                </a:lnTo>
                <a:lnTo>
                  <a:pt x="2520594" y="1269923"/>
                </a:lnTo>
                <a:lnTo>
                  <a:pt x="2486355" y="1240015"/>
                </a:lnTo>
                <a:lnTo>
                  <a:pt x="2450769" y="1211643"/>
                </a:lnTo>
                <a:lnTo>
                  <a:pt x="2413901" y="1184871"/>
                </a:lnTo>
                <a:lnTo>
                  <a:pt x="2375801" y="1159751"/>
                </a:lnTo>
                <a:lnTo>
                  <a:pt x="2336520" y="1136345"/>
                </a:lnTo>
                <a:lnTo>
                  <a:pt x="2296122" y="1114691"/>
                </a:lnTo>
                <a:lnTo>
                  <a:pt x="2254643" y="1094854"/>
                </a:lnTo>
                <a:lnTo>
                  <a:pt x="2212149" y="1076883"/>
                </a:lnTo>
                <a:lnTo>
                  <a:pt x="2168677" y="1060818"/>
                </a:lnTo>
                <a:lnTo>
                  <a:pt x="2124303" y="1046734"/>
                </a:lnTo>
                <a:lnTo>
                  <a:pt x="2079053" y="1034669"/>
                </a:lnTo>
                <a:lnTo>
                  <a:pt x="2033003" y="1024686"/>
                </a:lnTo>
                <a:lnTo>
                  <a:pt x="1986191" y="1016825"/>
                </a:lnTo>
                <a:lnTo>
                  <a:pt x="1938667" y="1011135"/>
                </a:lnTo>
                <a:lnTo>
                  <a:pt x="1890509" y="1007694"/>
                </a:lnTo>
                <a:lnTo>
                  <a:pt x="1841741" y="1006538"/>
                </a:lnTo>
                <a:lnTo>
                  <a:pt x="1792973" y="1007694"/>
                </a:lnTo>
                <a:lnTo>
                  <a:pt x="1744802" y="1011135"/>
                </a:lnTo>
                <a:lnTo>
                  <a:pt x="1697291" y="1016825"/>
                </a:lnTo>
                <a:lnTo>
                  <a:pt x="1650479" y="1024686"/>
                </a:lnTo>
                <a:lnTo>
                  <a:pt x="1604429" y="1034669"/>
                </a:lnTo>
                <a:lnTo>
                  <a:pt x="1559179" y="1046734"/>
                </a:lnTo>
                <a:lnTo>
                  <a:pt x="1514805" y="1060818"/>
                </a:lnTo>
                <a:lnTo>
                  <a:pt x="1471333" y="1076883"/>
                </a:lnTo>
                <a:lnTo>
                  <a:pt x="1428838" y="1094854"/>
                </a:lnTo>
                <a:lnTo>
                  <a:pt x="1387360" y="1114691"/>
                </a:lnTo>
                <a:lnTo>
                  <a:pt x="1346962" y="1136345"/>
                </a:lnTo>
                <a:lnTo>
                  <a:pt x="1307680" y="1159751"/>
                </a:lnTo>
                <a:lnTo>
                  <a:pt x="1269580" y="1184871"/>
                </a:lnTo>
                <a:lnTo>
                  <a:pt x="1232712" y="1211643"/>
                </a:lnTo>
                <a:lnTo>
                  <a:pt x="1197127" y="1240015"/>
                </a:lnTo>
                <a:lnTo>
                  <a:pt x="1162888" y="1269923"/>
                </a:lnTo>
                <a:lnTo>
                  <a:pt x="1130020" y="1301343"/>
                </a:lnTo>
                <a:lnTo>
                  <a:pt x="1098613" y="1334198"/>
                </a:lnTo>
                <a:lnTo>
                  <a:pt x="1068692" y="1368450"/>
                </a:lnTo>
                <a:lnTo>
                  <a:pt x="1040320" y="1404023"/>
                </a:lnTo>
                <a:lnTo>
                  <a:pt x="1013548" y="1440891"/>
                </a:lnTo>
                <a:lnTo>
                  <a:pt x="988441" y="1478991"/>
                </a:lnTo>
                <a:lnTo>
                  <a:pt x="965034" y="1518272"/>
                </a:lnTo>
                <a:lnTo>
                  <a:pt x="943381" y="1558671"/>
                </a:lnTo>
                <a:lnTo>
                  <a:pt x="923544" y="1600149"/>
                </a:lnTo>
                <a:lnTo>
                  <a:pt x="905560" y="1642656"/>
                </a:lnTo>
                <a:lnTo>
                  <a:pt x="889508" y="1686115"/>
                </a:lnTo>
                <a:lnTo>
                  <a:pt x="875423" y="1730502"/>
                </a:lnTo>
                <a:lnTo>
                  <a:pt x="863358" y="1775739"/>
                </a:lnTo>
                <a:lnTo>
                  <a:pt x="859358" y="1794141"/>
                </a:lnTo>
                <a:lnTo>
                  <a:pt x="2824124" y="1794141"/>
                </a:lnTo>
                <a:close/>
              </a:path>
            </a:pathLst>
          </a:custGeom>
          <a:solidFill>
            <a:srgbClr val="322965"/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0" y="6494594"/>
            <a:ext cx="835660" cy="991869"/>
          </a:xfrm>
          <a:custGeom>
            <a:avLst/>
            <a:ahLst/>
            <a:rect l="l" t="t" r="r" b="b"/>
            <a:pathLst>
              <a:path w="835660" h="991870">
                <a:moveTo>
                  <a:pt x="835218" y="991726"/>
                </a:moveTo>
                <a:lnTo>
                  <a:pt x="0" y="991726"/>
                </a:lnTo>
                <a:lnTo>
                  <a:pt x="0" y="0"/>
                </a:lnTo>
                <a:lnTo>
                  <a:pt x="19956" y="3351"/>
                </a:lnTo>
                <a:lnTo>
                  <a:pt x="66011" y="13340"/>
                </a:lnTo>
                <a:lnTo>
                  <a:pt x="111256" y="25405"/>
                </a:lnTo>
                <a:lnTo>
                  <a:pt x="155638" y="39492"/>
                </a:lnTo>
                <a:lnTo>
                  <a:pt x="199104" y="55549"/>
                </a:lnTo>
                <a:lnTo>
                  <a:pt x="241603" y="73523"/>
                </a:lnTo>
                <a:lnTo>
                  <a:pt x="283081" y="93361"/>
                </a:lnTo>
                <a:lnTo>
                  <a:pt x="323485" y="115012"/>
                </a:lnTo>
                <a:lnTo>
                  <a:pt x="362763" y="138421"/>
                </a:lnTo>
                <a:lnTo>
                  <a:pt x="400862" y="163536"/>
                </a:lnTo>
                <a:lnTo>
                  <a:pt x="437729" y="190305"/>
                </a:lnTo>
                <a:lnTo>
                  <a:pt x="473312" y="218675"/>
                </a:lnTo>
                <a:lnTo>
                  <a:pt x="507558" y="248593"/>
                </a:lnTo>
                <a:lnTo>
                  <a:pt x="540414" y="280006"/>
                </a:lnTo>
                <a:lnTo>
                  <a:pt x="571827" y="312862"/>
                </a:lnTo>
                <a:lnTo>
                  <a:pt x="601745" y="347107"/>
                </a:lnTo>
                <a:lnTo>
                  <a:pt x="630114" y="382690"/>
                </a:lnTo>
                <a:lnTo>
                  <a:pt x="656883" y="419558"/>
                </a:lnTo>
                <a:lnTo>
                  <a:pt x="681999" y="457656"/>
                </a:lnTo>
                <a:lnTo>
                  <a:pt x="705408" y="496934"/>
                </a:lnTo>
                <a:lnTo>
                  <a:pt x="727058" y="537339"/>
                </a:lnTo>
                <a:lnTo>
                  <a:pt x="746897" y="578817"/>
                </a:lnTo>
                <a:lnTo>
                  <a:pt x="764871" y="621315"/>
                </a:lnTo>
                <a:lnTo>
                  <a:pt x="780928" y="664782"/>
                </a:lnTo>
                <a:lnTo>
                  <a:pt x="795015" y="709164"/>
                </a:lnTo>
                <a:lnTo>
                  <a:pt x="807079" y="754409"/>
                </a:lnTo>
                <a:lnTo>
                  <a:pt x="817069" y="800463"/>
                </a:lnTo>
                <a:lnTo>
                  <a:pt x="824930" y="847275"/>
                </a:lnTo>
                <a:lnTo>
                  <a:pt x="830610" y="894791"/>
                </a:lnTo>
                <a:lnTo>
                  <a:pt x="834057" y="942959"/>
                </a:lnTo>
                <a:lnTo>
                  <a:pt x="835218" y="991726"/>
                </a:lnTo>
                <a:close/>
              </a:path>
            </a:pathLst>
          </a:custGeom>
          <a:solidFill>
            <a:srgbClr val="1CA2BF"/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0" y="7486325"/>
            <a:ext cx="1842135" cy="1007110"/>
          </a:xfrm>
          <a:custGeom>
            <a:avLst/>
            <a:ahLst/>
            <a:rect l="l" t="t" r="r" b="b"/>
            <a:pathLst>
              <a:path w="1842135" h="1007109">
                <a:moveTo>
                  <a:pt x="0" y="0"/>
                </a:moveTo>
                <a:lnTo>
                  <a:pt x="1841742" y="0"/>
                </a:lnTo>
                <a:lnTo>
                  <a:pt x="1840582" y="48765"/>
                </a:lnTo>
                <a:lnTo>
                  <a:pt x="1837135" y="96932"/>
                </a:lnTo>
                <a:lnTo>
                  <a:pt x="1831454" y="144447"/>
                </a:lnTo>
                <a:lnTo>
                  <a:pt x="1823593" y="191258"/>
                </a:lnTo>
                <a:lnTo>
                  <a:pt x="1813603" y="237312"/>
                </a:lnTo>
                <a:lnTo>
                  <a:pt x="1801538" y="282556"/>
                </a:lnTo>
                <a:lnTo>
                  <a:pt x="1787451" y="326938"/>
                </a:lnTo>
                <a:lnTo>
                  <a:pt x="1771393" y="370404"/>
                </a:lnTo>
                <a:lnTo>
                  <a:pt x="1753419" y="412902"/>
                </a:lnTo>
                <a:lnTo>
                  <a:pt x="1733580" y="454380"/>
                </a:lnTo>
                <a:lnTo>
                  <a:pt x="1711929" y="494784"/>
                </a:lnTo>
                <a:lnTo>
                  <a:pt x="1688519" y="534062"/>
                </a:lnTo>
                <a:lnTo>
                  <a:pt x="1663404" y="572161"/>
                </a:lnTo>
                <a:lnTo>
                  <a:pt x="1636634" y="609029"/>
                </a:lnTo>
                <a:lnTo>
                  <a:pt x="1608264" y="644612"/>
                </a:lnTo>
                <a:lnTo>
                  <a:pt x="1578346" y="678858"/>
                </a:lnTo>
                <a:lnTo>
                  <a:pt x="1546932" y="711714"/>
                </a:lnTo>
                <a:lnTo>
                  <a:pt x="1514076" y="743127"/>
                </a:lnTo>
                <a:lnTo>
                  <a:pt x="1479830" y="773046"/>
                </a:lnTo>
                <a:lnTo>
                  <a:pt x="1444247" y="801416"/>
                </a:lnTo>
                <a:lnTo>
                  <a:pt x="1407380" y="828185"/>
                </a:lnTo>
                <a:lnTo>
                  <a:pt x="1369281" y="853301"/>
                </a:lnTo>
                <a:lnTo>
                  <a:pt x="1330003" y="876711"/>
                </a:lnTo>
                <a:lnTo>
                  <a:pt x="1289598" y="898362"/>
                </a:lnTo>
                <a:lnTo>
                  <a:pt x="1248121" y="918201"/>
                </a:lnTo>
                <a:lnTo>
                  <a:pt x="1205622" y="936175"/>
                </a:lnTo>
                <a:lnTo>
                  <a:pt x="1162156" y="952232"/>
                </a:lnTo>
                <a:lnTo>
                  <a:pt x="1117775" y="966320"/>
                </a:lnTo>
                <a:lnTo>
                  <a:pt x="1072530" y="978385"/>
                </a:lnTo>
                <a:lnTo>
                  <a:pt x="1026477" y="988374"/>
                </a:lnTo>
                <a:lnTo>
                  <a:pt x="979666" y="996236"/>
                </a:lnTo>
                <a:lnTo>
                  <a:pt x="932150" y="1001916"/>
                </a:lnTo>
                <a:lnTo>
                  <a:pt x="883984" y="1005363"/>
                </a:lnTo>
                <a:lnTo>
                  <a:pt x="835218" y="1006524"/>
                </a:lnTo>
                <a:lnTo>
                  <a:pt x="786452" y="1005363"/>
                </a:lnTo>
                <a:lnTo>
                  <a:pt x="738285" y="1001916"/>
                </a:lnTo>
                <a:lnTo>
                  <a:pt x="690770" y="996236"/>
                </a:lnTo>
                <a:lnTo>
                  <a:pt x="643959" y="988374"/>
                </a:lnTo>
                <a:lnTo>
                  <a:pt x="597905" y="978385"/>
                </a:lnTo>
                <a:lnTo>
                  <a:pt x="552661" y="966320"/>
                </a:lnTo>
                <a:lnTo>
                  <a:pt x="508280" y="952232"/>
                </a:lnTo>
                <a:lnTo>
                  <a:pt x="464813" y="936175"/>
                </a:lnTo>
                <a:lnTo>
                  <a:pt x="422315" y="918201"/>
                </a:lnTo>
                <a:lnTo>
                  <a:pt x="380837" y="898362"/>
                </a:lnTo>
                <a:lnTo>
                  <a:pt x="340433" y="876711"/>
                </a:lnTo>
                <a:lnTo>
                  <a:pt x="301155" y="853301"/>
                </a:lnTo>
                <a:lnTo>
                  <a:pt x="263056" y="828185"/>
                </a:lnTo>
                <a:lnTo>
                  <a:pt x="226189" y="801416"/>
                </a:lnTo>
                <a:lnTo>
                  <a:pt x="190606" y="773046"/>
                </a:lnTo>
                <a:lnTo>
                  <a:pt x="156360" y="743127"/>
                </a:lnTo>
                <a:lnTo>
                  <a:pt x="123503" y="711714"/>
                </a:lnTo>
                <a:lnTo>
                  <a:pt x="92090" y="678858"/>
                </a:lnTo>
                <a:lnTo>
                  <a:pt x="62172" y="644612"/>
                </a:lnTo>
                <a:lnTo>
                  <a:pt x="33802" y="609029"/>
                </a:lnTo>
                <a:lnTo>
                  <a:pt x="7032" y="572161"/>
                </a:lnTo>
                <a:lnTo>
                  <a:pt x="0" y="561493"/>
                </a:lnTo>
                <a:lnTo>
                  <a:pt x="0" y="0"/>
                </a:lnTo>
                <a:close/>
              </a:path>
            </a:pathLst>
          </a:custGeom>
          <a:solidFill>
            <a:srgbClr val="322965"/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835222" y="6479797"/>
            <a:ext cx="1007110" cy="1007110"/>
          </a:xfrm>
          <a:custGeom>
            <a:avLst/>
            <a:ahLst/>
            <a:rect l="l" t="t" r="r" b="b"/>
            <a:pathLst>
              <a:path w="1007110" h="1007109">
                <a:moveTo>
                  <a:pt x="1006524" y="0"/>
                </a:moveTo>
                <a:lnTo>
                  <a:pt x="0" y="0"/>
                </a:lnTo>
                <a:lnTo>
                  <a:pt x="0" y="1006524"/>
                </a:lnTo>
                <a:lnTo>
                  <a:pt x="48767" y="1005363"/>
                </a:lnTo>
                <a:lnTo>
                  <a:pt x="96935" y="1001917"/>
                </a:lnTo>
                <a:lnTo>
                  <a:pt x="144451" y="996236"/>
                </a:lnTo>
                <a:lnTo>
                  <a:pt x="191263" y="988375"/>
                </a:lnTo>
                <a:lnTo>
                  <a:pt x="237317" y="978386"/>
                </a:lnTo>
                <a:lnTo>
                  <a:pt x="282562" y="966321"/>
                </a:lnTo>
                <a:lnTo>
                  <a:pt x="326944" y="952234"/>
                </a:lnTo>
                <a:lnTo>
                  <a:pt x="370411" y="936177"/>
                </a:lnTo>
                <a:lnTo>
                  <a:pt x="412909" y="918203"/>
                </a:lnTo>
                <a:lnTo>
                  <a:pt x="454387" y="898364"/>
                </a:lnTo>
                <a:lnTo>
                  <a:pt x="494791" y="876714"/>
                </a:lnTo>
                <a:lnTo>
                  <a:pt x="534069" y="853305"/>
                </a:lnTo>
                <a:lnTo>
                  <a:pt x="572168" y="828190"/>
                </a:lnTo>
                <a:lnTo>
                  <a:pt x="609036" y="801421"/>
                </a:lnTo>
                <a:lnTo>
                  <a:pt x="644618" y="773051"/>
                </a:lnTo>
                <a:lnTo>
                  <a:pt x="678864" y="743133"/>
                </a:lnTo>
                <a:lnTo>
                  <a:pt x="711720" y="711720"/>
                </a:lnTo>
                <a:lnTo>
                  <a:pt x="743133" y="678864"/>
                </a:lnTo>
                <a:lnTo>
                  <a:pt x="773051" y="644618"/>
                </a:lnTo>
                <a:lnTo>
                  <a:pt x="801421" y="609036"/>
                </a:lnTo>
                <a:lnTo>
                  <a:pt x="828190" y="572168"/>
                </a:lnTo>
                <a:lnTo>
                  <a:pt x="853305" y="534069"/>
                </a:lnTo>
                <a:lnTo>
                  <a:pt x="876714" y="494791"/>
                </a:lnTo>
                <a:lnTo>
                  <a:pt x="898364" y="454387"/>
                </a:lnTo>
                <a:lnTo>
                  <a:pt x="918203" y="412909"/>
                </a:lnTo>
                <a:lnTo>
                  <a:pt x="936177" y="370411"/>
                </a:lnTo>
                <a:lnTo>
                  <a:pt x="952234" y="326944"/>
                </a:lnTo>
                <a:lnTo>
                  <a:pt x="966321" y="282562"/>
                </a:lnTo>
                <a:lnTo>
                  <a:pt x="978386" y="237317"/>
                </a:lnTo>
                <a:lnTo>
                  <a:pt x="988375" y="191263"/>
                </a:lnTo>
                <a:lnTo>
                  <a:pt x="996236" y="144451"/>
                </a:lnTo>
                <a:lnTo>
                  <a:pt x="1001917" y="96935"/>
                </a:lnTo>
                <a:lnTo>
                  <a:pt x="1005363" y="48767"/>
                </a:lnTo>
                <a:lnTo>
                  <a:pt x="1006524" y="0"/>
                </a:lnTo>
                <a:close/>
              </a:path>
            </a:pathLst>
          </a:custGeom>
          <a:solidFill>
            <a:srgbClr val="1CA2BF"/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0" y="5473268"/>
            <a:ext cx="1842135" cy="1007110"/>
          </a:xfrm>
          <a:custGeom>
            <a:avLst/>
            <a:ahLst/>
            <a:rect l="l" t="t" r="r" b="b"/>
            <a:pathLst>
              <a:path w="1842135" h="1007110">
                <a:moveTo>
                  <a:pt x="0" y="1006524"/>
                </a:moveTo>
                <a:lnTo>
                  <a:pt x="1841742" y="1006524"/>
                </a:lnTo>
                <a:lnTo>
                  <a:pt x="1840582" y="957758"/>
                </a:lnTo>
                <a:lnTo>
                  <a:pt x="1837135" y="909592"/>
                </a:lnTo>
                <a:lnTo>
                  <a:pt x="1831454" y="862076"/>
                </a:lnTo>
                <a:lnTo>
                  <a:pt x="1823593" y="815265"/>
                </a:lnTo>
                <a:lnTo>
                  <a:pt x="1813603" y="769211"/>
                </a:lnTo>
                <a:lnTo>
                  <a:pt x="1801538" y="723967"/>
                </a:lnTo>
                <a:lnTo>
                  <a:pt x="1787451" y="679586"/>
                </a:lnTo>
                <a:lnTo>
                  <a:pt x="1771393" y="636119"/>
                </a:lnTo>
                <a:lnTo>
                  <a:pt x="1753419" y="593621"/>
                </a:lnTo>
                <a:lnTo>
                  <a:pt x="1733580" y="552144"/>
                </a:lnTo>
                <a:lnTo>
                  <a:pt x="1711929" y="511739"/>
                </a:lnTo>
                <a:lnTo>
                  <a:pt x="1688519" y="472461"/>
                </a:lnTo>
                <a:lnTo>
                  <a:pt x="1663404" y="434362"/>
                </a:lnTo>
                <a:lnTo>
                  <a:pt x="1636634" y="397495"/>
                </a:lnTo>
                <a:lnTo>
                  <a:pt x="1608264" y="361912"/>
                </a:lnTo>
                <a:lnTo>
                  <a:pt x="1578346" y="327666"/>
                </a:lnTo>
                <a:lnTo>
                  <a:pt x="1546932" y="294810"/>
                </a:lnTo>
                <a:lnTo>
                  <a:pt x="1514076" y="263396"/>
                </a:lnTo>
                <a:lnTo>
                  <a:pt x="1479830" y="233478"/>
                </a:lnTo>
                <a:lnTo>
                  <a:pt x="1444247" y="205108"/>
                </a:lnTo>
                <a:lnTo>
                  <a:pt x="1407380" y="178338"/>
                </a:lnTo>
                <a:lnTo>
                  <a:pt x="1369281" y="153222"/>
                </a:lnTo>
                <a:lnTo>
                  <a:pt x="1330003" y="129813"/>
                </a:lnTo>
                <a:lnTo>
                  <a:pt x="1289598" y="108162"/>
                </a:lnTo>
                <a:lnTo>
                  <a:pt x="1248121" y="88323"/>
                </a:lnTo>
                <a:lnTo>
                  <a:pt x="1205622" y="70348"/>
                </a:lnTo>
                <a:lnTo>
                  <a:pt x="1162156" y="54291"/>
                </a:lnTo>
                <a:lnTo>
                  <a:pt x="1117775" y="40204"/>
                </a:lnTo>
                <a:lnTo>
                  <a:pt x="1072530" y="28139"/>
                </a:lnTo>
                <a:lnTo>
                  <a:pt x="1026477" y="18149"/>
                </a:lnTo>
                <a:lnTo>
                  <a:pt x="979666" y="10288"/>
                </a:lnTo>
                <a:lnTo>
                  <a:pt x="932150" y="4607"/>
                </a:lnTo>
                <a:lnTo>
                  <a:pt x="883984" y="1160"/>
                </a:lnTo>
                <a:lnTo>
                  <a:pt x="835218" y="0"/>
                </a:lnTo>
                <a:lnTo>
                  <a:pt x="786452" y="1160"/>
                </a:lnTo>
                <a:lnTo>
                  <a:pt x="738285" y="4607"/>
                </a:lnTo>
                <a:lnTo>
                  <a:pt x="690770" y="10288"/>
                </a:lnTo>
                <a:lnTo>
                  <a:pt x="643959" y="18149"/>
                </a:lnTo>
                <a:lnTo>
                  <a:pt x="597905" y="28139"/>
                </a:lnTo>
                <a:lnTo>
                  <a:pt x="552661" y="40204"/>
                </a:lnTo>
                <a:lnTo>
                  <a:pt x="508280" y="54291"/>
                </a:lnTo>
                <a:lnTo>
                  <a:pt x="464813" y="70348"/>
                </a:lnTo>
                <a:lnTo>
                  <a:pt x="422315" y="88323"/>
                </a:lnTo>
                <a:lnTo>
                  <a:pt x="380837" y="108162"/>
                </a:lnTo>
                <a:lnTo>
                  <a:pt x="340433" y="129813"/>
                </a:lnTo>
                <a:lnTo>
                  <a:pt x="301155" y="153222"/>
                </a:lnTo>
                <a:lnTo>
                  <a:pt x="263056" y="178338"/>
                </a:lnTo>
                <a:lnTo>
                  <a:pt x="226189" y="205108"/>
                </a:lnTo>
                <a:lnTo>
                  <a:pt x="190606" y="233478"/>
                </a:lnTo>
                <a:lnTo>
                  <a:pt x="156360" y="263396"/>
                </a:lnTo>
                <a:lnTo>
                  <a:pt x="123503" y="294810"/>
                </a:lnTo>
                <a:lnTo>
                  <a:pt x="92090" y="327666"/>
                </a:lnTo>
                <a:lnTo>
                  <a:pt x="62172" y="361912"/>
                </a:lnTo>
                <a:lnTo>
                  <a:pt x="33802" y="397495"/>
                </a:lnTo>
                <a:lnTo>
                  <a:pt x="7032" y="434362"/>
                </a:lnTo>
                <a:lnTo>
                  <a:pt x="0" y="445030"/>
                </a:lnTo>
                <a:lnTo>
                  <a:pt x="0" y="1006524"/>
                </a:lnTo>
                <a:close/>
              </a:path>
            </a:pathLst>
          </a:custGeom>
          <a:solidFill>
            <a:srgbClr val="322965"/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841741" y="7486332"/>
            <a:ext cx="1007110" cy="2013585"/>
          </a:xfrm>
          <a:custGeom>
            <a:avLst/>
            <a:ahLst/>
            <a:rect l="l" t="t" r="r" b="b"/>
            <a:pathLst>
              <a:path w="1007110" h="2013584">
                <a:moveTo>
                  <a:pt x="1006525" y="2013051"/>
                </a:moveTo>
                <a:lnTo>
                  <a:pt x="1005370" y="1964283"/>
                </a:lnTo>
                <a:lnTo>
                  <a:pt x="1001915" y="1916112"/>
                </a:lnTo>
                <a:lnTo>
                  <a:pt x="996238" y="1868601"/>
                </a:lnTo>
                <a:lnTo>
                  <a:pt x="988377" y="1821789"/>
                </a:lnTo>
                <a:lnTo>
                  <a:pt x="978395" y="1775739"/>
                </a:lnTo>
                <a:lnTo>
                  <a:pt x="966330" y="1730489"/>
                </a:lnTo>
                <a:lnTo>
                  <a:pt x="952233" y="1686102"/>
                </a:lnTo>
                <a:lnTo>
                  <a:pt x="936180" y="1642643"/>
                </a:lnTo>
                <a:lnTo>
                  <a:pt x="918210" y="1600149"/>
                </a:lnTo>
                <a:lnTo>
                  <a:pt x="898372" y="1558671"/>
                </a:lnTo>
                <a:lnTo>
                  <a:pt x="876719" y="1518259"/>
                </a:lnTo>
                <a:lnTo>
                  <a:pt x="853313" y="1478978"/>
                </a:lnTo>
                <a:lnTo>
                  <a:pt x="828192" y="1440878"/>
                </a:lnTo>
                <a:lnTo>
                  <a:pt x="801420" y="1404023"/>
                </a:lnTo>
                <a:lnTo>
                  <a:pt x="773049" y="1368437"/>
                </a:lnTo>
                <a:lnTo>
                  <a:pt x="743140" y="1334185"/>
                </a:lnTo>
                <a:lnTo>
                  <a:pt x="711720" y="1301330"/>
                </a:lnTo>
                <a:lnTo>
                  <a:pt x="678865" y="1269923"/>
                </a:lnTo>
                <a:lnTo>
                  <a:pt x="644626" y="1240002"/>
                </a:lnTo>
                <a:lnTo>
                  <a:pt x="609041" y="1211630"/>
                </a:lnTo>
                <a:lnTo>
                  <a:pt x="572173" y="1184859"/>
                </a:lnTo>
                <a:lnTo>
                  <a:pt x="534073" y="1159751"/>
                </a:lnTo>
                <a:lnTo>
                  <a:pt x="494792" y="1136332"/>
                </a:lnTo>
                <a:lnTo>
                  <a:pt x="454393" y="1114691"/>
                </a:lnTo>
                <a:lnTo>
                  <a:pt x="412915" y="1094854"/>
                </a:lnTo>
                <a:lnTo>
                  <a:pt x="370420" y="1076871"/>
                </a:lnTo>
                <a:lnTo>
                  <a:pt x="326948" y="1060818"/>
                </a:lnTo>
                <a:lnTo>
                  <a:pt x="282562" y="1046734"/>
                </a:lnTo>
                <a:lnTo>
                  <a:pt x="237324" y="1034669"/>
                </a:lnTo>
                <a:lnTo>
                  <a:pt x="191262" y="1024674"/>
                </a:lnTo>
                <a:lnTo>
                  <a:pt x="144449" y="1016812"/>
                </a:lnTo>
                <a:lnTo>
                  <a:pt x="96939" y="1011135"/>
                </a:lnTo>
                <a:lnTo>
                  <a:pt x="48768" y="1007694"/>
                </a:lnTo>
                <a:lnTo>
                  <a:pt x="0" y="1006525"/>
                </a:lnTo>
                <a:lnTo>
                  <a:pt x="0" y="2013051"/>
                </a:lnTo>
                <a:lnTo>
                  <a:pt x="1006525" y="2013051"/>
                </a:lnTo>
                <a:close/>
              </a:path>
              <a:path w="1007110" h="2013584">
                <a:moveTo>
                  <a:pt x="1006525" y="0"/>
                </a:moveTo>
                <a:lnTo>
                  <a:pt x="0" y="0"/>
                </a:lnTo>
                <a:lnTo>
                  <a:pt x="0" y="1006525"/>
                </a:lnTo>
                <a:lnTo>
                  <a:pt x="48768" y="1005370"/>
                </a:lnTo>
                <a:lnTo>
                  <a:pt x="96939" y="1001915"/>
                </a:lnTo>
                <a:lnTo>
                  <a:pt x="144449" y="996238"/>
                </a:lnTo>
                <a:lnTo>
                  <a:pt x="191262" y="988377"/>
                </a:lnTo>
                <a:lnTo>
                  <a:pt x="237324" y="978382"/>
                </a:lnTo>
                <a:lnTo>
                  <a:pt x="282562" y="966317"/>
                </a:lnTo>
                <a:lnTo>
                  <a:pt x="326948" y="952233"/>
                </a:lnTo>
                <a:lnTo>
                  <a:pt x="370420" y="936180"/>
                </a:lnTo>
                <a:lnTo>
                  <a:pt x="412915" y="918210"/>
                </a:lnTo>
                <a:lnTo>
                  <a:pt x="454393" y="898359"/>
                </a:lnTo>
                <a:lnTo>
                  <a:pt x="494792" y="876719"/>
                </a:lnTo>
                <a:lnTo>
                  <a:pt x="534073" y="853300"/>
                </a:lnTo>
                <a:lnTo>
                  <a:pt x="572173" y="828192"/>
                </a:lnTo>
                <a:lnTo>
                  <a:pt x="609041" y="801420"/>
                </a:lnTo>
                <a:lnTo>
                  <a:pt x="644626" y="773049"/>
                </a:lnTo>
                <a:lnTo>
                  <a:pt x="678865" y="743127"/>
                </a:lnTo>
                <a:lnTo>
                  <a:pt x="711720" y="711720"/>
                </a:lnTo>
                <a:lnTo>
                  <a:pt x="743140" y="678865"/>
                </a:lnTo>
                <a:lnTo>
                  <a:pt x="773049" y="644613"/>
                </a:lnTo>
                <a:lnTo>
                  <a:pt x="801420" y="609041"/>
                </a:lnTo>
                <a:lnTo>
                  <a:pt x="828192" y="572173"/>
                </a:lnTo>
                <a:lnTo>
                  <a:pt x="853313" y="534073"/>
                </a:lnTo>
                <a:lnTo>
                  <a:pt x="876719" y="494792"/>
                </a:lnTo>
                <a:lnTo>
                  <a:pt x="898372" y="454393"/>
                </a:lnTo>
                <a:lnTo>
                  <a:pt x="918210" y="412915"/>
                </a:lnTo>
                <a:lnTo>
                  <a:pt x="936180" y="370408"/>
                </a:lnTo>
                <a:lnTo>
                  <a:pt x="952233" y="326948"/>
                </a:lnTo>
                <a:lnTo>
                  <a:pt x="966330" y="282562"/>
                </a:lnTo>
                <a:lnTo>
                  <a:pt x="978395" y="237312"/>
                </a:lnTo>
                <a:lnTo>
                  <a:pt x="988377" y="191262"/>
                </a:lnTo>
                <a:lnTo>
                  <a:pt x="996238" y="144449"/>
                </a:lnTo>
                <a:lnTo>
                  <a:pt x="1001915" y="96939"/>
                </a:lnTo>
                <a:lnTo>
                  <a:pt x="1005370" y="48768"/>
                </a:lnTo>
                <a:lnTo>
                  <a:pt x="1006525" y="0"/>
                </a:lnTo>
                <a:close/>
              </a:path>
            </a:pathLst>
          </a:custGeom>
          <a:solidFill>
            <a:srgbClr val="1CA2BF"/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7500850" y="0"/>
            <a:ext cx="787400" cy="803275"/>
          </a:xfrm>
          <a:custGeom>
            <a:avLst/>
            <a:ahLst/>
            <a:rect l="l" t="t" r="r" b="b"/>
            <a:pathLst>
              <a:path w="787400" h="803275">
                <a:moveTo>
                  <a:pt x="787148" y="802892"/>
                </a:moveTo>
                <a:lnTo>
                  <a:pt x="0" y="802892"/>
                </a:lnTo>
                <a:lnTo>
                  <a:pt x="0" y="0"/>
                </a:lnTo>
                <a:lnTo>
                  <a:pt x="607009" y="0"/>
                </a:lnTo>
                <a:lnTo>
                  <a:pt x="609036" y="1471"/>
                </a:lnTo>
                <a:lnTo>
                  <a:pt x="644619" y="29841"/>
                </a:lnTo>
                <a:lnTo>
                  <a:pt x="678865" y="59759"/>
                </a:lnTo>
                <a:lnTo>
                  <a:pt x="711720" y="91172"/>
                </a:lnTo>
                <a:lnTo>
                  <a:pt x="743133" y="124028"/>
                </a:lnTo>
                <a:lnTo>
                  <a:pt x="773051" y="158274"/>
                </a:lnTo>
                <a:lnTo>
                  <a:pt x="787148" y="175955"/>
                </a:lnTo>
                <a:lnTo>
                  <a:pt x="787148" y="802892"/>
                </a:lnTo>
                <a:close/>
              </a:path>
            </a:pathLst>
          </a:custGeom>
          <a:solidFill>
            <a:srgbClr val="1CA2BF"/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15508617" y="11"/>
            <a:ext cx="2779395" cy="1809750"/>
          </a:xfrm>
          <a:custGeom>
            <a:avLst/>
            <a:ahLst/>
            <a:rect l="l" t="t" r="r" b="b"/>
            <a:pathLst>
              <a:path w="2779394" h="1809750">
                <a:moveTo>
                  <a:pt x="1971382" y="0"/>
                </a:moveTo>
                <a:lnTo>
                  <a:pt x="0" y="0"/>
                </a:lnTo>
                <a:lnTo>
                  <a:pt x="7302" y="33680"/>
                </a:lnTo>
                <a:lnTo>
                  <a:pt x="19367" y="78917"/>
                </a:lnTo>
                <a:lnTo>
                  <a:pt x="33464" y="123304"/>
                </a:lnTo>
                <a:lnTo>
                  <a:pt x="49517" y="166763"/>
                </a:lnTo>
                <a:lnTo>
                  <a:pt x="67487" y="209270"/>
                </a:lnTo>
                <a:lnTo>
                  <a:pt x="87325" y="250748"/>
                </a:lnTo>
                <a:lnTo>
                  <a:pt x="108978" y="291147"/>
                </a:lnTo>
                <a:lnTo>
                  <a:pt x="132397" y="330428"/>
                </a:lnTo>
                <a:lnTo>
                  <a:pt x="157505" y="368528"/>
                </a:lnTo>
                <a:lnTo>
                  <a:pt x="184277" y="405396"/>
                </a:lnTo>
                <a:lnTo>
                  <a:pt x="212648" y="440969"/>
                </a:lnTo>
                <a:lnTo>
                  <a:pt x="242570" y="475221"/>
                </a:lnTo>
                <a:lnTo>
                  <a:pt x="273977" y="508076"/>
                </a:lnTo>
                <a:lnTo>
                  <a:pt x="306832" y="539496"/>
                </a:lnTo>
                <a:lnTo>
                  <a:pt x="341083" y="569404"/>
                </a:lnTo>
                <a:lnTo>
                  <a:pt x="376669" y="597776"/>
                </a:lnTo>
                <a:lnTo>
                  <a:pt x="413537" y="624547"/>
                </a:lnTo>
                <a:lnTo>
                  <a:pt x="451624" y="649668"/>
                </a:lnTo>
                <a:lnTo>
                  <a:pt x="490905" y="673074"/>
                </a:lnTo>
                <a:lnTo>
                  <a:pt x="531317" y="694728"/>
                </a:lnTo>
                <a:lnTo>
                  <a:pt x="572795" y="714565"/>
                </a:lnTo>
                <a:lnTo>
                  <a:pt x="615289" y="732536"/>
                </a:lnTo>
                <a:lnTo>
                  <a:pt x="658749" y="748601"/>
                </a:lnTo>
                <a:lnTo>
                  <a:pt x="703135" y="762685"/>
                </a:lnTo>
                <a:lnTo>
                  <a:pt x="748385" y="774750"/>
                </a:lnTo>
                <a:lnTo>
                  <a:pt x="794435" y="784733"/>
                </a:lnTo>
                <a:lnTo>
                  <a:pt x="841248" y="792594"/>
                </a:lnTo>
                <a:lnTo>
                  <a:pt x="888758" y="798283"/>
                </a:lnTo>
                <a:lnTo>
                  <a:pt x="936929" y="801725"/>
                </a:lnTo>
                <a:lnTo>
                  <a:pt x="985697" y="802881"/>
                </a:lnTo>
                <a:lnTo>
                  <a:pt x="1034453" y="801725"/>
                </a:lnTo>
                <a:lnTo>
                  <a:pt x="1082624" y="798283"/>
                </a:lnTo>
                <a:lnTo>
                  <a:pt x="1130134" y="792594"/>
                </a:lnTo>
                <a:lnTo>
                  <a:pt x="1176947" y="784733"/>
                </a:lnTo>
                <a:lnTo>
                  <a:pt x="1223010" y="774750"/>
                </a:lnTo>
                <a:lnTo>
                  <a:pt x="1268247" y="762685"/>
                </a:lnTo>
                <a:lnTo>
                  <a:pt x="1312633" y="748601"/>
                </a:lnTo>
                <a:lnTo>
                  <a:pt x="1356093" y="732536"/>
                </a:lnTo>
                <a:lnTo>
                  <a:pt x="1398600" y="714565"/>
                </a:lnTo>
                <a:lnTo>
                  <a:pt x="1440078" y="694728"/>
                </a:lnTo>
                <a:lnTo>
                  <a:pt x="1480477" y="673074"/>
                </a:lnTo>
                <a:lnTo>
                  <a:pt x="1519758" y="649668"/>
                </a:lnTo>
                <a:lnTo>
                  <a:pt x="1557858" y="624547"/>
                </a:lnTo>
                <a:lnTo>
                  <a:pt x="1594726" y="597776"/>
                </a:lnTo>
                <a:lnTo>
                  <a:pt x="1630311" y="569404"/>
                </a:lnTo>
                <a:lnTo>
                  <a:pt x="1664550" y="539496"/>
                </a:lnTo>
                <a:lnTo>
                  <a:pt x="1697405" y="508076"/>
                </a:lnTo>
                <a:lnTo>
                  <a:pt x="1728825" y="475221"/>
                </a:lnTo>
                <a:lnTo>
                  <a:pt x="1758734" y="440969"/>
                </a:lnTo>
                <a:lnTo>
                  <a:pt x="1787105" y="405396"/>
                </a:lnTo>
                <a:lnTo>
                  <a:pt x="1813877" y="368528"/>
                </a:lnTo>
                <a:lnTo>
                  <a:pt x="1838998" y="330428"/>
                </a:lnTo>
                <a:lnTo>
                  <a:pt x="1862404" y="291147"/>
                </a:lnTo>
                <a:lnTo>
                  <a:pt x="1884057" y="250748"/>
                </a:lnTo>
                <a:lnTo>
                  <a:pt x="1903895" y="209270"/>
                </a:lnTo>
                <a:lnTo>
                  <a:pt x="1921865" y="166763"/>
                </a:lnTo>
                <a:lnTo>
                  <a:pt x="1937931" y="123304"/>
                </a:lnTo>
                <a:lnTo>
                  <a:pt x="1952015" y="78917"/>
                </a:lnTo>
                <a:lnTo>
                  <a:pt x="1964080" y="33680"/>
                </a:lnTo>
                <a:lnTo>
                  <a:pt x="1971382" y="0"/>
                </a:lnTo>
                <a:close/>
              </a:path>
              <a:path w="2779394" h="1809750">
                <a:moveTo>
                  <a:pt x="2779369" y="802894"/>
                </a:moveTo>
                <a:lnTo>
                  <a:pt x="988974" y="802894"/>
                </a:lnTo>
                <a:lnTo>
                  <a:pt x="988974" y="881189"/>
                </a:lnTo>
                <a:lnTo>
                  <a:pt x="995984" y="947343"/>
                </a:lnTo>
                <a:lnTo>
                  <a:pt x="1003846" y="994156"/>
                </a:lnTo>
                <a:lnTo>
                  <a:pt x="1013841" y="1040206"/>
                </a:lnTo>
                <a:lnTo>
                  <a:pt x="1025906" y="1085443"/>
                </a:lnTo>
                <a:lnTo>
                  <a:pt x="1039990" y="1129830"/>
                </a:lnTo>
                <a:lnTo>
                  <a:pt x="1056043" y="1173302"/>
                </a:lnTo>
                <a:lnTo>
                  <a:pt x="1074026" y="1215796"/>
                </a:lnTo>
                <a:lnTo>
                  <a:pt x="1093863" y="1257274"/>
                </a:lnTo>
                <a:lnTo>
                  <a:pt x="1115504" y="1297673"/>
                </a:lnTo>
                <a:lnTo>
                  <a:pt x="1138923" y="1336954"/>
                </a:lnTo>
                <a:lnTo>
                  <a:pt x="1164031" y="1375054"/>
                </a:lnTo>
                <a:lnTo>
                  <a:pt x="1190802" y="1411922"/>
                </a:lnTo>
                <a:lnTo>
                  <a:pt x="1219174" y="1447507"/>
                </a:lnTo>
                <a:lnTo>
                  <a:pt x="1249095" y="1481747"/>
                </a:lnTo>
                <a:lnTo>
                  <a:pt x="1280502" y="1514602"/>
                </a:lnTo>
                <a:lnTo>
                  <a:pt x="1313357" y="1546021"/>
                </a:lnTo>
                <a:lnTo>
                  <a:pt x="1347609" y="1575943"/>
                </a:lnTo>
                <a:lnTo>
                  <a:pt x="1383195" y="1604302"/>
                </a:lnTo>
                <a:lnTo>
                  <a:pt x="1420063" y="1631073"/>
                </a:lnTo>
                <a:lnTo>
                  <a:pt x="1458163" y="1656194"/>
                </a:lnTo>
                <a:lnTo>
                  <a:pt x="1497431" y="1679600"/>
                </a:lnTo>
                <a:lnTo>
                  <a:pt x="1537843" y="1701253"/>
                </a:lnTo>
                <a:lnTo>
                  <a:pt x="1579321" y="1721091"/>
                </a:lnTo>
                <a:lnTo>
                  <a:pt x="1621815" y="1739061"/>
                </a:lnTo>
                <a:lnTo>
                  <a:pt x="1665287" y="1755127"/>
                </a:lnTo>
                <a:lnTo>
                  <a:pt x="1709661" y="1769211"/>
                </a:lnTo>
                <a:lnTo>
                  <a:pt x="1754911" y="1781276"/>
                </a:lnTo>
                <a:lnTo>
                  <a:pt x="1800961" y="1791271"/>
                </a:lnTo>
                <a:lnTo>
                  <a:pt x="1847773" y="1799132"/>
                </a:lnTo>
                <a:lnTo>
                  <a:pt x="1895284" y="1804809"/>
                </a:lnTo>
                <a:lnTo>
                  <a:pt x="1943455" y="1808251"/>
                </a:lnTo>
                <a:lnTo>
                  <a:pt x="1992223" y="1809419"/>
                </a:lnTo>
                <a:lnTo>
                  <a:pt x="2040991" y="1808251"/>
                </a:lnTo>
                <a:lnTo>
                  <a:pt x="2089150" y="1804809"/>
                </a:lnTo>
                <a:lnTo>
                  <a:pt x="2136673" y="1799132"/>
                </a:lnTo>
                <a:lnTo>
                  <a:pt x="2183485" y="1791271"/>
                </a:lnTo>
                <a:lnTo>
                  <a:pt x="2229535" y="1781276"/>
                </a:lnTo>
                <a:lnTo>
                  <a:pt x="2274773" y="1769211"/>
                </a:lnTo>
                <a:lnTo>
                  <a:pt x="2319159" y="1755127"/>
                </a:lnTo>
                <a:lnTo>
                  <a:pt x="2362631" y="1739061"/>
                </a:lnTo>
                <a:lnTo>
                  <a:pt x="2405126" y="1721091"/>
                </a:lnTo>
                <a:lnTo>
                  <a:pt x="2446604" y="1701253"/>
                </a:lnTo>
                <a:lnTo>
                  <a:pt x="2487003" y="1679600"/>
                </a:lnTo>
                <a:lnTo>
                  <a:pt x="2526284" y="1656194"/>
                </a:lnTo>
                <a:lnTo>
                  <a:pt x="2564384" y="1631073"/>
                </a:lnTo>
                <a:lnTo>
                  <a:pt x="2601252" y="1604302"/>
                </a:lnTo>
                <a:lnTo>
                  <a:pt x="2636837" y="1575943"/>
                </a:lnTo>
                <a:lnTo>
                  <a:pt x="2671076" y="1546021"/>
                </a:lnTo>
                <a:lnTo>
                  <a:pt x="2703931" y="1514602"/>
                </a:lnTo>
                <a:lnTo>
                  <a:pt x="2735351" y="1481747"/>
                </a:lnTo>
                <a:lnTo>
                  <a:pt x="2765272" y="1447507"/>
                </a:lnTo>
                <a:lnTo>
                  <a:pt x="2779369" y="1429804"/>
                </a:lnTo>
                <a:lnTo>
                  <a:pt x="2779369" y="802894"/>
                </a:lnTo>
                <a:close/>
              </a:path>
            </a:pathLst>
          </a:custGeom>
          <a:solidFill>
            <a:srgbClr val="322965"/>
          </a:solidFill>
        </p:spPr>
        <p:txBody>
          <a:bodyPr bIns="0" lIns="0" rIns="0" rtlCol="0" tIns="0" wrap="square"/>
          <a:p/>
        </p:txBody>
      </p:sp>
      <p:sp>
        <p:nvSpPr>
          <p:cNvPr id="1048586" name="bg object 26"/>
          <p:cNvSpPr/>
          <p:nvPr/>
        </p:nvSpPr>
        <p:spPr>
          <a:xfrm>
            <a:off x="17500849" y="2815955"/>
            <a:ext cx="787400" cy="982344"/>
          </a:xfrm>
          <a:custGeom>
            <a:avLst/>
            <a:ahLst/>
            <a:rect l="l" t="t" r="r" b="b"/>
            <a:pathLst>
              <a:path w="787400" h="982345">
                <a:moveTo>
                  <a:pt x="0" y="0"/>
                </a:moveTo>
                <a:lnTo>
                  <a:pt x="787148" y="0"/>
                </a:lnTo>
                <a:lnTo>
                  <a:pt x="787148" y="982278"/>
                </a:lnTo>
                <a:lnTo>
                  <a:pt x="723961" y="966321"/>
                </a:lnTo>
                <a:lnTo>
                  <a:pt x="679579" y="952234"/>
                </a:lnTo>
                <a:lnTo>
                  <a:pt x="636112" y="936177"/>
                </a:lnTo>
                <a:lnTo>
                  <a:pt x="593614" y="918203"/>
                </a:lnTo>
                <a:lnTo>
                  <a:pt x="552136" y="898364"/>
                </a:lnTo>
                <a:lnTo>
                  <a:pt x="511731" y="876714"/>
                </a:lnTo>
                <a:lnTo>
                  <a:pt x="472453" y="853305"/>
                </a:lnTo>
                <a:lnTo>
                  <a:pt x="434354" y="828190"/>
                </a:lnTo>
                <a:lnTo>
                  <a:pt x="397487" y="801421"/>
                </a:lnTo>
                <a:lnTo>
                  <a:pt x="361904" y="773051"/>
                </a:lnTo>
                <a:lnTo>
                  <a:pt x="327659" y="743133"/>
                </a:lnTo>
                <a:lnTo>
                  <a:pt x="294803" y="711720"/>
                </a:lnTo>
                <a:lnTo>
                  <a:pt x="263390" y="678864"/>
                </a:lnTo>
                <a:lnTo>
                  <a:pt x="233472" y="644618"/>
                </a:lnTo>
                <a:lnTo>
                  <a:pt x="205102" y="609036"/>
                </a:lnTo>
                <a:lnTo>
                  <a:pt x="178333" y="572168"/>
                </a:lnTo>
                <a:lnTo>
                  <a:pt x="153218" y="534069"/>
                </a:lnTo>
                <a:lnTo>
                  <a:pt x="129809" y="494791"/>
                </a:lnTo>
                <a:lnTo>
                  <a:pt x="108158" y="454387"/>
                </a:lnTo>
                <a:lnTo>
                  <a:pt x="88320" y="412909"/>
                </a:lnTo>
                <a:lnTo>
                  <a:pt x="70346" y="370411"/>
                </a:lnTo>
                <a:lnTo>
                  <a:pt x="54289" y="326944"/>
                </a:lnTo>
                <a:lnTo>
                  <a:pt x="40202" y="282562"/>
                </a:lnTo>
                <a:lnTo>
                  <a:pt x="28137" y="237317"/>
                </a:lnTo>
                <a:lnTo>
                  <a:pt x="18148" y="191263"/>
                </a:lnTo>
                <a:lnTo>
                  <a:pt x="10287" y="144451"/>
                </a:lnTo>
                <a:lnTo>
                  <a:pt x="4606" y="96935"/>
                </a:lnTo>
                <a:lnTo>
                  <a:pt x="1159" y="48767"/>
                </a:lnTo>
                <a:lnTo>
                  <a:pt x="0" y="0"/>
                </a:lnTo>
                <a:close/>
              </a:path>
            </a:pathLst>
          </a:custGeom>
          <a:solidFill>
            <a:srgbClr val="1CA2BF"/>
          </a:solidFill>
        </p:spPr>
        <p:txBody>
          <a:bodyPr bIns="0" lIns="0" rIns="0" rtlCol="0" tIns="0" wrap="square"/>
          <a:p/>
        </p:txBody>
      </p:sp>
      <p:sp>
        <p:nvSpPr>
          <p:cNvPr id="1048587" name="bg object 27"/>
          <p:cNvSpPr/>
          <p:nvPr/>
        </p:nvSpPr>
        <p:spPr>
          <a:xfrm>
            <a:off x="16494321" y="1809426"/>
            <a:ext cx="1793875" cy="1007110"/>
          </a:xfrm>
          <a:custGeom>
            <a:avLst/>
            <a:ahLst/>
            <a:rect l="l" t="t" r="r" b="b"/>
            <a:pathLst>
              <a:path w="1793875" h="1007110">
                <a:moveTo>
                  <a:pt x="1793677" y="1006524"/>
                </a:moveTo>
                <a:lnTo>
                  <a:pt x="0" y="1006524"/>
                </a:lnTo>
                <a:lnTo>
                  <a:pt x="1160" y="957758"/>
                </a:lnTo>
                <a:lnTo>
                  <a:pt x="4607" y="909592"/>
                </a:lnTo>
                <a:lnTo>
                  <a:pt x="10288" y="862076"/>
                </a:lnTo>
                <a:lnTo>
                  <a:pt x="18149" y="815265"/>
                </a:lnTo>
                <a:lnTo>
                  <a:pt x="28138" y="769211"/>
                </a:lnTo>
                <a:lnTo>
                  <a:pt x="40203" y="723967"/>
                </a:lnTo>
                <a:lnTo>
                  <a:pt x="54291" y="679586"/>
                </a:lnTo>
                <a:lnTo>
                  <a:pt x="70348" y="636119"/>
                </a:lnTo>
                <a:lnTo>
                  <a:pt x="88323" y="593621"/>
                </a:lnTo>
                <a:lnTo>
                  <a:pt x="108162" y="552143"/>
                </a:lnTo>
                <a:lnTo>
                  <a:pt x="129812" y="511739"/>
                </a:lnTo>
                <a:lnTo>
                  <a:pt x="153222" y="472461"/>
                </a:lnTo>
                <a:lnTo>
                  <a:pt x="178338" y="434362"/>
                </a:lnTo>
                <a:lnTo>
                  <a:pt x="205107" y="397495"/>
                </a:lnTo>
                <a:lnTo>
                  <a:pt x="233478" y="361912"/>
                </a:lnTo>
                <a:lnTo>
                  <a:pt x="263396" y="327666"/>
                </a:lnTo>
                <a:lnTo>
                  <a:pt x="294809" y="294810"/>
                </a:lnTo>
                <a:lnTo>
                  <a:pt x="327665" y="263396"/>
                </a:lnTo>
                <a:lnTo>
                  <a:pt x="361911" y="233478"/>
                </a:lnTo>
                <a:lnTo>
                  <a:pt x="397494" y="205108"/>
                </a:lnTo>
                <a:lnTo>
                  <a:pt x="434362" y="178338"/>
                </a:lnTo>
                <a:lnTo>
                  <a:pt x="472461" y="153222"/>
                </a:lnTo>
                <a:lnTo>
                  <a:pt x="511739" y="129813"/>
                </a:lnTo>
                <a:lnTo>
                  <a:pt x="552143" y="108162"/>
                </a:lnTo>
                <a:lnTo>
                  <a:pt x="593621" y="88323"/>
                </a:lnTo>
                <a:lnTo>
                  <a:pt x="636119" y="70348"/>
                </a:lnTo>
                <a:lnTo>
                  <a:pt x="679585" y="54291"/>
                </a:lnTo>
                <a:lnTo>
                  <a:pt x="723967" y="40204"/>
                </a:lnTo>
                <a:lnTo>
                  <a:pt x="769211" y="28139"/>
                </a:lnTo>
                <a:lnTo>
                  <a:pt x="815265" y="18149"/>
                </a:lnTo>
                <a:lnTo>
                  <a:pt x="862076" y="10288"/>
                </a:lnTo>
                <a:lnTo>
                  <a:pt x="909591" y="4607"/>
                </a:lnTo>
                <a:lnTo>
                  <a:pt x="957758" y="1160"/>
                </a:lnTo>
                <a:lnTo>
                  <a:pt x="1006524" y="0"/>
                </a:lnTo>
                <a:lnTo>
                  <a:pt x="1055289" y="1160"/>
                </a:lnTo>
                <a:lnTo>
                  <a:pt x="1103456" y="4607"/>
                </a:lnTo>
                <a:lnTo>
                  <a:pt x="1150972" y="10288"/>
                </a:lnTo>
                <a:lnTo>
                  <a:pt x="1197782" y="18149"/>
                </a:lnTo>
                <a:lnTo>
                  <a:pt x="1243836" y="28139"/>
                </a:lnTo>
                <a:lnTo>
                  <a:pt x="1289080" y="40204"/>
                </a:lnTo>
                <a:lnTo>
                  <a:pt x="1333462" y="54291"/>
                </a:lnTo>
                <a:lnTo>
                  <a:pt x="1376928" y="70348"/>
                </a:lnTo>
                <a:lnTo>
                  <a:pt x="1419427" y="88323"/>
                </a:lnTo>
                <a:lnTo>
                  <a:pt x="1460904" y="108162"/>
                </a:lnTo>
                <a:lnTo>
                  <a:pt x="1501308" y="129813"/>
                </a:lnTo>
                <a:lnTo>
                  <a:pt x="1540586" y="153222"/>
                </a:lnTo>
                <a:lnTo>
                  <a:pt x="1578686" y="178338"/>
                </a:lnTo>
                <a:lnTo>
                  <a:pt x="1615553" y="205108"/>
                </a:lnTo>
                <a:lnTo>
                  <a:pt x="1651136" y="233478"/>
                </a:lnTo>
                <a:lnTo>
                  <a:pt x="1685382" y="263396"/>
                </a:lnTo>
                <a:lnTo>
                  <a:pt x="1718238" y="294810"/>
                </a:lnTo>
                <a:lnTo>
                  <a:pt x="1749652" y="327666"/>
                </a:lnTo>
                <a:lnTo>
                  <a:pt x="1779570" y="361912"/>
                </a:lnTo>
                <a:lnTo>
                  <a:pt x="1793677" y="379606"/>
                </a:lnTo>
                <a:lnTo>
                  <a:pt x="1793677" y="1006524"/>
                </a:lnTo>
                <a:close/>
              </a:path>
            </a:pathLst>
          </a:custGeom>
          <a:solidFill>
            <a:srgbClr val="322965"/>
          </a:solidFill>
        </p:spPr>
        <p:txBody>
          <a:bodyPr bIns="0" lIns="0" rIns="0" rtlCol="0" tIns="0" wrap="square"/>
          <a:p/>
        </p:txBody>
      </p:sp>
      <p:sp>
        <p:nvSpPr>
          <p:cNvPr id="1048588" name="bg object 28"/>
          <p:cNvSpPr/>
          <p:nvPr/>
        </p:nvSpPr>
        <p:spPr>
          <a:xfrm>
            <a:off x="16494320" y="2815954"/>
            <a:ext cx="1007110" cy="1007110"/>
          </a:xfrm>
          <a:custGeom>
            <a:avLst/>
            <a:ahLst/>
            <a:rect l="l" t="t" r="r" b="b"/>
            <a:pathLst>
              <a:path w="1007109" h="1007110">
                <a:moveTo>
                  <a:pt x="0" y="1006524"/>
                </a:moveTo>
                <a:lnTo>
                  <a:pt x="1006524" y="1006524"/>
                </a:lnTo>
                <a:lnTo>
                  <a:pt x="1006524" y="0"/>
                </a:lnTo>
                <a:lnTo>
                  <a:pt x="957757" y="1160"/>
                </a:lnTo>
                <a:lnTo>
                  <a:pt x="909589" y="4607"/>
                </a:lnTo>
                <a:lnTo>
                  <a:pt x="862073" y="10287"/>
                </a:lnTo>
                <a:lnTo>
                  <a:pt x="815261" y="18149"/>
                </a:lnTo>
                <a:lnTo>
                  <a:pt x="769206" y="28138"/>
                </a:lnTo>
                <a:lnTo>
                  <a:pt x="723962" y="40202"/>
                </a:lnTo>
                <a:lnTo>
                  <a:pt x="679580" y="54289"/>
                </a:lnTo>
                <a:lnTo>
                  <a:pt x="636113" y="70346"/>
                </a:lnTo>
                <a:lnTo>
                  <a:pt x="593614" y="88321"/>
                </a:lnTo>
                <a:lnTo>
                  <a:pt x="552137" y="108159"/>
                </a:lnTo>
                <a:lnTo>
                  <a:pt x="511732" y="129809"/>
                </a:lnTo>
                <a:lnTo>
                  <a:pt x="472454" y="153219"/>
                </a:lnTo>
                <a:lnTo>
                  <a:pt x="434355" y="178334"/>
                </a:lnTo>
                <a:lnTo>
                  <a:pt x="397488" y="205103"/>
                </a:lnTo>
                <a:lnTo>
                  <a:pt x="361905" y="233473"/>
                </a:lnTo>
                <a:lnTo>
                  <a:pt x="327660" y="263391"/>
                </a:lnTo>
                <a:lnTo>
                  <a:pt x="294804" y="294804"/>
                </a:lnTo>
                <a:lnTo>
                  <a:pt x="263391" y="327660"/>
                </a:lnTo>
                <a:lnTo>
                  <a:pt x="233473" y="361905"/>
                </a:lnTo>
                <a:lnTo>
                  <a:pt x="205103" y="397488"/>
                </a:lnTo>
                <a:lnTo>
                  <a:pt x="178334" y="434355"/>
                </a:lnTo>
                <a:lnTo>
                  <a:pt x="153219" y="472454"/>
                </a:lnTo>
                <a:lnTo>
                  <a:pt x="129809" y="511732"/>
                </a:lnTo>
                <a:lnTo>
                  <a:pt x="108159" y="552137"/>
                </a:lnTo>
                <a:lnTo>
                  <a:pt x="88321" y="593614"/>
                </a:lnTo>
                <a:lnTo>
                  <a:pt x="70346" y="636113"/>
                </a:lnTo>
                <a:lnTo>
                  <a:pt x="54289" y="679580"/>
                </a:lnTo>
                <a:lnTo>
                  <a:pt x="40202" y="723962"/>
                </a:lnTo>
                <a:lnTo>
                  <a:pt x="28138" y="769206"/>
                </a:lnTo>
                <a:lnTo>
                  <a:pt x="18149" y="815261"/>
                </a:lnTo>
                <a:lnTo>
                  <a:pt x="10287" y="862073"/>
                </a:lnTo>
                <a:lnTo>
                  <a:pt x="4607" y="909589"/>
                </a:lnTo>
                <a:lnTo>
                  <a:pt x="1160" y="957757"/>
                </a:lnTo>
                <a:lnTo>
                  <a:pt x="0" y="1006524"/>
                </a:lnTo>
                <a:close/>
              </a:path>
            </a:pathLst>
          </a:custGeom>
          <a:solidFill>
            <a:srgbClr val="1CA2BF"/>
          </a:solidFill>
        </p:spPr>
        <p:txBody>
          <a:bodyPr bIns="0" lIns="0" rIns="0" rtlCol="0" tIns="0" wrap="square"/>
          <a:p/>
        </p:txBody>
      </p:sp>
      <p:sp>
        <p:nvSpPr>
          <p:cNvPr id="1048589" name="bg object 29"/>
          <p:cNvSpPr/>
          <p:nvPr/>
        </p:nvSpPr>
        <p:spPr>
          <a:xfrm>
            <a:off x="16494319" y="3822484"/>
            <a:ext cx="1793875" cy="1007110"/>
          </a:xfrm>
          <a:custGeom>
            <a:avLst/>
            <a:ahLst/>
            <a:rect l="l" t="t" r="r" b="b"/>
            <a:pathLst>
              <a:path w="1793875" h="1007110">
                <a:moveTo>
                  <a:pt x="1793677" y="0"/>
                </a:moveTo>
                <a:lnTo>
                  <a:pt x="0" y="0"/>
                </a:lnTo>
                <a:lnTo>
                  <a:pt x="1160" y="48765"/>
                </a:lnTo>
                <a:lnTo>
                  <a:pt x="4607" y="96932"/>
                </a:lnTo>
                <a:lnTo>
                  <a:pt x="10288" y="144447"/>
                </a:lnTo>
                <a:lnTo>
                  <a:pt x="18149" y="191258"/>
                </a:lnTo>
                <a:lnTo>
                  <a:pt x="28139" y="237312"/>
                </a:lnTo>
                <a:lnTo>
                  <a:pt x="40204" y="282556"/>
                </a:lnTo>
                <a:lnTo>
                  <a:pt x="54291" y="326938"/>
                </a:lnTo>
                <a:lnTo>
                  <a:pt x="70348" y="370404"/>
                </a:lnTo>
                <a:lnTo>
                  <a:pt x="88323" y="412902"/>
                </a:lnTo>
                <a:lnTo>
                  <a:pt x="108162" y="454380"/>
                </a:lnTo>
                <a:lnTo>
                  <a:pt x="129813" y="494784"/>
                </a:lnTo>
                <a:lnTo>
                  <a:pt x="153222" y="534062"/>
                </a:lnTo>
                <a:lnTo>
                  <a:pt x="178338" y="572161"/>
                </a:lnTo>
                <a:lnTo>
                  <a:pt x="205108" y="609029"/>
                </a:lnTo>
                <a:lnTo>
                  <a:pt x="233478" y="644612"/>
                </a:lnTo>
                <a:lnTo>
                  <a:pt x="263396" y="678858"/>
                </a:lnTo>
                <a:lnTo>
                  <a:pt x="294810" y="711714"/>
                </a:lnTo>
                <a:lnTo>
                  <a:pt x="327666" y="743127"/>
                </a:lnTo>
                <a:lnTo>
                  <a:pt x="361912" y="773046"/>
                </a:lnTo>
                <a:lnTo>
                  <a:pt x="397495" y="801416"/>
                </a:lnTo>
                <a:lnTo>
                  <a:pt x="434362" y="828185"/>
                </a:lnTo>
                <a:lnTo>
                  <a:pt x="472461" y="853301"/>
                </a:lnTo>
                <a:lnTo>
                  <a:pt x="511739" y="876711"/>
                </a:lnTo>
                <a:lnTo>
                  <a:pt x="552144" y="898361"/>
                </a:lnTo>
                <a:lnTo>
                  <a:pt x="593621" y="918200"/>
                </a:lnTo>
                <a:lnTo>
                  <a:pt x="636119" y="936175"/>
                </a:lnTo>
                <a:lnTo>
                  <a:pt x="679586" y="952232"/>
                </a:lnTo>
                <a:lnTo>
                  <a:pt x="723967" y="966320"/>
                </a:lnTo>
                <a:lnTo>
                  <a:pt x="769211" y="978385"/>
                </a:lnTo>
                <a:lnTo>
                  <a:pt x="815265" y="988374"/>
                </a:lnTo>
                <a:lnTo>
                  <a:pt x="862076" y="996236"/>
                </a:lnTo>
                <a:lnTo>
                  <a:pt x="909592" y="1001916"/>
                </a:lnTo>
                <a:lnTo>
                  <a:pt x="957758" y="1005363"/>
                </a:lnTo>
                <a:lnTo>
                  <a:pt x="1006524" y="1006524"/>
                </a:lnTo>
                <a:lnTo>
                  <a:pt x="1055290" y="1005363"/>
                </a:lnTo>
                <a:lnTo>
                  <a:pt x="1103457" y="1001916"/>
                </a:lnTo>
                <a:lnTo>
                  <a:pt x="1150972" y="996236"/>
                </a:lnTo>
                <a:lnTo>
                  <a:pt x="1197783" y="988374"/>
                </a:lnTo>
                <a:lnTo>
                  <a:pt x="1243837" y="978385"/>
                </a:lnTo>
                <a:lnTo>
                  <a:pt x="1289081" y="966320"/>
                </a:lnTo>
                <a:lnTo>
                  <a:pt x="1333462" y="952232"/>
                </a:lnTo>
                <a:lnTo>
                  <a:pt x="1376929" y="936175"/>
                </a:lnTo>
                <a:lnTo>
                  <a:pt x="1419427" y="918200"/>
                </a:lnTo>
                <a:lnTo>
                  <a:pt x="1460905" y="898361"/>
                </a:lnTo>
                <a:lnTo>
                  <a:pt x="1501309" y="876711"/>
                </a:lnTo>
                <a:lnTo>
                  <a:pt x="1540587" y="853301"/>
                </a:lnTo>
                <a:lnTo>
                  <a:pt x="1578686" y="828185"/>
                </a:lnTo>
                <a:lnTo>
                  <a:pt x="1615553" y="801416"/>
                </a:lnTo>
                <a:lnTo>
                  <a:pt x="1651136" y="773046"/>
                </a:lnTo>
                <a:lnTo>
                  <a:pt x="1685382" y="743127"/>
                </a:lnTo>
                <a:lnTo>
                  <a:pt x="1718238" y="711714"/>
                </a:lnTo>
                <a:lnTo>
                  <a:pt x="1749652" y="678858"/>
                </a:lnTo>
                <a:lnTo>
                  <a:pt x="1779570" y="644612"/>
                </a:lnTo>
                <a:lnTo>
                  <a:pt x="1793678" y="626918"/>
                </a:lnTo>
                <a:lnTo>
                  <a:pt x="1793677" y="0"/>
                </a:lnTo>
                <a:close/>
              </a:path>
            </a:pathLst>
          </a:custGeom>
          <a:solidFill>
            <a:srgbClr val="322965"/>
          </a:solidFill>
        </p:spPr>
        <p:txBody>
          <a:bodyPr bIns="0" lIns="0" rIns="0" rtlCol="0" tIns="0" wrap="square"/>
          <a:p/>
        </p:txBody>
      </p:sp>
      <p:sp>
        <p:nvSpPr>
          <p:cNvPr id="1048590" name="bg object 30"/>
          <p:cNvSpPr/>
          <p:nvPr/>
        </p:nvSpPr>
        <p:spPr>
          <a:xfrm>
            <a:off x="15487789" y="802906"/>
            <a:ext cx="1007110" cy="2013585"/>
          </a:xfrm>
          <a:custGeom>
            <a:avLst/>
            <a:ahLst/>
            <a:rect l="l" t="t" r="r" b="b"/>
            <a:pathLst>
              <a:path w="1007109" h="2013585">
                <a:moveTo>
                  <a:pt x="1006525" y="1006525"/>
                </a:moveTo>
                <a:lnTo>
                  <a:pt x="957757" y="1007681"/>
                </a:lnTo>
                <a:lnTo>
                  <a:pt x="909586" y="1011135"/>
                </a:lnTo>
                <a:lnTo>
                  <a:pt x="862076" y="1016812"/>
                </a:lnTo>
                <a:lnTo>
                  <a:pt x="815263" y="1024674"/>
                </a:lnTo>
                <a:lnTo>
                  <a:pt x="769200" y="1034669"/>
                </a:lnTo>
                <a:lnTo>
                  <a:pt x="723963" y="1046734"/>
                </a:lnTo>
                <a:lnTo>
                  <a:pt x="679577" y="1060818"/>
                </a:lnTo>
                <a:lnTo>
                  <a:pt x="636104" y="1076871"/>
                </a:lnTo>
                <a:lnTo>
                  <a:pt x="593610" y="1094841"/>
                </a:lnTo>
                <a:lnTo>
                  <a:pt x="552132" y="1114691"/>
                </a:lnTo>
                <a:lnTo>
                  <a:pt x="511733" y="1136332"/>
                </a:lnTo>
                <a:lnTo>
                  <a:pt x="472452" y="1159751"/>
                </a:lnTo>
                <a:lnTo>
                  <a:pt x="434352" y="1184859"/>
                </a:lnTo>
                <a:lnTo>
                  <a:pt x="397484" y="1211630"/>
                </a:lnTo>
                <a:lnTo>
                  <a:pt x="361899" y="1240002"/>
                </a:lnTo>
                <a:lnTo>
                  <a:pt x="327660" y="1269911"/>
                </a:lnTo>
                <a:lnTo>
                  <a:pt x="294805" y="1301330"/>
                </a:lnTo>
                <a:lnTo>
                  <a:pt x="263385" y="1334185"/>
                </a:lnTo>
                <a:lnTo>
                  <a:pt x="233464" y="1368437"/>
                </a:lnTo>
                <a:lnTo>
                  <a:pt x="205105" y="1404010"/>
                </a:lnTo>
                <a:lnTo>
                  <a:pt x="178333" y="1440878"/>
                </a:lnTo>
                <a:lnTo>
                  <a:pt x="153212" y="1478978"/>
                </a:lnTo>
                <a:lnTo>
                  <a:pt x="129806" y="1518259"/>
                </a:lnTo>
                <a:lnTo>
                  <a:pt x="108153" y="1558658"/>
                </a:lnTo>
                <a:lnTo>
                  <a:pt x="88315" y="1600136"/>
                </a:lnTo>
                <a:lnTo>
                  <a:pt x="70345" y="1642643"/>
                </a:lnTo>
                <a:lnTo>
                  <a:pt x="54292" y="1686102"/>
                </a:lnTo>
                <a:lnTo>
                  <a:pt x="40195" y="1730489"/>
                </a:lnTo>
                <a:lnTo>
                  <a:pt x="28130" y="1775726"/>
                </a:lnTo>
                <a:lnTo>
                  <a:pt x="18148" y="1821789"/>
                </a:lnTo>
                <a:lnTo>
                  <a:pt x="10287" y="1868601"/>
                </a:lnTo>
                <a:lnTo>
                  <a:pt x="4610" y="1916112"/>
                </a:lnTo>
                <a:lnTo>
                  <a:pt x="1155" y="1964283"/>
                </a:lnTo>
                <a:lnTo>
                  <a:pt x="0" y="2013051"/>
                </a:lnTo>
                <a:lnTo>
                  <a:pt x="1006525" y="2013051"/>
                </a:lnTo>
                <a:lnTo>
                  <a:pt x="1006525" y="1006525"/>
                </a:lnTo>
                <a:close/>
              </a:path>
              <a:path w="1007109" h="2013585">
                <a:moveTo>
                  <a:pt x="1006525" y="0"/>
                </a:moveTo>
                <a:lnTo>
                  <a:pt x="0" y="0"/>
                </a:lnTo>
                <a:lnTo>
                  <a:pt x="1155" y="48768"/>
                </a:lnTo>
                <a:lnTo>
                  <a:pt x="4610" y="96926"/>
                </a:lnTo>
                <a:lnTo>
                  <a:pt x="10287" y="144449"/>
                </a:lnTo>
                <a:lnTo>
                  <a:pt x="18148" y="191262"/>
                </a:lnTo>
                <a:lnTo>
                  <a:pt x="28130" y="237312"/>
                </a:lnTo>
                <a:lnTo>
                  <a:pt x="40195" y="282562"/>
                </a:lnTo>
                <a:lnTo>
                  <a:pt x="54292" y="326936"/>
                </a:lnTo>
                <a:lnTo>
                  <a:pt x="70345" y="370408"/>
                </a:lnTo>
                <a:lnTo>
                  <a:pt x="88315" y="412902"/>
                </a:lnTo>
                <a:lnTo>
                  <a:pt x="108153" y="454380"/>
                </a:lnTo>
                <a:lnTo>
                  <a:pt x="129806" y="494792"/>
                </a:lnTo>
                <a:lnTo>
                  <a:pt x="153212" y="534073"/>
                </a:lnTo>
                <a:lnTo>
                  <a:pt x="178333" y="572160"/>
                </a:lnTo>
                <a:lnTo>
                  <a:pt x="205105" y="609028"/>
                </a:lnTo>
                <a:lnTo>
                  <a:pt x="233464" y="644613"/>
                </a:lnTo>
                <a:lnTo>
                  <a:pt x="263385" y="678865"/>
                </a:lnTo>
                <a:lnTo>
                  <a:pt x="294805" y="711720"/>
                </a:lnTo>
                <a:lnTo>
                  <a:pt x="327660" y="743127"/>
                </a:lnTo>
                <a:lnTo>
                  <a:pt x="361899" y="773049"/>
                </a:lnTo>
                <a:lnTo>
                  <a:pt x="397484" y="801420"/>
                </a:lnTo>
                <a:lnTo>
                  <a:pt x="434352" y="828192"/>
                </a:lnTo>
                <a:lnTo>
                  <a:pt x="472452" y="853300"/>
                </a:lnTo>
                <a:lnTo>
                  <a:pt x="511733" y="876706"/>
                </a:lnTo>
                <a:lnTo>
                  <a:pt x="552132" y="898359"/>
                </a:lnTo>
                <a:lnTo>
                  <a:pt x="593610" y="918197"/>
                </a:lnTo>
                <a:lnTo>
                  <a:pt x="636104" y="936180"/>
                </a:lnTo>
                <a:lnTo>
                  <a:pt x="679577" y="952233"/>
                </a:lnTo>
                <a:lnTo>
                  <a:pt x="723963" y="966317"/>
                </a:lnTo>
                <a:lnTo>
                  <a:pt x="769200" y="978382"/>
                </a:lnTo>
                <a:lnTo>
                  <a:pt x="815263" y="988377"/>
                </a:lnTo>
                <a:lnTo>
                  <a:pt x="862076" y="996238"/>
                </a:lnTo>
                <a:lnTo>
                  <a:pt x="909586" y="1001915"/>
                </a:lnTo>
                <a:lnTo>
                  <a:pt x="957757" y="1005357"/>
                </a:lnTo>
                <a:lnTo>
                  <a:pt x="1006525" y="1006525"/>
                </a:lnTo>
                <a:lnTo>
                  <a:pt x="1006525" y="0"/>
                </a:lnTo>
                <a:close/>
              </a:path>
            </a:pathLst>
          </a:custGeom>
          <a:solidFill>
            <a:srgbClr val="1CA2BF"/>
          </a:solidFill>
        </p:spPr>
        <p:txBody>
          <a:bodyPr bIns="0" lIns="0" rIns="0" rtlCol="0" tIns="0" wrap="square"/>
          <a:p/>
        </p:txBody>
      </p:sp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2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"/>
          <p:cNvSpPr txBox="1"/>
          <p:nvPr/>
        </p:nvSpPr>
        <p:spPr>
          <a:xfrm>
            <a:off x="2026164" y="3891280"/>
            <a:ext cx="15723658" cy="2504440"/>
          </a:xfrm>
          <a:prstGeom prst="rect"/>
        </p:spPr>
        <p:txBody>
          <a:bodyPr rtlCol="0" wrap="square">
            <a:spAutoFit/>
          </a:bodyPr>
          <a:p>
            <a:r>
              <a:rPr b="0" sz="3200" lang="en-US">
                <a:solidFill>
                  <a:srgbClr val="000080"/>
                </a:solidFill>
                <a:effectLst/>
              </a:rPr>
              <a:t>N</a:t>
            </a:r>
            <a:r>
              <a:rPr b="0" sz="3200" lang="en-US">
                <a:solidFill>
                  <a:srgbClr val="000080"/>
                </a:solidFill>
                <a:effectLst/>
              </a:rPr>
              <a:t>A</a:t>
            </a:r>
            <a:r>
              <a:rPr b="0" sz="3200" lang="en-US">
                <a:solidFill>
                  <a:srgbClr val="000080"/>
                </a:solidFill>
                <a:effectLst/>
              </a:rPr>
              <a:t>M</a:t>
            </a:r>
            <a:r>
              <a:rPr b="0" sz="3200" lang="en-US">
                <a:solidFill>
                  <a:srgbClr val="000080"/>
                </a:solidFill>
                <a:effectLst/>
              </a:rPr>
              <a:t>E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: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J</a:t>
            </a:r>
            <a:r>
              <a:rPr b="0" sz="3200" lang="en-US">
                <a:solidFill>
                  <a:srgbClr val="000080"/>
                </a:solidFill>
                <a:effectLst/>
              </a:rPr>
              <a:t>E</a:t>
            </a:r>
            <a:r>
              <a:rPr b="0" sz="3200" lang="en-US">
                <a:solidFill>
                  <a:srgbClr val="000080"/>
                </a:solidFill>
                <a:effectLst/>
              </a:rPr>
              <a:t>G</a:t>
            </a:r>
            <a:r>
              <a:rPr b="0" sz="3200" lang="en-US">
                <a:solidFill>
                  <a:srgbClr val="000080"/>
                </a:solidFill>
                <a:effectLst/>
              </a:rPr>
              <a:t>A</a:t>
            </a:r>
            <a:r>
              <a:rPr b="0" sz="3200" lang="en-US">
                <a:solidFill>
                  <a:srgbClr val="000080"/>
                </a:solidFill>
                <a:effectLst/>
              </a:rPr>
              <a:t>N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R</a:t>
            </a:r>
            <a:endParaRPr b="0" sz="3600" lang="en-IN">
              <a:solidFill>
                <a:srgbClr val="000080"/>
              </a:solidFill>
              <a:effectLst/>
            </a:endParaRPr>
          </a:p>
          <a:p>
            <a:r>
              <a:rPr b="0" sz="3200" lang="en-US">
                <a:solidFill>
                  <a:srgbClr val="000080"/>
                </a:solidFill>
                <a:effectLst/>
              </a:rPr>
              <a:t>R</a:t>
            </a:r>
            <a:r>
              <a:rPr b="0" sz="3200" lang="en-US">
                <a:solidFill>
                  <a:srgbClr val="000080"/>
                </a:solidFill>
                <a:effectLst/>
              </a:rPr>
              <a:t>E</a:t>
            </a:r>
            <a:r>
              <a:rPr b="0" sz="3200" lang="en-US">
                <a:solidFill>
                  <a:srgbClr val="000080"/>
                </a:solidFill>
                <a:effectLst/>
              </a:rPr>
              <a:t>G</a:t>
            </a:r>
            <a:r>
              <a:rPr b="0" sz="3200" lang="en-US">
                <a:solidFill>
                  <a:srgbClr val="000080"/>
                </a:solidFill>
                <a:effectLst/>
              </a:rPr>
              <a:t>I</a:t>
            </a:r>
            <a:r>
              <a:rPr b="0" sz="3200" lang="en-US">
                <a:solidFill>
                  <a:srgbClr val="000080"/>
                </a:solidFill>
                <a:effectLst/>
              </a:rPr>
              <a:t>STER</a:t>
            </a:r>
            <a:r>
              <a:rPr b="0" sz="3200" lang="en-US">
                <a:solidFill>
                  <a:srgbClr val="000080"/>
                </a:solidFill>
                <a:effectLst/>
              </a:rPr>
              <a:t>/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N</a:t>
            </a:r>
            <a:r>
              <a:rPr b="0" sz="3200" lang="en-US">
                <a:solidFill>
                  <a:srgbClr val="000080"/>
                </a:solidFill>
                <a:effectLst/>
              </a:rPr>
              <a:t>M</a:t>
            </a:r>
            <a:r>
              <a:rPr b="0" sz="3200" lang="en-US">
                <a:solidFill>
                  <a:srgbClr val="000080"/>
                </a:solidFill>
                <a:effectLst/>
              </a:rPr>
              <a:t>I</a:t>
            </a:r>
            <a:r>
              <a:rPr b="0" sz="3200" lang="en-US">
                <a:solidFill>
                  <a:srgbClr val="000080"/>
                </a:solidFill>
                <a:effectLst/>
              </a:rPr>
              <a:t>D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: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2</a:t>
            </a:r>
            <a:r>
              <a:rPr b="0" sz="3200" lang="en-US">
                <a:solidFill>
                  <a:srgbClr val="000080"/>
                </a:solidFill>
                <a:effectLst/>
              </a:rPr>
              <a:t>2</a:t>
            </a:r>
            <a:r>
              <a:rPr b="0" sz="3200" lang="en-US">
                <a:solidFill>
                  <a:srgbClr val="000080"/>
                </a:solidFill>
                <a:effectLst/>
              </a:rPr>
              <a:t>2</a:t>
            </a:r>
            <a:r>
              <a:rPr b="0" sz="3200" lang="en-US">
                <a:solidFill>
                  <a:srgbClr val="000080"/>
                </a:solidFill>
                <a:effectLst/>
              </a:rPr>
              <a:t>4</a:t>
            </a:r>
            <a:r>
              <a:rPr b="0" sz="3200" lang="en-US">
                <a:solidFill>
                  <a:srgbClr val="000080"/>
                </a:solidFill>
                <a:effectLst/>
              </a:rPr>
              <a:t>0</a:t>
            </a:r>
            <a:r>
              <a:rPr b="0" sz="3200" lang="en-US">
                <a:solidFill>
                  <a:srgbClr val="000080"/>
                </a:solidFill>
                <a:effectLst/>
              </a:rPr>
              <a:t>7</a:t>
            </a:r>
            <a:r>
              <a:rPr b="0" sz="3200" lang="en-US">
                <a:solidFill>
                  <a:srgbClr val="000080"/>
                </a:solidFill>
                <a:effectLst/>
              </a:rPr>
              <a:t>7</a:t>
            </a:r>
            <a:r>
              <a:rPr b="0" sz="3200" lang="en-US">
                <a:solidFill>
                  <a:srgbClr val="000080"/>
                </a:solidFill>
                <a:effectLst/>
              </a:rPr>
              <a:t>2</a:t>
            </a:r>
            <a:r>
              <a:rPr b="0" sz="3200" lang="en-US">
                <a:solidFill>
                  <a:srgbClr val="000080"/>
                </a:solidFill>
                <a:effectLst/>
              </a:rPr>
              <a:t>8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/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autunm1455bscb08</a:t>
            </a:r>
            <a:endParaRPr b="0" sz="3600" lang="en-IN">
              <a:solidFill>
                <a:srgbClr val="000080"/>
              </a:solidFill>
              <a:effectLst/>
            </a:endParaRPr>
          </a:p>
          <a:p>
            <a:r>
              <a:rPr b="0" sz="3200" lang="en-US">
                <a:solidFill>
                  <a:srgbClr val="000080"/>
                </a:solidFill>
                <a:effectLst/>
              </a:rPr>
              <a:t>D</a:t>
            </a:r>
            <a:r>
              <a:rPr b="0" sz="3200" lang="en-US">
                <a:solidFill>
                  <a:srgbClr val="000080"/>
                </a:solidFill>
                <a:effectLst/>
              </a:rPr>
              <a:t>E</a:t>
            </a:r>
            <a:r>
              <a:rPr b="0" sz="3200" lang="en-US">
                <a:solidFill>
                  <a:srgbClr val="000080"/>
                </a:solidFill>
                <a:effectLst/>
              </a:rPr>
              <a:t>P</a:t>
            </a:r>
            <a:r>
              <a:rPr b="0" sz="3200" lang="en-US">
                <a:solidFill>
                  <a:srgbClr val="000080"/>
                </a:solidFill>
                <a:effectLst/>
              </a:rPr>
              <a:t>ARTMENT</a:t>
            </a:r>
            <a:r>
              <a:rPr b="0" sz="3200" lang="en-US">
                <a:solidFill>
                  <a:srgbClr val="000080"/>
                </a:solidFill>
                <a:effectLst/>
              </a:rPr>
              <a:t>: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B</a:t>
            </a:r>
            <a:r>
              <a:rPr b="0" sz="3200" lang="en-US">
                <a:solidFill>
                  <a:srgbClr val="000080"/>
                </a:solidFill>
                <a:effectLst/>
              </a:rPr>
              <a:t>.</a:t>
            </a:r>
            <a:r>
              <a:rPr b="0" sz="3200" lang="en-US">
                <a:solidFill>
                  <a:srgbClr val="000080"/>
                </a:solidFill>
                <a:effectLst/>
              </a:rPr>
              <a:t>S</a:t>
            </a:r>
            <a:r>
              <a:rPr b="0" sz="3200" lang="en-US">
                <a:solidFill>
                  <a:srgbClr val="000080"/>
                </a:solidFill>
                <a:effectLst/>
              </a:rPr>
              <a:t>C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C</a:t>
            </a:r>
            <a:r>
              <a:rPr b="0" sz="3200" lang="en-US">
                <a:solidFill>
                  <a:srgbClr val="000080"/>
                </a:solidFill>
                <a:effectLst/>
              </a:rPr>
              <a:t>O</a:t>
            </a:r>
            <a:r>
              <a:rPr b="0" sz="3200" lang="en-US">
                <a:solidFill>
                  <a:srgbClr val="000080"/>
                </a:solidFill>
                <a:effectLst/>
              </a:rPr>
              <a:t>M</a:t>
            </a:r>
            <a:r>
              <a:rPr b="0" sz="3200" lang="en-US">
                <a:solidFill>
                  <a:srgbClr val="000080"/>
                </a:solidFill>
                <a:effectLst/>
              </a:rPr>
              <a:t>PUTER </a:t>
            </a:r>
            <a:r>
              <a:rPr b="0" sz="3200" lang="en-US">
                <a:solidFill>
                  <a:srgbClr val="000080"/>
                </a:solidFill>
                <a:effectLst/>
              </a:rPr>
              <a:t>SCIENCE </a:t>
            </a:r>
            <a:endParaRPr b="0" sz="3600" lang="en-IN">
              <a:solidFill>
                <a:srgbClr val="000080"/>
              </a:solidFill>
              <a:effectLst/>
            </a:endParaRPr>
          </a:p>
          <a:p>
            <a:r>
              <a:rPr b="0" sz="3200" lang="en-US">
                <a:solidFill>
                  <a:srgbClr val="000080"/>
                </a:solidFill>
                <a:effectLst/>
              </a:rPr>
              <a:t>C</a:t>
            </a:r>
            <a:r>
              <a:rPr b="0" sz="3200" lang="en-US">
                <a:solidFill>
                  <a:srgbClr val="000080"/>
                </a:solidFill>
                <a:effectLst/>
              </a:rPr>
              <a:t>O</a:t>
            </a:r>
            <a:r>
              <a:rPr b="0" sz="3200" lang="en-US">
                <a:solidFill>
                  <a:srgbClr val="000080"/>
                </a:solidFill>
                <a:effectLst/>
              </a:rPr>
              <a:t>L</a:t>
            </a:r>
            <a:r>
              <a:rPr b="0" sz="3200" lang="en-US">
                <a:solidFill>
                  <a:srgbClr val="000080"/>
                </a:solidFill>
                <a:effectLst/>
              </a:rPr>
              <a:t>L</a:t>
            </a:r>
            <a:r>
              <a:rPr b="0" sz="3200" lang="en-US">
                <a:solidFill>
                  <a:srgbClr val="000080"/>
                </a:solidFill>
                <a:effectLst/>
              </a:rPr>
              <a:t>EGE</a:t>
            </a:r>
            <a:r>
              <a:rPr b="0" sz="3200" lang="en-US">
                <a:solidFill>
                  <a:srgbClr val="000080"/>
                </a:solidFill>
                <a:effectLst/>
              </a:rPr>
              <a:t>/</a:t>
            </a:r>
            <a:r>
              <a:rPr b="0" sz="3200" lang="en-US">
                <a:solidFill>
                  <a:srgbClr val="000080"/>
                </a:solidFill>
                <a:effectLst/>
              </a:rPr>
              <a:t>U</a:t>
            </a:r>
            <a:r>
              <a:rPr b="0" sz="3200" lang="en-US">
                <a:solidFill>
                  <a:srgbClr val="000080"/>
                </a:solidFill>
                <a:effectLst/>
              </a:rPr>
              <a:t>N</a:t>
            </a:r>
            <a:r>
              <a:rPr b="0" sz="3200" lang="en-US">
                <a:solidFill>
                  <a:srgbClr val="000080"/>
                </a:solidFill>
                <a:effectLst/>
              </a:rPr>
              <a:t>IVERSITY</a:t>
            </a:r>
            <a:r>
              <a:rPr b="0" sz="3200" lang="en-US">
                <a:solidFill>
                  <a:srgbClr val="000080"/>
                </a:solidFill>
                <a:effectLst/>
              </a:rPr>
              <a:t>:</a:t>
            </a:r>
            <a:r>
              <a:rPr b="0" sz="3200" lang="en-US">
                <a:solidFill>
                  <a:srgbClr val="000080"/>
                </a:solidFill>
                <a:effectLst/>
              </a:rPr>
              <a:t> </a:t>
            </a:r>
            <a:r>
              <a:rPr b="0" sz="3200" lang="en-US">
                <a:solidFill>
                  <a:srgbClr val="000080"/>
                </a:solidFill>
                <a:effectLst/>
              </a:rPr>
              <a:t>T</a:t>
            </a:r>
            <a:r>
              <a:rPr b="0" sz="3200" lang="en-US">
                <a:solidFill>
                  <a:srgbClr val="000080"/>
                </a:solidFill>
                <a:effectLst/>
              </a:rPr>
              <a:t>A</a:t>
            </a:r>
            <a:r>
              <a:rPr b="0" sz="3200" lang="en-US">
                <a:solidFill>
                  <a:srgbClr val="000080"/>
                </a:solidFill>
                <a:effectLst/>
              </a:rPr>
              <a:t>G</a:t>
            </a:r>
            <a:r>
              <a:rPr b="0" sz="3200" lang="en-US">
                <a:solidFill>
                  <a:srgbClr val="000080"/>
                </a:solidFill>
                <a:effectLst/>
              </a:rPr>
              <a:t>O</a:t>
            </a:r>
            <a:r>
              <a:rPr b="0" sz="3200" lang="en-US">
                <a:solidFill>
                  <a:srgbClr val="000080"/>
                </a:solidFill>
                <a:effectLst/>
              </a:rPr>
              <a:t>RE </a:t>
            </a:r>
            <a:r>
              <a:rPr b="0" sz="3200" lang="en-US">
                <a:solidFill>
                  <a:srgbClr val="000080"/>
                </a:solidFill>
                <a:effectLst/>
              </a:rPr>
              <a:t>COLLEGE </a:t>
            </a:r>
            <a:r>
              <a:rPr b="0" sz="3200" lang="en-US">
                <a:solidFill>
                  <a:srgbClr val="000080"/>
                </a:solidFill>
                <a:effectLst/>
              </a:rPr>
              <a:t>OF </a:t>
            </a:r>
            <a:r>
              <a:rPr b="0" sz="3200" lang="en-US">
                <a:solidFill>
                  <a:srgbClr val="000080"/>
                </a:solidFill>
                <a:effectLst/>
              </a:rPr>
              <a:t>ARTS </a:t>
            </a:r>
            <a:r>
              <a:rPr b="0" sz="3200" lang="en-US">
                <a:solidFill>
                  <a:srgbClr val="000080"/>
                </a:solidFill>
                <a:effectLst/>
              </a:rPr>
              <a:t>AND </a:t>
            </a:r>
            <a:r>
              <a:rPr b="0" sz="3200" lang="en-US">
                <a:solidFill>
                  <a:srgbClr val="000080"/>
                </a:solidFill>
                <a:effectLst/>
              </a:rPr>
              <a:t>SCIENCE</a:t>
            </a:r>
            <a:r>
              <a:rPr b="0" sz="3200" lang="en-US">
                <a:solidFill>
                  <a:srgbClr val="000080"/>
                </a:solidFill>
                <a:effectLst/>
              </a:rPr>
              <a:t>/</a:t>
            </a:r>
            <a:r>
              <a:rPr b="0" sz="3200" lang="en-US">
                <a:solidFill>
                  <a:srgbClr val="000080"/>
                </a:solidFill>
                <a:effectLst/>
              </a:rPr>
              <a:t>U</a:t>
            </a:r>
            <a:r>
              <a:rPr b="0" sz="3200" lang="en-US">
                <a:solidFill>
                  <a:srgbClr val="000080"/>
                </a:solidFill>
                <a:effectLst/>
              </a:rPr>
              <a:t>N</a:t>
            </a:r>
            <a:r>
              <a:rPr b="0" sz="3200" lang="en-US">
                <a:solidFill>
                  <a:srgbClr val="000080"/>
                </a:solidFill>
                <a:effectLst/>
              </a:rPr>
              <a:t>IVERSITY </a:t>
            </a:r>
            <a:r>
              <a:rPr b="0" sz="3200" lang="en-US">
                <a:solidFill>
                  <a:srgbClr val="000080"/>
                </a:solidFill>
                <a:effectLst/>
              </a:rPr>
              <a:t>O</a:t>
            </a:r>
            <a:r>
              <a:rPr b="0" sz="3200" lang="en-US">
                <a:solidFill>
                  <a:srgbClr val="000080"/>
                </a:solidFill>
                <a:effectLst/>
              </a:rPr>
              <a:t>F </a:t>
            </a:r>
            <a:r>
              <a:rPr b="0" sz="3200" lang="en-US">
                <a:solidFill>
                  <a:srgbClr val="000080"/>
                </a:solidFill>
                <a:effectLst/>
              </a:rPr>
              <a:t>M</a:t>
            </a:r>
            <a:r>
              <a:rPr b="0" sz="3200" lang="en-US">
                <a:solidFill>
                  <a:srgbClr val="000080"/>
                </a:solidFill>
                <a:effectLst/>
              </a:rPr>
              <a:t>A</a:t>
            </a:r>
            <a:r>
              <a:rPr b="0" sz="3200" lang="en-US">
                <a:solidFill>
                  <a:srgbClr val="000080"/>
                </a:solidFill>
                <a:effectLst/>
              </a:rPr>
              <a:t>D</a:t>
            </a:r>
            <a:r>
              <a:rPr b="0" sz="3200" lang="en-US">
                <a:solidFill>
                  <a:srgbClr val="000080"/>
                </a:solidFill>
                <a:effectLst/>
              </a:rPr>
              <a:t>R</a:t>
            </a:r>
            <a:r>
              <a:rPr b="0" sz="3200" lang="en-US">
                <a:solidFill>
                  <a:srgbClr val="000080"/>
                </a:solidFill>
                <a:effectLst/>
              </a:rPr>
              <a:t>AS </a:t>
            </a:r>
            <a:endParaRPr b="0" sz="2800" lang="en-IN">
              <a:solidFill>
                <a:srgbClr val="000080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"/>
          <p:cNvSpPr txBox="1"/>
          <p:nvPr/>
        </p:nvSpPr>
        <p:spPr>
          <a:xfrm>
            <a:off x="4850950" y="4492689"/>
            <a:ext cx="8586101" cy="2796540"/>
          </a:xfrm>
          <a:prstGeom prst="rect"/>
        </p:spPr>
        <p:txBody>
          <a:bodyPr rtlCol="0" wrap="square">
            <a:spAutoFit/>
          </a:bodyPr>
          <a:p>
            <a:r>
              <a:rPr sz="6000" lang="en-IN">
                <a:solidFill>
                  <a:srgbClr val="000000"/>
                </a:solidFill>
              </a:rPr>
              <a:t>Responsive site with smooth navigation &amp; pop-up query form.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35" name=""/>
          <p:cNvSpPr txBox="1"/>
          <p:nvPr/>
        </p:nvSpPr>
        <p:spPr>
          <a:xfrm>
            <a:off x="3199105" y="1278880"/>
            <a:ext cx="11059281" cy="1069339"/>
          </a:xfrm>
          <a:prstGeom prst="rect"/>
        </p:spPr>
        <p:txBody>
          <a:bodyPr rtlCol="0" wrap="square">
            <a:spAutoFit/>
          </a:bodyPr>
          <a:p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ULT </a:t>
            </a:r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EENSHOT </a:t>
            </a:r>
            <a:endParaRPr b="1" sz="2800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"/>
          <p:cNvSpPr txBox="1"/>
          <p:nvPr/>
        </p:nvSpPr>
        <p:spPr>
          <a:xfrm>
            <a:off x="5238208" y="5143500"/>
            <a:ext cx="7811584" cy="2263141"/>
          </a:xfrm>
          <a:prstGeom prst="rect"/>
        </p:spPr>
        <p:txBody>
          <a:bodyPr rtlCol="0" wrap="square">
            <a:spAutoFit/>
          </a:bodyPr>
          <a:p>
            <a:r>
              <a:rPr sz="4800" lang="en-IN">
                <a:solidFill>
                  <a:srgbClr val="000000"/>
                </a:solidFill>
              </a:rPr>
              <a:t>Engages recruiters, builds identity, and enhances opportunities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33" name=""/>
          <p:cNvSpPr txBox="1"/>
          <p:nvPr/>
        </p:nvSpPr>
        <p:spPr>
          <a:xfrm>
            <a:off x="3662212" y="1141446"/>
            <a:ext cx="10963576" cy="2148840"/>
          </a:xfrm>
          <a:prstGeom prst="rect"/>
        </p:spPr>
        <p:txBody>
          <a:bodyPr rtlCol="0" wrap="square">
            <a:spAutoFit/>
          </a:bodyPr>
          <a:p>
            <a:r>
              <a:rPr b="1" sz="13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b="1" sz="13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b="1" sz="13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1" sz="13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b="1" sz="13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LUSION </a:t>
            </a:r>
            <a:endParaRPr b="1" sz="2800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634" name=""/>
          <p:cNvSpPr txBox="1"/>
          <p:nvPr/>
        </p:nvSpPr>
        <p:spPr>
          <a:xfrm>
            <a:off x="5238208" y="16741686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"/>
          <p:cNvSpPr txBox="1"/>
          <p:nvPr/>
        </p:nvSpPr>
        <p:spPr>
          <a:xfrm>
            <a:off x="4652487" y="4500881"/>
            <a:ext cx="7841080" cy="1285239"/>
          </a:xfrm>
          <a:prstGeom prst="rect"/>
        </p:spPr>
        <p:txBody>
          <a:bodyPr rtlCol="0" wrap="square">
            <a:spAutoFit/>
          </a:bodyPr>
          <a:p>
            <a:r>
              <a:rPr b="1" sz="8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b="1" sz="8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b="1" sz="8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b="1" sz="8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NK </a:t>
            </a:r>
            <a:r>
              <a:rPr b="1" sz="8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YOU </a:t>
            </a:r>
            <a:endParaRPr b="1" sz="2800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"/>
          <p:cNvSpPr txBox="1"/>
          <p:nvPr/>
        </p:nvSpPr>
        <p:spPr>
          <a:xfrm>
            <a:off x="3726823" y="4500880"/>
            <a:ext cx="12062806" cy="1285240"/>
          </a:xfrm>
          <a:prstGeom prst="rect"/>
        </p:spPr>
        <p:txBody>
          <a:bodyPr rtlCol="0" wrap="square">
            <a:spAutoFit/>
          </a:bodyPr>
          <a:p>
            <a:r>
              <a:rPr b="1" sz="8000" lang="en-US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b="1" sz="8000" lang="en-US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b="1" sz="8000" lang="en-US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G</a:t>
            </a:r>
            <a:r>
              <a:rPr b="1" sz="8000" lang="en-US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ITAL </a:t>
            </a:r>
            <a:r>
              <a:rPr b="1" sz="8000" lang="en-US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PORTFOLIO </a:t>
            </a:r>
            <a:endParaRPr b="1" sz="2800" lang="en-IN">
              <a:solidFill>
                <a:srgbClr val="FFC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"/>
          <p:cNvSpPr txBox="1"/>
          <p:nvPr/>
        </p:nvSpPr>
        <p:spPr>
          <a:xfrm>
            <a:off x="4816859" y="3597924"/>
            <a:ext cx="8654282" cy="4917440"/>
          </a:xfrm>
          <a:prstGeom prst="rect"/>
        </p:spPr>
        <p:txBody>
          <a:bodyPr rtlCol="0" wrap="square">
            <a:spAutoFit/>
          </a:bodyPr>
          <a:p>
            <a:r>
              <a:rPr sz="3200" lang="en-US">
                <a:solidFill>
                  <a:srgbClr val="000000"/>
                </a:solidFill>
              </a:rPr>
              <a:t>1</a:t>
            </a:r>
            <a:r>
              <a:rPr sz="3200" lang="en-US">
                <a:solidFill>
                  <a:srgbClr val="000000"/>
                </a:solidFill>
              </a:rPr>
              <a:t>.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Problem Statement</a:t>
            </a:r>
            <a:endParaRPr sz="3600" lang="en-IN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2</a:t>
            </a:r>
            <a:r>
              <a:rPr sz="3200" lang="en-US">
                <a:solidFill>
                  <a:srgbClr val="000000"/>
                </a:solidFill>
              </a:rPr>
              <a:t>.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Project Overview</a:t>
            </a:r>
            <a:endParaRPr sz="3600" lang="en-IN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3</a:t>
            </a:r>
            <a:r>
              <a:rPr sz="3200" lang="en-US">
                <a:solidFill>
                  <a:srgbClr val="000000"/>
                </a:solidFill>
              </a:rPr>
              <a:t>.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End Users</a:t>
            </a:r>
            <a:endParaRPr sz="3600" lang="en-IN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4</a:t>
            </a:r>
            <a:r>
              <a:rPr sz="3200" lang="en-US">
                <a:solidFill>
                  <a:srgbClr val="000000"/>
                </a:solidFill>
              </a:rPr>
              <a:t>.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Tools and </a:t>
            </a:r>
            <a:endParaRPr sz="3600" lang="en-IN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5</a:t>
            </a:r>
            <a:r>
              <a:rPr sz="3200" lang="en-US">
                <a:solidFill>
                  <a:srgbClr val="000000"/>
                </a:solidFill>
              </a:rPr>
              <a:t>.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Technologies</a:t>
            </a:r>
            <a:endParaRPr sz="3600" lang="en-IN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6</a:t>
            </a:r>
            <a:r>
              <a:rPr sz="3200" lang="en-US">
                <a:solidFill>
                  <a:srgbClr val="000000"/>
                </a:solidFill>
              </a:rPr>
              <a:t>.</a:t>
            </a:r>
            <a:r>
              <a:rPr sz="3200" lang="en-US">
                <a:solidFill>
                  <a:srgbClr val="000000"/>
                </a:solidFill>
              </a:rPr>
              <a:t>Portfolio Design and </a:t>
            </a:r>
            <a:r>
              <a:rPr sz="3200" lang="en-US">
                <a:solidFill>
                  <a:srgbClr val="000000"/>
                </a:solidFill>
              </a:rPr>
              <a:t>Layout</a:t>
            </a:r>
            <a:endParaRPr sz="3600" lang="en-IN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7</a:t>
            </a:r>
            <a:r>
              <a:rPr sz="3200" lang="en-US">
                <a:solidFill>
                  <a:srgbClr val="000000"/>
                </a:solidFill>
              </a:rPr>
              <a:t>.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Features and Functionality</a:t>
            </a:r>
            <a:endParaRPr sz="3600" lang="en-IN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8</a:t>
            </a:r>
            <a:r>
              <a:rPr sz="3200" lang="en-US">
                <a:solidFill>
                  <a:srgbClr val="000000"/>
                </a:solidFill>
              </a:rPr>
              <a:t>.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Result and Screenshot</a:t>
            </a:r>
            <a:endParaRPr sz="3600" lang="en-IN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9</a:t>
            </a:r>
            <a:r>
              <a:rPr sz="3200" lang="en-US">
                <a:solidFill>
                  <a:srgbClr val="000000"/>
                </a:solidFill>
              </a:rPr>
              <a:t>.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Conclusion</a:t>
            </a:r>
            <a:endParaRPr sz="3600" lang="en-IN">
              <a:solidFill>
                <a:srgbClr val="000000"/>
              </a:solidFill>
            </a:endParaRPr>
          </a:p>
          <a:p>
            <a:r>
              <a:rPr sz="3200" lang="en-US">
                <a:solidFill>
                  <a:srgbClr val="000000"/>
                </a:solidFill>
              </a:rPr>
              <a:t>1</a:t>
            </a:r>
            <a:r>
              <a:rPr sz="3200" lang="en-US">
                <a:solidFill>
                  <a:srgbClr val="000000"/>
                </a:solidFill>
              </a:rPr>
              <a:t>0</a:t>
            </a:r>
            <a:r>
              <a:rPr sz="3200" lang="en-US">
                <a:solidFill>
                  <a:srgbClr val="000000"/>
                </a:solidFill>
              </a:rPr>
              <a:t>.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GitHub Link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43" name=""/>
          <p:cNvSpPr txBox="1"/>
          <p:nvPr/>
        </p:nvSpPr>
        <p:spPr>
          <a:xfrm>
            <a:off x="5628460" y="1058459"/>
            <a:ext cx="8913813" cy="1285240"/>
          </a:xfrm>
          <a:prstGeom prst="rect"/>
        </p:spPr>
        <p:txBody>
          <a:bodyPr rtlCol="0" wrap="square">
            <a:spAutoFit/>
          </a:bodyPr>
          <a:p>
            <a:r>
              <a:rPr b="1" sz="8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b="1" sz="8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G</a:t>
            </a:r>
            <a:r>
              <a:rPr b="1" sz="8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b="1" sz="8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NDA </a:t>
            </a:r>
            <a:endParaRPr b="1" sz="2800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"/>
          <p:cNvSpPr txBox="1"/>
          <p:nvPr/>
        </p:nvSpPr>
        <p:spPr>
          <a:xfrm>
            <a:off x="5439223" y="5143500"/>
            <a:ext cx="7409555" cy="1691640"/>
          </a:xfrm>
          <a:prstGeom prst="rect"/>
        </p:spPr>
        <p:txBody>
          <a:bodyPr rtlCol="0" wrap="square">
            <a:spAutoFit/>
          </a:bodyPr>
          <a:p>
            <a:r>
              <a:rPr sz="5400" lang="en-IN">
                <a:solidFill>
                  <a:srgbClr val="000000"/>
                </a:solidFill>
              </a:rPr>
              <a:t>Traditional resumes are limited &amp; not interactive.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41" name=""/>
          <p:cNvSpPr txBox="1"/>
          <p:nvPr/>
        </p:nvSpPr>
        <p:spPr>
          <a:xfrm>
            <a:off x="3441336" y="2008294"/>
            <a:ext cx="11076584" cy="1170941"/>
          </a:xfrm>
          <a:prstGeom prst="rect"/>
        </p:spPr>
        <p:txBody>
          <a:bodyPr rtlCol="0" wrap="square">
            <a:spAutoFit/>
          </a:bodyPr>
          <a:p>
            <a:r>
              <a:rPr b="1" sz="72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b="1" sz="72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b="1" sz="72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b="1" sz="72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JECT </a:t>
            </a:r>
            <a:r>
              <a:rPr b="1" sz="72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b="1" sz="72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b="1" sz="72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b="1" sz="72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b="1" sz="72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b="1" sz="72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MENT </a:t>
            </a:r>
            <a:endParaRPr b="1" sz="2800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"/>
          <p:cNvSpPr txBox="1"/>
          <p:nvPr/>
        </p:nvSpPr>
        <p:spPr>
          <a:xfrm>
            <a:off x="4249699" y="4790509"/>
            <a:ext cx="11138170" cy="2047240"/>
          </a:xfrm>
          <a:prstGeom prst="rect"/>
        </p:spPr>
        <p:txBody>
          <a:bodyPr rtlCol="0" wrap="square">
            <a:spAutoFit/>
          </a:bodyPr>
          <a:p>
            <a:r>
              <a:rPr sz="6600" lang="en-IN">
                <a:solidFill>
                  <a:srgbClr val="000000"/>
                </a:solidFill>
              </a:rPr>
              <a:t>Personal digital portfolio showcasing skills &amp; projects.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40" name=""/>
          <p:cNvSpPr txBox="1"/>
          <p:nvPr/>
        </p:nvSpPr>
        <p:spPr>
          <a:xfrm>
            <a:off x="2848223" y="1727992"/>
            <a:ext cx="12028203" cy="1285240"/>
          </a:xfrm>
          <a:prstGeom prst="rect"/>
        </p:spPr>
        <p:txBody>
          <a:bodyPr rtlCol="0" wrap="square">
            <a:spAutoFit/>
          </a:bodyPr>
          <a:p>
            <a:r>
              <a:rPr b="1" sz="8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b="1" sz="8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b="1" sz="8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b="1" sz="8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JECT </a:t>
            </a:r>
            <a:r>
              <a:rPr b="1" sz="8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b="1" sz="8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V</a:t>
            </a:r>
            <a:r>
              <a:rPr b="1" sz="8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b="1" sz="80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RVIEW </a:t>
            </a:r>
            <a:endParaRPr b="1" sz="2800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"/>
          <p:cNvSpPr txBox="1"/>
          <p:nvPr/>
        </p:nvSpPr>
        <p:spPr>
          <a:xfrm>
            <a:off x="5006670" y="4685396"/>
            <a:ext cx="9001353" cy="1691640"/>
          </a:xfrm>
          <a:prstGeom prst="rect"/>
        </p:spPr>
        <p:txBody>
          <a:bodyPr rtlCol="0" wrap="square">
            <a:spAutoFit/>
          </a:bodyPr>
          <a:p>
            <a:r>
              <a:rPr sz="5400" lang="en-IN">
                <a:solidFill>
                  <a:srgbClr val="000000"/>
                </a:solidFill>
              </a:rPr>
              <a:t>Recruiters, faculty, peers, and general audience.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39" name=""/>
          <p:cNvSpPr txBox="1"/>
          <p:nvPr/>
        </p:nvSpPr>
        <p:spPr>
          <a:xfrm>
            <a:off x="4469213" y="1903181"/>
            <a:ext cx="8723489" cy="1399539"/>
          </a:xfrm>
          <a:prstGeom prst="rect"/>
        </p:spPr>
        <p:txBody>
          <a:bodyPr rtlCol="0" wrap="square">
            <a:spAutoFit/>
          </a:bodyPr>
          <a:p>
            <a:r>
              <a:rPr b="1" sz="8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b="1" sz="8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1" sz="8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b="1" sz="8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8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USER</a:t>
            </a:r>
            <a:r>
              <a:rPr b="1" sz="88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 </a:t>
            </a:r>
            <a:endParaRPr b="1" sz="2800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"/>
          <p:cNvSpPr txBox="1"/>
          <p:nvPr/>
        </p:nvSpPr>
        <p:spPr>
          <a:xfrm>
            <a:off x="4677926" y="4702916"/>
            <a:ext cx="8291964" cy="3025139"/>
          </a:xfrm>
          <a:prstGeom prst="rect"/>
        </p:spPr>
        <p:txBody>
          <a:bodyPr rtlCol="0" wrap="square">
            <a:spAutoFit/>
          </a:bodyPr>
          <a:p>
            <a:r>
              <a:rPr sz="6600" lang="en-IN">
                <a:solidFill>
                  <a:srgbClr val="000000"/>
                </a:solidFill>
              </a:rPr>
              <a:t>HTML, CSS, JavaScript; responsive design.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38" name=""/>
          <p:cNvSpPr txBox="1"/>
          <p:nvPr/>
        </p:nvSpPr>
        <p:spPr>
          <a:xfrm>
            <a:off x="2323100" y="1727992"/>
            <a:ext cx="11595646" cy="1170940"/>
          </a:xfrm>
          <a:prstGeom prst="rect"/>
        </p:spPr>
        <p:txBody>
          <a:bodyPr rtlCol="0" wrap="square">
            <a:spAutoFit/>
          </a:bodyPr>
          <a:p>
            <a:r>
              <a:rPr b="1" sz="72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b="1" sz="72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b="1" sz="72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b="1" sz="72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LS </a:t>
            </a:r>
            <a:r>
              <a:rPr b="1" sz="72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AND </a:t>
            </a:r>
            <a:r>
              <a:rPr b="1" sz="72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b="1" sz="72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b="1" sz="72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</a:t>
            </a:r>
            <a:r>
              <a:rPr b="1" sz="72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b="1" sz="72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1" sz="72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IQUES </a:t>
            </a:r>
            <a:endParaRPr b="1" sz="2800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"/>
          <p:cNvSpPr txBox="1"/>
          <p:nvPr/>
        </p:nvSpPr>
        <p:spPr>
          <a:xfrm>
            <a:off x="4807694" y="5143500"/>
            <a:ext cx="8672612" cy="1894840"/>
          </a:xfrm>
          <a:prstGeom prst="rect"/>
        </p:spPr>
        <p:txBody>
          <a:bodyPr rtlCol="0" wrap="square">
            <a:spAutoFit/>
          </a:bodyPr>
          <a:p>
            <a:r>
              <a:rPr sz="6000" lang="en-IN">
                <a:solidFill>
                  <a:srgbClr val="000000"/>
                </a:solidFill>
              </a:rPr>
              <a:t>Clean, modern, grid-based, user-friendly.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37" name=""/>
          <p:cNvSpPr txBox="1"/>
          <p:nvPr/>
        </p:nvSpPr>
        <p:spPr>
          <a:xfrm>
            <a:off x="1891192" y="1596599"/>
            <a:ext cx="14986872" cy="1069341"/>
          </a:xfrm>
          <a:prstGeom prst="rect"/>
        </p:spPr>
        <p:txBody>
          <a:bodyPr rtlCol="0" wrap="square">
            <a:spAutoFit/>
          </a:bodyPr>
          <a:p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FOLIO </a:t>
            </a:r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DESIGN </a:t>
            </a:r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Y</a:t>
            </a:r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OUT </a:t>
            </a:r>
            <a:endParaRPr b="1" sz="2800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"/>
          <p:cNvSpPr txBox="1"/>
          <p:nvPr/>
        </p:nvSpPr>
        <p:spPr>
          <a:xfrm>
            <a:off x="4850948" y="5143500"/>
            <a:ext cx="9918367" cy="1894840"/>
          </a:xfrm>
          <a:prstGeom prst="rect"/>
        </p:spPr>
        <p:txBody>
          <a:bodyPr rtlCol="0" wrap="square">
            <a:spAutoFit/>
          </a:bodyPr>
          <a:p>
            <a:r>
              <a:rPr sz="6000" lang="en-IN">
                <a:solidFill>
                  <a:srgbClr val="000000"/>
                </a:solidFill>
              </a:rPr>
              <a:t>Skills, projects, achievements, contact form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36" name=""/>
          <p:cNvSpPr txBox="1"/>
          <p:nvPr/>
        </p:nvSpPr>
        <p:spPr>
          <a:xfrm>
            <a:off x="2368601" y="1587839"/>
            <a:ext cx="14298908" cy="1069341"/>
          </a:xfrm>
          <a:prstGeom prst="rect"/>
        </p:spPr>
        <p:txBody>
          <a:bodyPr rtlCol="0" wrap="square">
            <a:spAutoFit/>
          </a:bodyPr>
          <a:p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</a:t>
            </a:r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TURE </a:t>
            </a:r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AND </a:t>
            </a:r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</a:t>
            </a:r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1" sz="6600" lang="en-US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CTIONALITY </a:t>
            </a:r>
            <a:endParaRPr b="1" sz="2800" lang="en-IN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Blue Simple Geometric Project Presentation</dc:title>
  <dc:creator>Harish S</dc:creator>
  <dcterms:created xsi:type="dcterms:W3CDTF">2025-08-30T03:02:43Z</dcterms:created>
  <dcterms:modified xsi:type="dcterms:W3CDTF">2025-08-30T14:23:50Z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2025-08-30T00:00:00Z</vt:filetime>
  </property>
  <property fmtid="{D5CDD505-2E9C-101B-9397-08002B2CF9AE}" pid="3" name="Creator">
    <vt:lpwstr>Canva</vt:lpwstr>
  </property>
  <property fmtid="{D5CDD505-2E9C-101B-9397-08002B2CF9AE}" pid="4" name="LastSaved">
    <vt:filetime>2025-08-30T00:00:00Z</vt:filetime>
  </property>
  <property fmtid="{D5CDD505-2E9C-101B-9397-08002B2CF9AE}" pid="5" name="Producer">
    <vt:lpwstr>Canva</vt:lpwstr>
  </property>
  <property fmtid="{D5CDD505-2E9C-101B-9397-08002B2CF9AE}" pid="6" name="ICV">
    <vt:lpwstr>f9a23f24b0c141819256dd8ad14d5fee</vt:lpwstr>
  </property>
</Properties>
</file>