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6576000" cx="27432000"/>
  <p:notesSz cx="7019925" cy="93059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520">
          <p15:clr>
            <a:srgbClr val="A4A3A4"/>
          </p15:clr>
        </p15:guide>
        <p15:guide id="2" pos="8640">
          <p15:clr>
            <a:srgbClr val="A4A3A4"/>
          </p15:clr>
        </p15:guide>
      </p15:sldGuideLst>
    </p:ext>
    <p:ext uri="http://customooxmlschemas.google.com/">
      <go:slidesCustomData xmlns:go="http://customooxmlschemas.google.com/" r:id="rId7" roundtripDataSignature="AMtx7mjOb9fTEbdi7YqhO8f+8et6H8sr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520" orient="horz"/>
        <p:guide pos="86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41968" cy="465296"/>
          </a:xfrm>
          <a:prstGeom prst="rect">
            <a:avLst/>
          </a:prstGeom>
          <a:noFill/>
          <a:ln>
            <a:noFill/>
          </a:ln>
        </p:spPr>
        <p:txBody>
          <a:bodyPr anchorCtr="0" anchor="t" bIns="46625" lIns="93275" spcFirstLastPara="1" rIns="93275" wrap="square" tIns="466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6333" y="0"/>
            <a:ext cx="3041968" cy="465296"/>
          </a:xfrm>
          <a:prstGeom prst="rect">
            <a:avLst/>
          </a:prstGeom>
          <a:noFill/>
          <a:ln>
            <a:noFill/>
          </a:ln>
        </p:spPr>
        <p:txBody>
          <a:bodyPr anchorCtr="0" anchor="t" bIns="46625" lIns="93275" spcFirstLastPara="1" rIns="93275" wrap="square" tIns="46625">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201863" y="698500"/>
            <a:ext cx="2616200" cy="34893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993" y="4420315"/>
            <a:ext cx="5615940" cy="4187666"/>
          </a:xfrm>
          <a:prstGeom prst="rect">
            <a:avLst/>
          </a:prstGeom>
          <a:noFill/>
          <a:ln>
            <a:noFill/>
          </a:ln>
        </p:spPr>
        <p:txBody>
          <a:bodyPr anchorCtr="0" anchor="t" bIns="46625" lIns="93275" spcFirstLastPara="1" rIns="93275" wrap="square" tIns="466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39014"/>
            <a:ext cx="3041968" cy="465296"/>
          </a:xfrm>
          <a:prstGeom prst="rect">
            <a:avLst/>
          </a:prstGeom>
          <a:noFill/>
          <a:ln>
            <a:noFill/>
          </a:ln>
        </p:spPr>
        <p:txBody>
          <a:bodyPr anchorCtr="0" anchor="b" bIns="46625" lIns="93275" spcFirstLastPara="1" rIns="93275" wrap="square" tIns="466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6333" y="8839014"/>
            <a:ext cx="3041968" cy="465296"/>
          </a:xfrm>
          <a:prstGeom prst="rect">
            <a:avLst/>
          </a:prstGeom>
          <a:noFill/>
          <a:ln>
            <a:noFill/>
          </a:ln>
        </p:spPr>
        <p:txBody>
          <a:bodyPr anchorCtr="0" anchor="b" bIns="46625" lIns="93275" spcFirstLastPara="1" rIns="93275" wrap="square" tIns="4662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2201863" y="698500"/>
            <a:ext cx="2616200" cy="34893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701993" y="4420315"/>
            <a:ext cx="5615940" cy="4187666"/>
          </a:xfrm>
          <a:prstGeom prst="rect">
            <a:avLst/>
          </a:prstGeom>
          <a:noFill/>
          <a:ln>
            <a:noFill/>
          </a:ln>
        </p:spPr>
        <p:txBody>
          <a:bodyPr anchorCtr="0" anchor="t" bIns="46625" lIns="93275" spcFirstLastPara="1" rIns="93275" wrap="square" tIns="46625">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976333" y="8839014"/>
            <a:ext cx="3041968" cy="465296"/>
          </a:xfrm>
          <a:prstGeom prst="rect">
            <a:avLst/>
          </a:prstGeom>
          <a:noFill/>
          <a:ln>
            <a:noFill/>
          </a:ln>
        </p:spPr>
        <p:txBody>
          <a:bodyPr anchorCtr="0" anchor="b" bIns="46625" lIns="93275" spcFirstLastPara="1" rIns="93275" wrap="square" tIns="466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2057400" y="11362270"/>
            <a:ext cx="23317200" cy="7840133"/>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4114800" y="20726400"/>
            <a:ext cx="19202401" cy="9347200"/>
          </a:xfrm>
          <a:prstGeom prst="rect">
            <a:avLst/>
          </a:prstGeom>
          <a:noFill/>
          <a:ln>
            <a:noFill/>
          </a:ln>
        </p:spPr>
        <p:txBody>
          <a:bodyPr anchorCtr="0" anchor="t" bIns="182875" lIns="365750" spcFirstLastPara="1" rIns="365750" wrap="square" tIns="182875">
            <a:normAutofit/>
          </a:bodyPr>
          <a:lstStyle>
            <a:lvl1pPr lvl="0" algn="ctr">
              <a:spcBef>
                <a:spcPts val="2560"/>
              </a:spcBef>
              <a:spcAft>
                <a:spcPts val="0"/>
              </a:spcAft>
              <a:buClr>
                <a:srgbClr val="888888"/>
              </a:buClr>
              <a:buSzPts val="12800"/>
              <a:buNone/>
              <a:defRPr>
                <a:solidFill>
                  <a:srgbClr val="888888"/>
                </a:solidFill>
              </a:defRPr>
            </a:lvl1pPr>
            <a:lvl2pPr lvl="1" algn="ctr">
              <a:spcBef>
                <a:spcPts val="2240"/>
              </a:spcBef>
              <a:spcAft>
                <a:spcPts val="0"/>
              </a:spcAft>
              <a:buClr>
                <a:srgbClr val="888888"/>
              </a:buClr>
              <a:buSzPts val="11200"/>
              <a:buNone/>
              <a:defRPr>
                <a:solidFill>
                  <a:srgbClr val="888888"/>
                </a:solidFill>
              </a:defRPr>
            </a:lvl2pPr>
            <a:lvl3pPr lvl="2" algn="ctr">
              <a:spcBef>
                <a:spcPts val="1920"/>
              </a:spcBef>
              <a:spcAft>
                <a:spcPts val="0"/>
              </a:spcAft>
              <a:buClr>
                <a:srgbClr val="888888"/>
              </a:buClr>
              <a:buSzPts val="9600"/>
              <a:buNone/>
              <a:defRPr>
                <a:solidFill>
                  <a:srgbClr val="888888"/>
                </a:solidFill>
              </a:defRPr>
            </a:lvl3pPr>
            <a:lvl4pPr lvl="3" algn="ctr">
              <a:spcBef>
                <a:spcPts val="1600"/>
              </a:spcBef>
              <a:spcAft>
                <a:spcPts val="0"/>
              </a:spcAft>
              <a:buClr>
                <a:srgbClr val="888888"/>
              </a:buClr>
              <a:buSzPts val="8000"/>
              <a:buNone/>
              <a:defRPr>
                <a:solidFill>
                  <a:srgbClr val="888888"/>
                </a:solidFill>
              </a:defRPr>
            </a:lvl4pPr>
            <a:lvl5pPr lvl="4" algn="ctr">
              <a:spcBef>
                <a:spcPts val="1600"/>
              </a:spcBef>
              <a:spcAft>
                <a:spcPts val="0"/>
              </a:spcAft>
              <a:buClr>
                <a:srgbClr val="888888"/>
              </a:buClr>
              <a:buSzPts val="8000"/>
              <a:buNone/>
              <a:defRPr>
                <a:solidFill>
                  <a:srgbClr val="888888"/>
                </a:solidFill>
              </a:defRPr>
            </a:lvl5pPr>
            <a:lvl6pPr lvl="5" algn="ctr">
              <a:spcBef>
                <a:spcPts val="1600"/>
              </a:spcBef>
              <a:spcAft>
                <a:spcPts val="0"/>
              </a:spcAft>
              <a:buClr>
                <a:srgbClr val="888888"/>
              </a:buClr>
              <a:buSzPts val="8000"/>
              <a:buNone/>
              <a:defRPr>
                <a:solidFill>
                  <a:srgbClr val="888888"/>
                </a:solidFill>
              </a:defRPr>
            </a:lvl6pPr>
            <a:lvl7pPr lvl="6" algn="ctr">
              <a:spcBef>
                <a:spcPts val="1600"/>
              </a:spcBef>
              <a:spcAft>
                <a:spcPts val="0"/>
              </a:spcAft>
              <a:buClr>
                <a:srgbClr val="888888"/>
              </a:buClr>
              <a:buSzPts val="8000"/>
              <a:buNone/>
              <a:defRPr>
                <a:solidFill>
                  <a:srgbClr val="888888"/>
                </a:solidFill>
              </a:defRPr>
            </a:lvl7pPr>
            <a:lvl8pPr lvl="7" algn="ctr">
              <a:spcBef>
                <a:spcPts val="1600"/>
              </a:spcBef>
              <a:spcAft>
                <a:spcPts val="0"/>
              </a:spcAft>
              <a:buClr>
                <a:srgbClr val="888888"/>
              </a:buClr>
              <a:buSzPts val="8000"/>
              <a:buNone/>
              <a:defRPr>
                <a:solidFill>
                  <a:srgbClr val="888888"/>
                </a:solidFill>
              </a:defRPr>
            </a:lvl8pPr>
            <a:lvl9pPr lvl="8" algn="ctr">
              <a:spcBef>
                <a:spcPts val="1600"/>
              </a:spcBef>
              <a:spcAft>
                <a:spcPts val="0"/>
              </a:spcAft>
              <a:buClr>
                <a:srgbClr val="888888"/>
              </a:buClr>
              <a:buSzPts val="8000"/>
              <a:buNone/>
              <a:defRPr>
                <a:solidFill>
                  <a:srgbClr val="888888"/>
                </a:solidFill>
              </a:defRPr>
            </a:lvl9pPr>
          </a:lstStyle>
          <a:p/>
        </p:txBody>
      </p:sp>
      <p:sp>
        <p:nvSpPr>
          <p:cNvPr id="18" name="Google Shape;18;p3"/>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1646766" y="8259237"/>
            <a:ext cx="24138468" cy="24688800"/>
          </a:xfrm>
          <a:prstGeom prst="rect">
            <a:avLst/>
          </a:prstGeom>
          <a:noFill/>
          <a:ln>
            <a:noFill/>
          </a:ln>
        </p:spPr>
        <p:txBody>
          <a:bodyPr anchorCtr="0" anchor="t" bIns="182875" lIns="365750" spcFirstLastPara="1" rIns="365750" wrap="square" tIns="182875">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7370234" y="13982705"/>
            <a:ext cx="31208133" cy="617220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5202767" y="8039105"/>
            <a:ext cx="31208133" cy="18059401"/>
          </a:xfrm>
          <a:prstGeom prst="rect">
            <a:avLst/>
          </a:prstGeom>
          <a:noFill/>
          <a:ln>
            <a:noFill/>
          </a:ln>
        </p:spPr>
        <p:txBody>
          <a:bodyPr anchorCtr="0" anchor="t" bIns="182875" lIns="365750" spcFirstLastPara="1" rIns="365750" wrap="square" tIns="182875">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3"/>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1371600" y="8534403"/>
            <a:ext cx="24688800" cy="24138468"/>
          </a:xfrm>
          <a:prstGeom prst="rect">
            <a:avLst/>
          </a:prstGeom>
          <a:noFill/>
          <a:ln>
            <a:noFill/>
          </a:ln>
        </p:spPr>
        <p:txBody>
          <a:bodyPr anchorCtr="0" anchor="t" bIns="182875" lIns="365750" spcFirstLastPara="1" rIns="365750" wrap="square" tIns="182875">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2166939" y="23503469"/>
            <a:ext cx="23317200" cy="7264400"/>
          </a:xfrm>
          <a:prstGeom prst="rect">
            <a:avLst/>
          </a:prstGeom>
          <a:noFill/>
          <a:ln>
            <a:noFill/>
          </a:ln>
        </p:spPr>
        <p:txBody>
          <a:bodyPr anchorCtr="0" anchor="t" bIns="182875" lIns="365750" spcFirstLastPara="1" rIns="365750" wrap="square" tIns="182875">
            <a:normAutofit/>
          </a:bodyPr>
          <a:lstStyle>
            <a:lvl1pPr lvl="0" algn="l">
              <a:spcBef>
                <a:spcPts val="0"/>
              </a:spcBef>
              <a:spcAft>
                <a:spcPts val="0"/>
              </a:spcAft>
              <a:buClr>
                <a:schemeClr val="dk1"/>
              </a:buClr>
              <a:buSzPts val="16000"/>
              <a:buFont typeface="Calibri"/>
              <a:buNone/>
              <a:defRPr b="1" sz="16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2166939" y="15502472"/>
            <a:ext cx="23317200" cy="8000997"/>
          </a:xfrm>
          <a:prstGeom prst="rect">
            <a:avLst/>
          </a:prstGeom>
          <a:noFill/>
          <a:ln>
            <a:noFill/>
          </a:ln>
        </p:spPr>
        <p:txBody>
          <a:bodyPr anchorCtr="0" anchor="b" bIns="182875" lIns="365750" spcFirstLastPara="1" rIns="365750" wrap="square" tIns="182875">
            <a:normAutofit/>
          </a:bodyPr>
          <a:lstStyle>
            <a:lvl1pPr indent="-228600" lvl="0" marL="457200" algn="l">
              <a:spcBef>
                <a:spcPts val="1600"/>
              </a:spcBef>
              <a:spcAft>
                <a:spcPts val="0"/>
              </a:spcAft>
              <a:buClr>
                <a:srgbClr val="888888"/>
              </a:buClr>
              <a:buSzPts val="8000"/>
              <a:buNone/>
              <a:defRPr sz="8000">
                <a:solidFill>
                  <a:srgbClr val="888888"/>
                </a:solidFill>
              </a:defRPr>
            </a:lvl1pPr>
            <a:lvl2pPr indent="-228600" lvl="1" marL="914400" algn="l">
              <a:spcBef>
                <a:spcPts val="1440"/>
              </a:spcBef>
              <a:spcAft>
                <a:spcPts val="0"/>
              </a:spcAft>
              <a:buClr>
                <a:srgbClr val="888888"/>
              </a:buClr>
              <a:buSzPts val="7200"/>
              <a:buNone/>
              <a:defRPr sz="7200">
                <a:solidFill>
                  <a:srgbClr val="888888"/>
                </a:solidFill>
              </a:defRPr>
            </a:lvl2pPr>
            <a:lvl3pPr indent="-228600" lvl="2" marL="1371600" algn="l">
              <a:spcBef>
                <a:spcPts val="1280"/>
              </a:spcBef>
              <a:spcAft>
                <a:spcPts val="0"/>
              </a:spcAft>
              <a:buClr>
                <a:srgbClr val="888888"/>
              </a:buClr>
              <a:buSzPts val="6400"/>
              <a:buNone/>
              <a:defRPr sz="6400">
                <a:solidFill>
                  <a:srgbClr val="888888"/>
                </a:solidFill>
              </a:defRPr>
            </a:lvl3pPr>
            <a:lvl4pPr indent="-228600" lvl="3" marL="1828800" algn="l">
              <a:spcBef>
                <a:spcPts val="1120"/>
              </a:spcBef>
              <a:spcAft>
                <a:spcPts val="0"/>
              </a:spcAft>
              <a:buClr>
                <a:srgbClr val="888888"/>
              </a:buClr>
              <a:buSzPts val="5600"/>
              <a:buNone/>
              <a:defRPr sz="5600">
                <a:solidFill>
                  <a:srgbClr val="888888"/>
                </a:solidFill>
              </a:defRPr>
            </a:lvl4pPr>
            <a:lvl5pPr indent="-228600" lvl="4" marL="2286000" algn="l">
              <a:spcBef>
                <a:spcPts val="1120"/>
              </a:spcBef>
              <a:spcAft>
                <a:spcPts val="0"/>
              </a:spcAft>
              <a:buClr>
                <a:srgbClr val="888888"/>
              </a:buClr>
              <a:buSzPts val="5600"/>
              <a:buNone/>
              <a:defRPr sz="5600">
                <a:solidFill>
                  <a:srgbClr val="888888"/>
                </a:solidFill>
              </a:defRPr>
            </a:lvl5pPr>
            <a:lvl6pPr indent="-228600" lvl="5" marL="2743200" algn="l">
              <a:spcBef>
                <a:spcPts val="1120"/>
              </a:spcBef>
              <a:spcAft>
                <a:spcPts val="0"/>
              </a:spcAft>
              <a:buClr>
                <a:srgbClr val="888888"/>
              </a:buClr>
              <a:buSzPts val="5600"/>
              <a:buNone/>
              <a:defRPr sz="5600">
                <a:solidFill>
                  <a:srgbClr val="888888"/>
                </a:solidFill>
              </a:defRPr>
            </a:lvl6pPr>
            <a:lvl7pPr indent="-228600" lvl="6" marL="3200400" algn="l">
              <a:spcBef>
                <a:spcPts val="1120"/>
              </a:spcBef>
              <a:spcAft>
                <a:spcPts val="0"/>
              </a:spcAft>
              <a:buClr>
                <a:srgbClr val="888888"/>
              </a:buClr>
              <a:buSzPts val="5600"/>
              <a:buNone/>
              <a:defRPr sz="5600">
                <a:solidFill>
                  <a:srgbClr val="888888"/>
                </a:solidFill>
              </a:defRPr>
            </a:lvl7pPr>
            <a:lvl8pPr indent="-228600" lvl="7" marL="3657600" algn="l">
              <a:spcBef>
                <a:spcPts val="1120"/>
              </a:spcBef>
              <a:spcAft>
                <a:spcPts val="0"/>
              </a:spcAft>
              <a:buClr>
                <a:srgbClr val="888888"/>
              </a:buClr>
              <a:buSzPts val="5600"/>
              <a:buNone/>
              <a:defRPr sz="5600">
                <a:solidFill>
                  <a:srgbClr val="888888"/>
                </a:solidFill>
              </a:defRPr>
            </a:lvl8pPr>
            <a:lvl9pPr indent="-228600" lvl="8" marL="4114800" algn="l">
              <a:spcBef>
                <a:spcPts val="1120"/>
              </a:spcBef>
              <a:spcAft>
                <a:spcPts val="0"/>
              </a:spcAft>
              <a:buClr>
                <a:srgbClr val="888888"/>
              </a:buClr>
              <a:buSzPts val="5600"/>
              <a:buNone/>
              <a:defRPr sz="5600">
                <a:solidFill>
                  <a:srgbClr val="888888"/>
                </a:solidFill>
              </a:defRPr>
            </a:lvl9pPr>
          </a:lstStyle>
          <a:p/>
        </p:txBody>
      </p:sp>
      <p:sp>
        <p:nvSpPr>
          <p:cNvPr id="30" name="Google Shape;30;p5"/>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1371600" y="8534403"/>
            <a:ext cx="12115800" cy="24138468"/>
          </a:xfrm>
          <a:prstGeom prst="rect">
            <a:avLst/>
          </a:prstGeom>
          <a:noFill/>
          <a:ln>
            <a:noFill/>
          </a:ln>
        </p:spPr>
        <p:txBody>
          <a:bodyPr anchorCtr="0" anchor="t" bIns="182875" lIns="365750" spcFirstLastPara="1" rIns="365750" wrap="square" tIns="182875">
            <a:normAutofit/>
          </a:bodyPr>
          <a:lstStyle>
            <a:lvl1pPr indent="-939800" lvl="0" marL="457200" algn="l">
              <a:spcBef>
                <a:spcPts val="2240"/>
              </a:spcBef>
              <a:spcAft>
                <a:spcPts val="0"/>
              </a:spcAft>
              <a:buClr>
                <a:schemeClr val="dk1"/>
              </a:buClr>
              <a:buSzPts val="11200"/>
              <a:buChar char="•"/>
              <a:defRPr sz="11200"/>
            </a:lvl1pPr>
            <a:lvl2pPr indent="-838200" lvl="1" marL="914400" algn="l">
              <a:spcBef>
                <a:spcPts val="1920"/>
              </a:spcBef>
              <a:spcAft>
                <a:spcPts val="0"/>
              </a:spcAft>
              <a:buClr>
                <a:schemeClr val="dk1"/>
              </a:buClr>
              <a:buSzPts val="9600"/>
              <a:buChar char="–"/>
              <a:defRPr sz="9600"/>
            </a:lvl2pPr>
            <a:lvl3pPr indent="-736600" lvl="2" marL="1371600" algn="l">
              <a:spcBef>
                <a:spcPts val="1600"/>
              </a:spcBef>
              <a:spcAft>
                <a:spcPts val="0"/>
              </a:spcAft>
              <a:buClr>
                <a:schemeClr val="dk1"/>
              </a:buClr>
              <a:buSzPts val="8000"/>
              <a:buChar char="•"/>
              <a:defRPr sz="8000"/>
            </a:lvl3pPr>
            <a:lvl4pPr indent="-685800" lvl="3" marL="1828800" algn="l">
              <a:spcBef>
                <a:spcPts val="1440"/>
              </a:spcBef>
              <a:spcAft>
                <a:spcPts val="0"/>
              </a:spcAft>
              <a:buClr>
                <a:schemeClr val="dk1"/>
              </a:buClr>
              <a:buSzPts val="7200"/>
              <a:buChar char="–"/>
              <a:defRPr sz="7200"/>
            </a:lvl4pPr>
            <a:lvl5pPr indent="-685800" lvl="4" marL="2286000" algn="l">
              <a:spcBef>
                <a:spcPts val="1440"/>
              </a:spcBef>
              <a:spcAft>
                <a:spcPts val="0"/>
              </a:spcAft>
              <a:buClr>
                <a:schemeClr val="dk1"/>
              </a:buClr>
              <a:buSzPts val="7200"/>
              <a:buChar char="»"/>
              <a:defRPr sz="7200"/>
            </a:lvl5pPr>
            <a:lvl6pPr indent="-685800" lvl="5" marL="2743200" algn="l">
              <a:spcBef>
                <a:spcPts val="1440"/>
              </a:spcBef>
              <a:spcAft>
                <a:spcPts val="0"/>
              </a:spcAft>
              <a:buClr>
                <a:schemeClr val="dk1"/>
              </a:buClr>
              <a:buSzPts val="7200"/>
              <a:buChar char="•"/>
              <a:defRPr sz="7200"/>
            </a:lvl6pPr>
            <a:lvl7pPr indent="-685800" lvl="6" marL="3200400" algn="l">
              <a:spcBef>
                <a:spcPts val="1440"/>
              </a:spcBef>
              <a:spcAft>
                <a:spcPts val="0"/>
              </a:spcAft>
              <a:buClr>
                <a:schemeClr val="dk1"/>
              </a:buClr>
              <a:buSzPts val="7200"/>
              <a:buChar char="•"/>
              <a:defRPr sz="7200"/>
            </a:lvl7pPr>
            <a:lvl8pPr indent="-685800" lvl="7" marL="3657600" algn="l">
              <a:spcBef>
                <a:spcPts val="1440"/>
              </a:spcBef>
              <a:spcAft>
                <a:spcPts val="0"/>
              </a:spcAft>
              <a:buClr>
                <a:schemeClr val="dk1"/>
              </a:buClr>
              <a:buSzPts val="7200"/>
              <a:buChar char="•"/>
              <a:defRPr sz="7200"/>
            </a:lvl8pPr>
            <a:lvl9pPr indent="-685800" lvl="8" marL="4114800" algn="l">
              <a:spcBef>
                <a:spcPts val="1440"/>
              </a:spcBef>
              <a:spcAft>
                <a:spcPts val="0"/>
              </a:spcAft>
              <a:buClr>
                <a:schemeClr val="dk1"/>
              </a:buClr>
              <a:buSzPts val="7200"/>
              <a:buChar char="•"/>
              <a:defRPr sz="7200"/>
            </a:lvl9pPr>
          </a:lstStyle>
          <a:p/>
        </p:txBody>
      </p:sp>
      <p:sp>
        <p:nvSpPr>
          <p:cNvPr id="36" name="Google Shape;36;p6"/>
          <p:cNvSpPr txBox="1"/>
          <p:nvPr>
            <p:ph idx="2" type="body"/>
          </p:nvPr>
        </p:nvSpPr>
        <p:spPr>
          <a:xfrm>
            <a:off x="13944600" y="8534403"/>
            <a:ext cx="12115800" cy="24138468"/>
          </a:xfrm>
          <a:prstGeom prst="rect">
            <a:avLst/>
          </a:prstGeom>
          <a:noFill/>
          <a:ln>
            <a:noFill/>
          </a:ln>
        </p:spPr>
        <p:txBody>
          <a:bodyPr anchorCtr="0" anchor="t" bIns="182875" lIns="365750" spcFirstLastPara="1" rIns="365750" wrap="square" tIns="182875">
            <a:normAutofit/>
          </a:bodyPr>
          <a:lstStyle>
            <a:lvl1pPr indent="-939800" lvl="0" marL="457200" algn="l">
              <a:spcBef>
                <a:spcPts val="2240"/>
              </a:spcBef>
              <a:spcAft>
                <a:spcPts val="0"/>
              </a:spcAft>
              <a:buClr>
                <a:schemeClr val="dk1"/>
              </a:buClr>
              <a:buSzPts val="11200"/>
              <a:buChar char="•"/>
              <a:defRPr sz="11200"/>
            </a:lvl1pPr>
            <a:lvl2pPr indent="-838200" lvl="1" marL="914400" algn="l">
              <a:spcBef>
                <a:spcPts val="1920"/>
              </a:spcBef>
              <a:spcAft>
                <a:spcPts val="0"/>
              </a:spcAft>
              <a:buClr>
                <a:schemeClr val="dk1"/>
              </a:buClr>
              <a:buSzPts val="9600"/>
              <a:buChar char="–"/>
              <a:defRPr sz="9600"/>
            </a:lvl2pPr>
            <a:lvl3pPr indent="-736600" lvl="2" marL="1371600" algn="l">
              <a:spcBef>
                <a:spcPts val="1600"/>
              </a:spcBef>
              <a:spcAft>
                <a:spcPts val="0"/>
              </a:spcAft>
              <a:buClr>
                <a:schemeClr val="dk1"/>
              </a:buClr>
              <a:buSzPts val="8000"/>
              <a:buChar char="•"/>
              <a:defRPr sz="8000"/>
            </a:lvl3pPr>
            <a:lvl4pPr indent="-685800" lvl="3" marL="1828800" algn="l">
              <a:spcBef>
                <a:spcPts val="1440"/>
              </a:spcBef>
              <a:spcAft>
                <a:spcPts val="0"/>
              </a:spcAft>
              <a:buClr>
                <a:schemeClr val="dk1"/>
              </a:buClr>
              <a:buSzPts val="7200"/>
              <a:buChar char="–"/>
              <a:defRPr sz="7200"/>
            </a:lvl4pPr>
            <a:lvl5pPr indent="-685800" lvl="4" marL="2286000" algn="l">
              <a:spcBef>
                <a:spcPts val="1440"/>
              </a:spcBef>
              <a:spcAft>
                <a:spcPts val="0"/>
              </a:spcAft>
              <a:buClr>
                <a:schemeClr val="dk1"/>
              </a:buClr>
              <a:buSzPts val="7200"/>
              <a:buChar char="»"/>
              <a:defRPr sz="7200"/>
            </a:lvl5pPr>
            <a:lvl6pPr indent="-685800" lvl="5" marL="2743200" algn="l">
              <a:spcBef>
                <a:spcPts val="1440"/>
              </a:spcBef>
              <a:spcAft>
                <a:spcPts val="0"/>
              </a:spcAft>
              <a:buClr>
                <a:schemeClr val="dk1"/>
              </a:buClr>
              <a:buSzPts val="7200"/>
              <a:buChar char="•"/>
              <a:defRPr sz="7200"/>
            </a:lvl6pPr>
            <a:lvl7pPr indent="-685800" lvl="6" marL="3200400" algn="l">
              <a:spcBef>
                <a:spcPts val="1440"/>
              </a:spcBef>
              <a:spcAft>
                <a:spcPts val="0"/>
              </a:spcAft>
              <a:buClr>
                <a:schemeClr val="dk1"/>
              </a:buClr>
              <a:buSzPts val="7200"/>
              <a:buChar char="•"/>
              <a:defRPr sz="7200"/>
            </a:lvl7pPr>
            <a:lvl8pPr indent="-685800" lvl="7" marL="3657600" algn="l">
              <a:spcBef>
                <a:spcPts val="1440"/>
              </a:spcBef>
              <a:spcAft>
                <a:spcPts val="0"/>
              </a:spcAft>
              <a:buClr>
                <a:schemeClr val="dk1"/>
              </a:buClr>
              <a:buSzPts val="7200"/>
              <a:buChar char="•"/>
              <a:defRPr sz="7200"/>
            </a:lvl8pPr>
            <a:lvl9pPr indent="-685800" lvl="8" marL="4114800" algn="l">
              <a:spcBef>
                <a:spcPts val="1440"/>
              </a:spcBef>
              <a:spcAft>
                <a:spcPts val="0"/>
              </a:spcAft>
              <a:buClr>
                <a:schemeClr val="dk1"/>
              </a:buClr>
              <a:buSzPts val="7200"/>
              <a:buChar char="•"/>
              <a:defRPr sz="7200"/>
            </a:lvl9pPr>
          </a:lstStyle>
          <a:p/>
        </p:txBody>
      </p:sp>
      <p:sp>
        <p:nvSpPr>
          <p:cNvPr id="37" name="Google Shape;37;p6"/>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7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1371600" y="8187269"/>
            <a:ext cx="12120564" cy="3412064"/>
          </a:xfrm>
          <a:prstGeom prst="rect">
            <a:avLst/>
          </a:prstGeom>
          <a:noFill/>
          <a:ln>
            <a:noFill/>
          </a:ln>
        </p:spPr>
        <p:txBody>
          <a:bodyPr anchorCtr="0" anchor="b" bIns="182875" lIns="365750" spcFirstLastPara="1" rIns="365750" wrap="square" tIns="182875">
            <a:normAutofit/>
          </a:bodyPr>
          <a:lstStyle>
            <a:lvl1pPr indent="-228600" lvl="0" marL="457200" algn="l">
              <a:spcBef>
                <a:spcPts val="1920"/>
              </a:spcBef>
              <a:spcAft>
                <a:spcPts val="0"/>
              </a:spcAft>
              <a:buClr>
                <a:schemeClr val="dk1"/>
              </a:buClr>
              <a:buSzPts val="9600"/>
              <a:buNone/>
              <a:defRPr b="1" sz="9600"/>
            </a:lvl1pPr>
            <a:lvl2pPr indent="-228600" lvl="1" marL="914400" algn="l">
              <a:spcBef>
                <a:spcPts val="1600"/>
              </a:spcBef>
              <a:spcAft>
                <a:spcPts val="0"/>
              </a:spcAft>
              <a:buClr>
                <a:schemeClr val="dk1"/>
              </a:buClr>
              <a:buSzPts val="8000"/>
              <a:buNone/>
              <a:defRPr b="1" sz="8000"/>
            </a:lvl2pPr>
            <a:lvl3pPr indent="-228600" lvl="2" marL="1371600" algn="l">
              <a:spcBef>
                <a:spcPts val="1440"/>
              </a:spcBef>
              <a:spcAft>
                <a:spcPts val="0"/>
              </a:spcAft>
              <a:buClr>
                <a:schemeClr val="dk1"/>
              </a:buClr>
              <a:buSzPts val="7200"/>
              <a:buNone/>
              <a:defRPr b="1" sz="7200"/>
            </a:lvl3pPr>
            <a:lvl4pPr indent="-228600" lvl="3" marL="1828800" algn="l">
              <a:spcBef>
                <a:spcPts val="1280"/>
              </a:spcBef>
              <a:spcAft>
                <a:spcPts val="0"/>
              </a:spcAft>
              <a:buClr>
                <a:schemeClr val="dk1"/>
              </a:buClr>
              <a:buSzPts val="6400"/>
              <a:buNone/>
              <a:defRPr b="1" sz="6400"/>
            </a:lvl4pPr>
            <a:lvl5pPr indent="-228600" lvl="4" marL="2286000" algn="l">
              <a:spcBef>
                <a:spcPts val="1280"/>
              </a:spcBef>
              <a:spcAft>
                <a:spcPts val="0"/>
              </a:spcAft>
              <a:buClr>
                <a:schemeClr val="dk1"/>
              </a:buClr>
              <a:buSzPts val="6400"/>
              <a:buNone/>
              <a:defRPr b="1" sz="6400"/>
            </a:lvl5pPr>
            <a:lvl6pPr indent="-228600" lvl="5" marL="2743200" algn="l">
              <a:spcBef>
                <a:spcPts val="1280"/>
              </a:spcBef>
              <a:spcAft>
                <a:spcPts val="0"/>
              </a:spcAft>
              <a:buClr>
                <a:schemeClr val="dk1"/>
              </a:buClr>
              <a:buSzPts val="6400"/>
              <a:buNone/>
              <a:defRPr b="1" sz="6400"/>
            </a:lvl6pPr>
            <a:lvl7pPr indent="-228600" lvl="6" marL="3200400" algn="l">
              <a:spcBef>
                <a:spcPts val="1280"/>
              </a:spcBef>
              <a:spcAft>
                <a:spcPts val="0"/>
              </a:spcAft>
              <a:buClr>
                <a:schemeClr val="dk1"/>
              </a:buClr>
              <a:buSzPts val="6400"/>
              <a:buNone/>
              <a:defRPr b="1" sz="6400"/>
            </a:lvl7pPr>
            <a:lvl8pPr indent="-228600" lvl="7" marL="3657600" algn="l">
              <a:spcBef>
                <a:spcPts val="1280"/>
              </a:spcBef>
              <a:spcAft>
                <a:spcPts val="0"/>
              </a:spcAft>
              <a:buClr>
                <a:schemeClr val="dk1"/>
              </a:buClr>
              <a:buSzPts val="6400"/>
              <a:buNone/>
              <a:defRPr b="1" sz="6400"/>
            </a:lvl8pPr>
            <a:lvl9pPr indent="-228600" lvl="8" marL="4114800" algn="l">
              <a:spcBef>
                <a:spcPts val="1280"/>
              </a:spcBef>
              <a:spcAft>
                <a:spcPts val="0"/>
              </a:spcAft>
              <a:buClr>
                <a:schemeClr val="dk1"/>
              </a:buClr>
              <a:buSzPts val="6400"/>
              <a:buNone/>
              <a:defRPr b="1" sz="6400"/>
            </a:lvl9pPr>
          </a:lstStyle>
          <a:p/>
        </p:txBody>
      </p:sp>
      <p:sp>
        <p:nvSpPr>
          <p:cNvPr id="43" name="Google Shape;43;p7"/>
          <p:cNvSpPr txBox="1"/>
          <p:nvPr>
            <p:ph idx="2" type="body"/>
          </p:nvPr>
        </p:nvSpPr>
        <p:spPr>
          <a:xfrm>
            <a:off x="1371600" y="11599333"/>
            <a:ext cx="12120564" cy="21073535"/>
          </a:xfrm>
          <a:prstGeom prst="rect">
            <a:avLst/>
          </a:prstGeom>
          <a:noFill/>
          <a:ln>
            <a:noFill/>
          </a:ln>
        </p:spPr>
        <p:txBody>
          <a:bodyPr anchorCtr="0" anchor="t" bIns="182875" lIns="365750" spcFirstLastPara="1" rIns="365750" wrap="square" tIns="182875">
            <a:normAutofit/>
          </a:bodyPr>
          <a:lstStyle>
            <a:lvl1pPr indent="-838200" lvl="0" marL="457200" algn="l">
              <a:spcBef>
                <a:spcPts val="1920"/>
              </a:spcBef>
              <a:spcAft>
                <a:spcPts val="0"/>
              </a:spcAft>
              <a:buClr>
                <a:schemeClr val="dk1"/>
              </a:buClr>
              <a:buSzPts val="9600"/>
              <a:buChar char="•"/>
              <a:defRPr sz="9600"/>
            </a:lvl1pPr>
            <a:lvl2pPr indent="-736600" lvl="1" marL="914400" algn="l">
              <a:spcBef>
                <a:spcPts val="1600"/>
              </a:spcBef>
              <a:spcAft>
                <a:spcPts val="0"/>
              </a:spcAft>
              <a:buClr>
                <a:schemeClr val="dk1"/>
              </a:buClr>
              <a:buSzPts val="8000"/>
              <a:buChar char="–"/>
              <a:defRPr sz="8000"/>
            </a:lvl2pPr>
            <a:lvl3pPr indent="-685800" lvl="2" marL="1371600" algn="l">
              <a:spcBef>
                <a:spcPts val="1440"/>
              </a:spcBef>
              <a:spcAft>
                <a:spcPts val="0"/>
              </a:spcAft>
              <a:buClr>
                <a:schemeClr val="dk1"/>
              </a:buClr>
              <a:buSzPts val="7200"/>
              <a:buChar char="•"/>
              <a:defRPr sz="7200"/>
            </a:lvl3pPr>
            <a:lvl4pPr indent="-635000" lvl="3" marL="1828800" algn="l">
              <a:spcBef>
                <a:spcPts val="1280"/>
              </a:spcBef>
              <a:spcAft>
                <a:spcPts val="0"/>
              </a:spcAft>
              <a:buClr>
                <a:schemeClr val="dk1"/>
              </a:buClr>
              <a:buSzPts val="6400"/>
              <a:buChar char="–"/>
              <a:defRPr sz="6400"/>
            </a:lvl4pPr>
            <a:lvl5pPr indent="-635000" lvl="4" marL="2286000" algn="l">
              <a:spcBef>
                <a:spcPts val="1280"/>
              </a:spcBef>
              <a:spcAft>
                <a:spcPts val="0"/>
              </a:spcAft>
              <a:buClr>
                <a:schemeClr val="dk1"/>
              </a:buClr>
              <a:buSzPts val="6400"/>
              <a:buChar char="»"/>
              <a:defRPr sz="6400"/>
            </a:lvl5pPr>
            <a:lvl6pPr indent="-635000" lvl="5" marL="2743200" algn="l">
              <a:spcBef>
                <a:spcPts val="1280"/>
              </a:spcBef>
              <a:spcAft>
                <a:spcPts val="0"/>
              </a:spcAft>
              <a:buClr>
                <a:schemeClr val="dk1"/>
              </a:buClr>
              <a:buSzPts val="6400"/>
              <a:buChar char="•"/>
              <a:defRPr sz="6400"/>
            </a:lvl6pPr>
            <a:lvl7pPr indent="-635000" lvl="6" marL="3200400" algn="l">
              <a:spcBef>
                <a:spcPts val="1280"/>
              </a:spcBef>
              <a:spcAft>
                <a:spcPts val="0"/>
              </a:spcAft>
              <a:buClr>
                <a:schemeClr val="dk1"/>
              </a:buClr>
              <a:buSzPts val="6400"/>
              <a:buChar char="•"/>
              <a:defRPr sz="6400"/>
            </a:lvl7pPr>
            <a:lvl8pPr indent="-635000" lvl="7" marL="3657600" algn="l">
              <a:spcBef>
                <a:spcPts val="1280"/>
              </a:spcBef>
              <a:spcAft>
                <a:spcPts val="0"/>
              </a:spcAft>
              <a:buClr>
                <a:schemeClr val="dk1"/>
              </a:buClr>
              <a:buSzPts val="6400"/>
              <a:buChar char="•"/>
              <a:defRPr sz="6400"/>
            </a:lvl8pPr>
            <a:lvl9pPr indent="-635000" lvl="8" marL="4114800" algn="l">
              <a:spcBef>
                <a:spcPts val="1280"/>
              </a:spcBef>
              <a:spcAft>
                <a:spcPts val="0"/>
              </a:spcAft>
              <a:buClr>
                <a:schemeClr val="dk1"/>
              </a:buClr>
              <a:buSzPts val="6400"/>
              <a:buChar char="•"/>
              <a:defRPr sz="6400"/>
            </a:lvl9pPr>
          </a:lstStyle>
          <a:p/>
        </p:txBody>
      </p:sp>
      <p:sp>
        <p:nvSpPr>
          <p:cNvPr id="44" name="Google Shape;44;p7"/>
          <p:cNvSpPr txBox="1"/>
          <p:nvPr>
            <p:ph idx="3" type="body"/>
          </p:nvPr>
        </p:nvSpPr>
        <p:spPr>
          <a:xfrm>
            <a:off x="13935077" y="8187269"/>
            <a:ext cx="12125326" cy="3412064"/>
          </a:xfrm>
          <a:prstGeom prst="rect">
            <a:avLst/>
          </a:prstGeom>
          <a:noFill/>
          <a:ln>
            <a:noFill/>
          </a:ln>
        </p:spPr>
        <p:txBody>
          <a:bodyPr anchorCtr="0" anchor="b" bIns="182875" lIns="365750" spcFirstLastPara="1" rIns="365750" wrap="square" tIns="182875">
            <a:normAutofit/>
          </a:bodyPr>
          <a:lstStyle>
            <a:lvl1pPr indent="-228600" lvl="0" marL="457200" algn="l">
              <a:spcBef>
                <a:spcPts val="1920"/>
              </a:spcBef>
              <a:spcAft>
                <a:spcPts val="0"/>
              </a:spcAft>
              <a:buClr>
                <a:schemeClr val="dk1"/>
              </a:buClr>
              <a:buSzPts val="9600"/>
              <a:buNone/>
              <a:defRPr b="1" sz="9600"/>
            </a:lvl1pPr>
            <a:lvl2pPr indent="-228600" lvl="1" marL="914400" algn="l">
              <a:spcBef>
                <a:spcPts val="1600"/>
              </a:spcBef>
              <a:spcAft>
                <a:spcPts val="0"/>
              </a:spcAft>
              <a:buClr>
                <a:schemeClr val="dk1"/>
              </a:buClr>
              <a:buSzPts val="8000"/>
              <a:buNone/>
              <a:defRPr b="1" sz="8000"/>
            </a:lvl2pPr>
            <a:lvl3pPr indent="-228600" lvl="2" marL="1371600" algn="l">
              <a:spcBef>
                <a:spcPts val="1440"/>
              </a:spcBef>
              <a:spcAft>
                <a:spcPts val="0"/>
              </a:spcAft>
              <a:buClr>
                <a:schemeClr val="dk1"/>
              </a:buClr>
              <a:buSzPts val="7200"/>
              <a:buNone/>
              <a:defRPr b="1" sz="7200"/>
            </a:lvl3pPr>
            <a:lvl4pPr indent="-228600" lvl="3" marL="1828800" algn="l">
              <a:spcBef>
                <a:spcPts val="1280"/>
              </a:spcBef>
              <a:spcAft>
                <a:spcPts val="0"/>
              </a:spcAft>
              <a:buClr>
                <a:schemeClr val="dk1"/>
              </a:buClr>
              <a:buSzPts val="6400"/>
              <a:buNone/>
              <a:defRPr b="1" sz="6400"/>
            </a:lvl4pPr>
            <a:lvl5pPr indent="-228600" lvl="4" marL="2286000" algn="l">
              <a:spcBef>
                <a:spcPts val="1280"/>
              </a:spcBef>
              <a:spcAft>
                <a:spcPts val="0"/>
              </a:spcAft>
              <a:buClr>
                <a:schemeClr val="dk1"/>
              </a:buClr>
              <a:buSzPts val="6400"/>
              <a:buNone/>
              <a:defRPr b="1" sz="6400"/>
            </a:lvl5pPr>
            <a:lvl6pPr indent="-228600" lvl="5" marL="2743200" algn="l">
              <a:spcBef>
                <a:spcPts val="1280"/>
              </a:spcBef>
              <a:spcAft>
                <a:spcPts val="0"/>
              </a:spcAft>
              <a:buClr>
                <a:schemeClr val="dk1"/>
              </a:buClr>
              <a:buSzPts val="6400"/>
              <a:buNone/>
              <a:defRPr b="1" sz="6400"/>
            </a:lvl6pPr>
            <a:lvl7pPr indent="-228600" lvl="6" marL="3200400" algn="l">
              <a:spcBef>
                <a:spcPts val="1280"/>
              </a:spcBef>
              <a:spcAft>
                <a:spcPts val="0"/>
              </a:spcAft>
              <a:buClr>
                <a:schemeClr val="dk1"/>
              </a:buClr>
              <a:buSzPts val="6400"/>
              <a:buNone/>
              <a:defRPr b="1" sz="6400"/>
            </a:lvl7pPr>
            <a:lvl8pPr indent="-228600" lvl="7" marL="3657600" algn="l">
              <a:spcBef>
                <a:spcPts val="1280"/>
              </a:spcBef>
              <a:spcAft>
                <a:spcPts val="0"/>
              </a:spcAft>
              <a:buClr>
                <a:schemeClr val="dk1"/>
              </a:buClr>
              <a:buSzPts val="6400"/>
              <a:buNone/>
              <a:defRPr b="1" sz="6400"/>
            </a:lvl8pPr>
            <a:lvl9pPr indent="-228600" lvl="8" marL="4114800" algn="l">
              <a:spcBef>
                <a:spcPts val="1280"/>
              </a:spcBef>
              <a:spcAft>
                <a:spcPts val="0"/>
              </a:spcAft>
              <a:buClr>
                <a:schemeClr val="dk1"/>
              </a:buClr>
              <a:buSzPts val="6400"/>
              <a:buNone/>
              <a:defRPr b="1" sz="6400"/>
            </a:lvl9pPr>
          </a:lstStyle>
          <a:p/>
        </p:txBody>
      </p:sp>
      <p:sp>
        <p:nvSpPr>
          <p:cNvPr id="45" name="Google Shape;45;p7"/>
          <p:cNvSpPr txBox="1"/>
          <p:nvPr>
            <p:ph idx="4" type="body"/>
          </p:nvPr>
        </p:nvSpPr>
        <p:spPr>
          <a:xfrm>
            <a:off x="13935077" y="11599333"/>
            <a:ext cx="12125326" cy="21073535"/>
          </a:xfrm>
          <a:prstGeom prst="rect">
            <a:avLst/>
          </a:prstGeom>
          <a:noFill/>
          <a:ln>
            <a:noFill/>
          </a:ln>
        </p:spPr>
        <p:txBody>
          <a:bodyPr anchorCtr="0" anchor="t" bIns="182875" lIns="365750" spcFirstLastPara="1" rIns="365750" wrap="square" tIns="182875">
            <a:normAutofit/>
          </a:bodyPr>
          <a:lstStyle>
            <a:lvl1pPr indent="-838200" lvl="0" marL="457200" algn="l">
              <a:spcBef>
                <a:spcPts val="1920"/>
              </a:spcBef>
              <a:spcAft>
                <a:spcPts val="0"/>
              </a:spcAft>
              <a:buClr>
                <a:schemeClr val="dk1"/>
              </a:buClr>
              <a:buSzPts val="9600"/>
              <a:buChar char="•"/>
              <a:defRPr sz="9600"/>
            </a:lvl1pPr>
            <a:lvl2pPr indent="-736600" lvl="1" marL="914400" algn="l">
              <a:spcBef>
                <a:spcPts val="1600"/>
              </a:spcBef>
              <a:spcAft>
                <a:spcPts val="0"/>
              </a:spcAft>
              <a:buClr>
                <a:schemeClr val="dk1"/>
              </a:buClr>
              <a:buSzPts val="8000"/>
              <a:buChar char="–"/>
              <a:defRPr sz="8000"/>
            </a:lvl2pPr>
            <a:lvl3pPr indent="-685800" lvl="2" marL="1371600" algn="l">
              <a:spcBef>
                <a:spcPts val="1440"/>
              </a:spcBef>
              <a:spcAft>
                <a:spcPts val="0"/>
              </a:spcAft>
              <a:buClr>
                <a:schemeClr val="dk1"/>
              </a:buClr>
              <a:buSzPts val="7200"/>
              <a:buChar char="•"/>
              <a:defRPr sz="7200"/>
            </a:lvl3pPr>
            <a:lvl4pPr indent="-635000" lvl="3" marL="1828800" algn="l">
              <a:spcBef>
                <a:spcPts val="1280"/>
              </a:spcBef>
              <a:spcAft>
                <a:spcPts val="0"/>
              </a:spcAft>
              <a:buClr>
                <a:schemeClr val="dk1"/>
              </a:buClr>
              <a:buSzPts val="6400"/>
              <a:buChar char="–"/>
              <a:defRPr sz="6400"/>
            </a:lvl4pPr>
            <a:lvl5pPr indent="-635000" lvl="4" marL="2286000" algn="l">
              <a:spcBef>
                <a:spcPts val="1280"/>
              </a:spcBef>
              <a:spcAft>
                <a:spcPts val="0"/>
              </a:spcAft>
              <a:buClr>
                <a:schemeClr val="dk1"/>
              </a:buClr>
              <a:buSzPts val="6400"/>
              <a:buChar char="»"/>
              <a:defRPr sz="6400"/>
            </a:lvl5pPr>
            <a:lvl6pPr indent="-635000" lvl="5" marL="2743200" algn="l">
              <a:spcBef>
                <a:spcPts val="1280"/>
              </a:spcBef>
              <a:spcAft>
                <a:spcPts val="0"/>
              </a:spcAft>
              <a:buClr>
                <a:schemeClr val="dk1"/>
              </a:buClr>
              <a:buSzPts val="6400"/>
              <a:buChar char="•"/>
              <a:defRPr sz="6400"/>
            </a:lvl6pPr>
            <a:lvl7pPr indent="-635000" lvl="6" marL="3200400" algn="l">
              <a:spcBef>
                <a:spcPts val="1280"/>
              </a:spcBef>
              <a:spcAft>
                <a:spcPts val="0"/>
              </a:spcAft>
              <a:buClr>
                <a:schemeClr val="dk1"/>
              </a:buClr>
              <a:buSzPts val="6400"/>
              <a:buChar char="•"/>
              <a:defRPr sz="6400"/>
            </a:lvl7pPr>
            <a:lvl8pPr indent="-635000" lvl="7" marL="3657600" algn="l">
              <a:spcBef>
                <a:spcPts val="1280"/>
              </a:spcBef>
              <a:spcAft>
                <a:spcPts val="0"/>
              </a:spcAft>
              <a:buClr>
                <a:schemeClr val="dk1"/>
              </a:buClr>
              <a:buSzPts val="6400"/>
              <a:buChar char="•"/>
              <a:defRPr sz="6400"/>
            </a:lvl8pPr>
            <a:lvl9pPr indent="-635000" lvl="8" marL="4114800" algn="l">
              <a:spcBef>
                <a:spcPts val="1280"/>
              </a:spcBef>
              <a:spcAft>
                <a:spcPts val="0"/>
              </a:spcAft>
              <a:buClr>
                <a:schemeClr val="dk1"/>
              </a:buClr>
              <a:buSzPts val="6400"/>
              <a:buChar char="•"/>
              <a:defRPr sz="6400"/>
            </a:lvl9pPr>
          </a:lstStyle>
          <a:p/>
        </p:txBody>
      </p:sp>
      <p:sp>
        <p:nvSpPr>
          <p:cNvPr id="46" name="Google Shape;46;p7"/>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1371602" y="1456267"/>
            <a:ext cx="9024939" cy="6197600"/>
          </a:xfrm>
          <a:prstGeom prst="rect">
            <a:avLst/>
          </a:prstGeom>
          <a:noFill/>
          <a:ln>
            <a:noFill/>
          </a:ln>
        </p:spPr>
        <p:txBody>
          <a:bodyPr anchorCtr="0" anchor="b" bIns="182875" lIns="365750" spcFirstLastPara="1" rIns="365750" wrap="square" tIns="182875">
            <a:normAutofit/>
          </a:bodyPr>
          <a:lstStyle>
            <a:lvl1pPr lvl="0" algn="l">
              <a:spcBef>
                <a:spcPts val="0"/>
              </a:spcBef>
              <a:spcAft>
                <a:spcPts val="0"/>
              </a:spcAft>
              <a:buClr>
                <a:schemeClr val="dk1"/>
              </a:buClr>
              <a:buSzPts val="8000"/>
              <a:buFont typeface="Calibri"/>
              <a:buNone/>
              <a:defRPr b="1"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10725150" y="1456269"/>
            <a:ext cx="15335250" cy="31216604"/>
          </a:xfrm>
          <a:prstGeom prst="rect">
            <a:avLst/>
          </a:prstGeom>
          <a:noFill/>
          <a:ln>
            <a:noFill/>
          </a:ln>
        </p:spPr>
        <p:txBody>
          <a:bodyPr anchorCtr="0" anchor="t" bIns="182875" lIns="365750" spcFirstLastPara="1" rIns="365750" wrap="square" tIns="182875">
            <a:normAutofit/>
          </a:bodyPr>
          <a:lstStyle>
            <a:lvl1pPr indent="-1041400" lvl="0" marL="457200" algn="l">
              <a:spcBef>
                <a:spcPts val="2560"/>
              </a:spcBef>
              <a:spcAft>
                <a:spcPts val="0"/>
              </a:spcAft>
              <a:buClr>
                <a:schemeClr val="dk1"/>
              </a:buClr>
              <a:buSzPts val="12800"/>
              <a:buChar char="•"/>
              <a:defRPr sz="12800"/>
            </a:lvl1pPr>
            <a:lvl2pPr indent="-939800" lvl="1" marL="914400" algn="l">
              <a:spcBef>
                <a:spcPts val="2240"/>
              </a:spcBef>
              <a:spcAft>
                <a:spcPts val="0"/>
              </a:spcAft>
              <a:buClr>
                <a:schemeClr val="dk1"/>
              </a:buClr>
              <a:buSzPts val="11200"/>
              <a:buChar char="–"/>
              <a:defRPr sz="11200"/>
            </a:lvl2pPr>
            <a:lvl3pPr indent="-838200" lvl="2" marL="1371600" algn="l">
              <a:spcBef>
                <a:spcPts val="1920"/>
              </a:spcBef>
              <a:spcAft>
                <a:spcPts val="0"/>
              </a:spcAft>
              <a:buClr>
                <a:schemeClr val="dk1"/>
              </a:buClr>
              <a:buSzPts val="9600"/>
              <a:buChar char="•"/>
              <a:defRPr sz="9600"/>
            </a:lvl3pPr>
            <a:lvl4pPr indent="-736600" lvl="3" marL="1828800" algn="l">
              <a:spcBef>
                <a:spcPts val="1600"/>
              </a:spcBef>
              <a:spcAft>
                <a:spcPts val="0"/>
              </a:spcAft>
              <a:buClr>
                <a:schemeClr val="dk1"/>
              </a:buClr>
              <a:buSzPts val="8000"/>
              <a:buChar char="–"/>
              <a:defRPr sz="8000"/>
            </a:lvl4pPr>
            <a:lvl5pPr indent="-736600" lvl="4" marL="2286000" algn="l">
              <a:spcBef>
                <a:spcPts val="1600"/>
              </a:spcBef>
              <a:spcAft>
                <a:spcPts val="0"/>
              </a:spcAft>
              <a:buClr>
                <a:schemeClr val="dk1"/>
              </a:buClr>
              <a:buSzPts val="8000"/>
              <a:buChar char="»"/>
              <a:defRPr sz="8000"/>
            </a:lvl5pPr>
            <a:lvl6pPr indent="-736600" lvl="5" marL="2743200" algn="l">
              <a:spcBef>
                <a:spcPts val="1600"/>
              </a:spcBef>
              <a:spcAft>
                <a:spcPts val="0"/>
              </a:spcAft>
              <a:buClr>
                <a:schemeClr val="dk1"/>
              </a:buClr>
              <a:buSzPts val="8000"/>
              <a:buChar char="•"/>
              <a:defRPr sz="8000"/>
            </a:lvl6pPr>
            <a:lvl7pPr indent="-736600" lvl="6" marL="3200400" algn="l">
              <a:spcBef>
                <a:spcPts val="1600"/>
              </a:spcBef>
              <a:spcAft>
                <a:spcPts val="0"/>
              </a:spcAft>
              <a:buClr>
                <a:schemeClr val="dk1"/>
              </a:buClr>
              <a:buSzPts val="8000"/>
              <a:buChar char="•"/>
              <a:defRPr sz="8000"/>
            </a:lvl7pPr>
            <a:lvl8pPr indent="-736600" lvl="7" marL="3657600" algn="l">
              <a:spcBef>
                <a:spcPts val="1600"/>
              </a:spcBef>
              <a:spcAft>
                <a:spcPts val="0"/>
              </a:spcAft>
              <a:buClr>
                <a:schemeClr val="dk1"/>
              </a:buClr>
              <a:buSzPts val="8000"/>
              <a:buChar char="•"/>
              <a:defRPr sz="8000"/>
            </a:lvl8pPr>
            <a:lvl9pPr indent="-736600" lvl="8" marL="4114800" algn="l">
              <a:spcBef>
                <a:spcPts val="1600"/>
              </a:spcBef>
              <a:spcAft>
                <a:spcPts val="0"/>
              </a:spcAft>
              <a:buClr>
                <a:schemeClr val="dk1"/>
              </a:buClr>
              <a:buSzPts val="8000"/>
              <a:buChar char="•"/>
              <a:defRPr sz="8000"/>
            </a:lvl9pPr>
          </a:lstStyle>
          <a:p/>
        </p:txBody>
      </p:sp>
      <p:sp>
        <p:nvSpPr>
          <p:cNvPr id="61" name="Google Shape;61;p10"/>
          <p:cNvSpPr txBox="1"/>
          <p:nvPr>
            <p:ph idx="2" type="body"/>
          </p:nvPr>
        </p:nvSpPr>
        <p:spPr>
          <a:xfrm>
            <a:off x="1371602" y="7653869"/>
            <a:ext cx="9024939" cy="25019002"/>
          </a:xfrm>
          <a:prstGeom prst="rect">
            <a:avLst/>
          </a:prstGeom>
          <a:noFill/>
          <a:ln>
            <a:noFill/>
          </a:ln>
        </p:spPr>
        <p:txBody>
          <a:bodyPr anchorCtr="0" anchor="t" bIns="182875" lIns="365750" spcFirstLastPara="1" rIns="365750" wrap="square" tIns="182875">
            <a:normAutofit/>
          </a:bodyPr>
          <a:lstStyle>
            <a:lvl1pPr indent="-228600" lvl="0" marL="457200" algn="l">
              <a:spcBef>
                <a:spcPts val="1120"/>
              </a:spcBef>
              <a:spcAft>
                <a:spcPts val="0"/>
              </a:spcAft>
              <a:buClr>
                <a:schemeClr val="dk1"/>
              </a:buClr>
              <a:buSzPts val="5600"/>
              <a:buNone/>
              <a:defRPr sz="5600"/>
            </a:lvl1pPr>
            <a:lvl2pPr indent="-228600" lvl="1" marL="914400" algn="l">
              <a:spcBef>
                <a:spcPts val="960"/>
              </a:spcBef>
              <a:spcAft>
                <a:spcPts val="0"/>
              </a:spcAft>
              <a:buClr>
                <a:schemeClr val="dk1"/>
              </a:buClr>
              <a:buSzPts val="4800"/>
              <a:buNone/>
              <a:defRPr sz="4800"/>
            </a:lvl2pPr>
            <a:lvl3pPr indent="-228600" lvl="2" marL="1371600" algn="l">
              <a:spcBef>
                <a:spcPts val="800"/>
              </a:spcBef>
              <a:spcAft>
                <a:spcPts val="0"/>
              </a:spcAft>
              <a:buClr>
                <a:schemeClr val="dk1"/>
              </a:buClr>
              <a:buSzPts val="4000"/>
              <a:buNone/>
              <a:defRPr sz="4000"/>
            </a:lvl3pPr>
            <a:lvl4pPr indent="-228600" lvl="3" marL="1828800" algn="l">
              <a:spcBef>
                <a:spcPts val="720"/>
              </a:spcBef>
              <a:spcAft>
                <a:spcPts val="0"/>
              </a:spcAft>
              <a:buClr>
                <a:schemeClr val="dk1"/>
              </a:buClr>
              <a:buSzPts val="3600"/>
              <a:buNone/>
              <a:defRPr sz="3600"/>
            </a:lvl4pPr>
            <a:lvl5pPr indent="-228600" lvl="4" marL="2286000" algn="l">
              <a:spcBef>
                <a:spcPts val="720"/>
              </a:spcBef>
              <a:spcAft>
                <a:spcPts val="0"/>
              </a:spcAft>
              <a:buClr>
                <a:schemeClr val="dk1"/>
              </a:buClr>
              <a:buSzPts val="3600"/>
              <a:buNone/>
              <a:defRPr sz="3600"/>
            </a:lvl5pPr>
            <a:lvl6pPr indent="-228600" lvl="5" marL="2743200" algn="l">
              <a:spcBef>
                <a:spcPts val="720"/>
              </a:spcBef>
              <a:spcAft>
                <a:spcPts val="0"/>
              </a:spcAft>
              <a:buClr>
                <a:schemeClr val="dk1"/>
              </a:buClr>
              <a:buSzPts val="3600"/>
              <a:buNone/>
              <a:defRPr sz="3600"/>
            </a:lvl6pPr>
            <a:lvl7pPr indent="-228600" lvl="6" marL="3200400" algn="l">
              <a:spcBef>
                <a:spcPts val="720"/>
              </a:spcBef>
              <a:spcAft>
                <a:spcPts val="0"/>
              </a:spcAft>
              <a:buClr>
                <a:schemeClr val="dk1"/>
              </a:buClr>
              <a:buSzPts val="3600"/>
              <a:buNone/>
              <a:defRPr sz="3600"/>
            </a:lvl7pPr>
            <a:lvl8pPr indent="-228600" lvl="7" marL="3657600" algn="l">
              <a:spcBef>
                <a:spcPts val="720"/>
              </a:spcBef>
              <a:spcAft>
                <a:spcPts val="0"/>
              </a:spcAft>
              <a:buClr>
                <a:schemeClr val="dk1"/>
              </a:buClr>
              <a:buSzPts val="3600"/>
              <a:buNone/>
              <a:defRPr sz="3600"/>
            </a:lvl8pPr>
            <a:lvl9pPr indent="-228600" lvl="8" marL="4114800" algn="l">
              <a:spcBef>
                <a:spcPts val="720"/>
              </a:spcBef>
              <a:spcAft>
                <a:spcPts val="0"/>
              </a:spcAft>
              <a:buClr>
                <a:schemeClr val="dk1"/>
              </a:buClr>
              <a:buSzPts val="3600"/>
              <a:buNone/>
              <a:defRPr sz="3600"/>
            </a:lvl9pPr>
          </a:lstStyle>
          <a:p/>
        </p:txBody>
      </p:sp>
      <p:sp>
        <p:nvSpPr>
          <p:cNvPr id="62" name="Google Shape;62;p10"/>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5376864" y="25603200"/>
            <a:ext cx="16459200" cy="3022603"/>
          </a:xfrm>
          <a:prstGeom prst="rect">
            <a:avLst/>
          </a:prstGeom>
          <a:noFill/>
          <a:ln>
            <a:noFill/>
          </a:ln>
        </p:spPr>
        <p:txBody>
          <a:bodyPr anchorCtr="0" anchor="b" bIns="182875" lIns="365750" spcFirstLastPara="1" rIns="365750" wrap="square" tIns="182875">
            <a:normAutofit/>
          </a:bodyPr>
          <a:lstStyle>
            <a:lvl1pPr lvl="0" algn="l">
              <a:spcBef>
                <a:spcPts val="0"/>
              </a:spcBef>
              <a:spcAft>
                <a:spcPts val="0"/>
              </a:spcAft>
              <a:buClr>
                <a:schemeClr val="dk1"/>
              </a:buClr>
              <a:buSzPts val="8000"/>
              <a:buFont typeface="Calibri"/>
              <a:buNone/>
              <a:defRPr b="1"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5376864" y="3268133"/>
            <a:ext cx="16459200" cy="21945600"/>
          </a:xfrm>
          <a:prstGeom prst="rect">
            <a:avLst/>
          </a:prstGeom>
          <a:noFill/>
          <a:ln>
            <a:noFill/>
          </a:ln>
        </p:spPr>
        <p:txBody>
          <a:bodyPr anchorCtr="0" anchor="t" bIns="182875" lIns="365750" spcFirstLastPara="1" rIns="365750" wrap="square" tIns="182875">
            <a:normAutofit/>
          </a:bodyPr>
          <a:lstStyle>
            <a:lvl1pPr lvl="0" marR="0" rtl="0" algn="l">
              <a:spcBef>
                <a:spcPts val="2560"/>
              </a:spcBef>
              <a:spcAft>
                <a:spcPts val="0"/>
              </a:spcAft>
              <a:buClr>
                <a:schemeClr val="dk1"/>
              </a:buClr>
              <a:buSzPts val="12800"/>
              <a:buFont typeface="Arial"/>
              <a:buNone/>
              <a:defRPr b="0" i="0" sz="12800" u="none" cap="none" strike="noStrike">
                <a:solidFill>
                  <a:schemeClr val="dk1"/>
                </a:solidFill>
                <a:latin typeface="Calibri"/>
                <a:ea typeface="Calibri"/>
                <a:cs typeface="Calibri"/>
                <a:sym typeface="Calibri"/>
              </a:defRPr>
            </a:lvl1pPr>
            <a:lvl2pPr lvl="1" marR="0" rtl="0" algn="l">
              <a:spcBef>
                <a:spcPts val="2240"/>
              </a:spcBef>
              <a:spcAft>
                <a:spcPts val="0"/>
              </a:spcAft>
              <a:buClr>
                <a:schemeClr val="dk1"/>
              </a:buClr>
              <a:buSzPts val="11200"/>
              <a:buFont typeface="Arial"/>
              <a:buNone/>
              <a:defRPr b="0" i="0" sz="11200" u="none" cap="none" strike="noStrike">
                <a:solidFill>
                  <a:schemeClr val="dk1"/>
                </a:solidFill>
                <a:latin typeface="Calibri"/>
                <a:ea typeface="Calibri"/>
                <a:cs typeface="Calibri"/>
                <a:sym typeface="Calibri"/>
              </a:defRPr>
            </a:lvl2pPr>
            <a:lvl3pPr lvl="2" marR="0" rtl="0" algn="l">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3pPr>
            <a:lvl4pPr lvl="3" marR="0" rtl="0" algn="l">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4pPr>
            <a:lvl5pPr lvl="4" marR="0" rtl="0" algn="l">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5pPr>
            <a:lvl6pPr lvl="5" marR="0" rtl="0" algn="l">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6pPr>
            <a:lvl7pPr lvl="6" marR="0" rtl="0" algn="l">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7pPr>
            <a:lvl8pPr lvl="7" marR="0" rtl="0" algn="l">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8pPr>
            <a:lvl9pPr lvl="8" marR="0" rtl="0" algn="l">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9pPr>
          </a:lstStyle>
          <a:p/>
        </p:txBody>
      </p:sp>
      <p:sp>
        <p:nvSpPr>
          <p:cNvPr id="68" name="Google Shape;68;p11"/>
          <p:cNvSpPr txBox="1"/>
          <p:nvPr>
            <p:ph idx="1" type="body"/>
          </p:nvPr>
        </p:nvSpPr>
        <p:spPr>
          <a:xfrm>
            <a:off x="5376864" y="28625803"/>
            <a:ext cx="16459200" cy="4292597"/>
          </a:xfrm>
          <a:prstGeom prst="rect">
            <a:avLst/>
          </a:prstGeom>
          <a:noFill/>
          <a:ln>
            <a:noFill/>
          </a:ln>
        </p:spPr>
        <p:txBody>
          <a:bodyPr anchorCtr="0" anchor="t" bIns="182875" lIns="365750" spcFirstLastPara="1" rIns="365750" wrap="square" tIns="182875">
            <a:normAutofit/>
          </a:bodyPr>
          <a:lstStyle>
            <a:lvl1pPr indent="-228600" lvl="0" marL="457200" algn="l">
              <a:spcBef>
                <a:spcPts val="1120"/>
              </a:spcBef>
              <a:spcAft>
                <a:spcPts val="0"/>
              </a:spcAft>
              <a:buClr>
                <a:schemeClr val="dk1"/>
              </a:buClr>
              <a:buSzPts val="5600"/>
              <a:buNone/>
              <a:defRPr sz="5600"/>
            </a:lvl1pPr>
            <a:lvl2pPr indent="-228600" lvl="1" marL="914400" algn="l">
              <a:spcBef>
                <a:spcPts val="960"/>
              </a:spcBef>
              <a:spcAft>
                <a:spcPts val="0"/>
              </a:spcAft>
              <a:buClr>
                <a:schemeClr val="dk1"/>
              </a:buClr>
              <a:buSzPts val="4800"/>
              <a:buNone/>
              <a:defRPr sz="4800"/>
            </a:lvl2pPr>
            <a:lvl3pPr indent="-228600" lvl="2" marL="1371600" algn="l">
              <a:spcBef>
                <a:spcPts val="800"/>
              </a:spcBef>
              <a:spcAft>
                <a:spcPts val="0"/>
              </a:spcAft>
              <a:buClr>
                <a:schemeClr val="dk1"/>
              </a:buClr>
              <a:buSzPts val="4000"/>
              <a:buNone/>
              <a:defRPr sz="4000"/>
            </a:lvl3pPr>
            <a:lvl4pPr indent="-228600" lvl="3" marL="1828800" algn="l">
              <a:spcBef>
                <a:spcPts val="720"/>
              </a:spcBef>
              <a:spcAft>
                <a:spcPts val="0"/>
              </a:spcAft>
              <a:buClr>
                <a:schemeClr val="dk1"/>
              </a:buClr>
              <a:buSzPts val="3600"/>
              <a:buNone/>
              <a:defRPr sz="3600"/>
            </a:lvl4pPr>
            <a:lvl5pPr indent="-228600" lvl="4" marL="2286000" algn="l">
              <a:spcBef>
                <a:spcPts val="720"/>
              </a:spcBef>
              <a:spcAft>
                <a:spcPts val="0"/>
              </a:spcAft>
              <a:buClr>
                <a:schemeClr val="dk1"/>
              </a:buClr>
              <a:buSzPts val="3600"/>
              <a:buNone/>
              <a:defRPr sz="3600"/>
            </a:lvl5pPr>
            <a:lvl6pPr indent="-228600" lvl="5" marL="2743200" algn="l">
              <a:spcBef>
                <a:spcPts val="720"/>
              </a:spcBef>
              <a:spcAft>
                <a:spcPts val="0"/>
              </a:spcAft>
              <a:buClr>
                <a:schemeClr val="dk1"/>
              </a:buClr>
              <a:buSzPts val="3600"/>
              <a:buNone/>
              <a:defRPr sz="3600"/>
            </a:lvl6pPr>
            <a:lvl7pPr indent="-228600" lvl="6" marL="3200400" algn="l">
              <a:spcBef>
                <a:spcPts val="720"/>
              </a:spcBef>
              <a:spcAft>
                <a:spcPts val="0"/>
              </a:spcAft>
              <a:buClr>
                <a:schemeClr val="dk1"/>
              </a:buClr>
              <a:buSzPts val="3600"/>
              <a:buNone/>
              <a:defRPr sz="3600"/>
            </a:lvl7pPr>
            <a:lvl8pPr indent="-228600" lvl="7" marL="3657600" algn="l">
              <a:spcBef>
                <a:spcPts val="720"/>
              </a:spcBef>
              <a:spcAft>
                <a:spcPts val="0"/>
              </a:spcAft>
              <a:buClr>
                <a:schemeClr val="dk1"/>
              </a:buClr>
              <a:buSzPts val="3600"/>
              <a:buNone/>
              <a:defRPr sz="3600"/>
            </a:lvl8pPr>
            <a:lvl9pPr indent="-228600" lvl="8" marL="4114800" algn="l">
              <a:spcBef>
                <a:spcPts val="720"/>
              </a:spcBef>
              <a:spcAft>
                <a:spcPts val="0"/>
              </a:spcAft>
              <a:buClr>
                <a:schemeClr val="dk1"/>
              </a:buClr>
              <a:buSzPts val="3600"/>
              <a:buNone/>
              <a:defRPr sz="3600"/>
            </a:lvl9pPr>
          </a:lstStyle>
          <a:p/>
        </p:txBody>
      </p:sp>
      <p:sp>
        <p:nvSpPr>
          <p:cNvPr id="69" name="Google Shape;69;p11"/>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marR="0" rtl="0" algn="ctr">
              <a:spcBef>
                <a:spcPts val="0"/>
              </a:spcBef>
              <a:spcAft>
                <a:spcPts val="0"/>
              </a:spcAft>
              <a:buClr>
                <a:schemeClr val="dk1"/>
              </a:buClr>
              <a:buSzPts val="17600"/>
              <a:buFont typeface="Calibri"/>
              <a:buNone/>
              <a:defRPr b="0" i="0" sz="17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1371600" y="8534403"/>
            <a:ext cx="24688800" cy="24138468"/>
          </a:xfrm>
          <a:prstGeom prst="rect">
            <a:avLst/>
          </a:prstGeom>
          <a:noFill/>
          <a:ln>
            <a:noFill/>
          </a:ln>
        </p:spPr>
        <p:txBody>
          <a:bodyPr anchorCtr="0" anchor="t" bIns="182875" lIns="365750" spcFirstLastPara="1" rIns="365750" wrap="square" tIns="182875">
            <a:normAutofit/>
          </a:bodyPr>
          <a:lstStyle>
            <a:lvl1pPr indent="-1041400" lvl="0" marL="457200" marR="0" rtl="0" algn="l">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1pPr>
            <a:lvl2pPr indent="-939800" lvl="1" marL="914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2pPr>
            <a:lvl3pPr indent="-838200" lvl="2" marL="1371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36600" lvl="3" marL="18288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4pPr>
            <a:lvl5pPr indent="-736600" lvl="4" marL="22860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5pPr>
            <a:lvl6pPr indent="-736600" lvl="5" marL="27432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6pPr>
            <a:lvl7pPr indent="-736600" lvl="6" marL="32004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7pPr>
            <a:lvl8pPr indent="-736600" lvl="7" marL="36576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8pPr>
            <a:lvl9pPr indent="-736600" lvl="8" marL="41148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marR="0" rtl="0" algn="l">
              <a:spcBef>
                <a:spcPts val="0"/>
              </a:spcBef>
              <a:spcAft>
                <a:spcPts val="0"/>
              </a:spcAft>
              <a:buSzPts val="1400"/>
              <a:buNone/>
              <a:defRPr b="0" i="0" sz="4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marR="0" rtl="0" algn="ctr">
              <a:spcBef>
                <a:spcPts val="0"/>
              </a:spcBef>
              <a:spcAft>
                <a:spcPts val="0"/>
              </a:spcAft>
              <a:buSzPts val="1400"/>
              <a:buNone/>
              <a:defRPr b="0" i="0" sz="4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rtl="0" algn="r">
              <a:spcBef>
                <a:spcPts val="0"/>
              </a:spcBef>
              <a:buNone/>
              <a:defRPr b="0" i="0" sz="4800" u="none" cap="none" strike="noStrike">
                <a:solidFill>
                  <a:srgbClr val="888888"/>
                </a:solidFill>
                <a:latin typeface="Calibri"/>
                <a:ea typeface="Calibri"/>
                <a:cs typeface="Calibri"/>
                <a:sym typeface="Calibri"/>
              </a:defRPr>
            </a:lvl1pPr>
            <a:lvl2pPr indent="0" lvl="1" marL="0" marR="0" rtl="0" algn="r">
              <a:spcBef>
                <a:spcPts val="0"/>
              </a:spcBef>
              <a:buNone/>
              <a:defRPr b="0" i="0" sz="4800" u="none" cap="none" strike="noStrike">
                <a:solidFill>
                  <a:srgbClr val="888888"/>
                </a:solidFill>
                <a:latin typeface="Calibri"/>
                <a:ea typeface="Calibri"/>
                <a:cs typeface="Calibri"/>
                <a:sym typeface="Calibri"/>
              </a:defRPr>
            </a:lvl2pPr>
            <a:lvl3pPr indent="0" lvl="2" marL="0" marR="0" rtl="0" algn="r">
              <a:spcBef>
                <a:spcPts val="0"/>
              </a:spcBef>
              <a:buNone/>
              <a:defRPr b="0" i="0" sz="4800" u="none" cap="none" strike="noStrike">
                <a:solidFill>
                  <a:srgbClr val="888888"/>
                </a:solidFill>
                <a:latin typeface="Calibri"/>
                <a:ea typeface="Calibri"/>
                <a:cs typeface="Calibri"/>
                <a:sym typeface="Calibri"/>
              </a:defRPr>
            </a:lvl3pPr>
            <a:lvl4pPr indent="0" lvl="3" marL="0" marR="0" rtl="0" algn="r">
              <a:spcBef>
                <a:spcPts val="0"/>
              </a:spcBef>
              <a:buNone/>
              <a:defRPr b="0" i="0" sz="4800" u="none" cap="none" strike="noStrike">
                <a:solidFill>
                  <a:srgbClr val="888888"/>
                </a:solidFill>
                <a:latin typeface="Calibri"/>
                <a:ea typeface="Calibri"/>
                <a:cs typeface="Calibri"/>
                <a:sym typeface="Calibri"/>
              </a:defRPr>
            </a:lvl4pPr>
            <a:lvl5pPr indent="0" lvl="4" marL="0" marR="0" rtl="0" algn="r">
              <a:spcBef>
                <a:spcPts val="0"/>
              </a:spcBef>
              <a:buNone/>
              <a:defRPr b="0" i="0" sz="4800" u="none" cap="none" strike="noStrike">
                <a:solidFill>
                  <a:srgbClr val="888888"/>
                </a:solidFill>
                <a:latin typeface="Calibri"/>
                <a:ea typeface="Calibri"/>
                <a:cs typeface="Calibri"/>
                <a:sym typeface="Calibri"/>
              </a:defRPr>
            </a:lvl5pPr>
            <a:lvl6pPr indent="0" lvl="5" marL="0" marR="0" rtl="0" algn="r">
              <a:spcBef>
                <a:spcPts val="0"/>
              </a:spcBef>
              <a:buNone/>
              <a:defRPr b="0" i="0" sz="4800" u="none" cap="none" strike="noStrike">
                <a:solidFill>
                  <a:srgbClr val="888888"/>
                </a:solidFill>
                <a:latin typeface="Calibri"/>
                <a:ea typeface="Calibri"/>
                <a:cs typeface="Calibri"/>
                <a:sym typeface="Calibri"/>
              </a:defRPr>
            </a:lvl6pPr>
            <a:lvl7pPr indent="0" lvl="6" marL="0" marR="0" rtl="0" algn="r">
              <a:spcBef>
                <a:spcPts val="0"/>
              </a:spcBef>
              <a:buNone/>
              <a:defRPr b="0" i="0" sz="4800" u="none" cap="none" strike="noStrike">
                <a:solidFill>
                  <a:srgbClr val="888888"/>
                </a:solidFill>
                <a:latin typeface="Calibri"/>
                <a:ea typeface="Calibri"/>
                <a:cs typeface="Calibri"/>
                <a:sym typeface="Calibri"/>
              </a:defRPr>
            </a:lvl7pPr>
            <a:lvl8pPr indent="0" lvl="7" marL="0" marR="0" rtl="0" algn="r">
              <a:spcBef>
                <a:spcPts val="0"/>
              </a:spcBef>
              <a:buNone/>
              <a:defRPr b="0" i="0" sz="4800" u="none" cap="none" strike="noStrike">
                <a:solidFill>
                  <a:srgbClr val="888888"/>
                </a:solidFill>
                <a:latin typeface="Calibri"/>
                <a:ea typeface="Calibri"/>
                <a:cs typeface="Calibri"/>
                <a:sym typeface="Calibri"/>
              </a:defRPr>
            </a:lvl8pPr>
            <a:lvl9pPr indent="0" lvl="8" marL="0" marR="0" rtl="0" algn="r">
              <a:spcBef>
                <a:spcPts val="0"/>
              </a:spcBef>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88" name="Shape 88"/>
        <p:cNvGrpSpPr/>
        <p:nvPr/>
      </p:nvGrpSpPr>
      <p:grpSpPr>
        <a:xfrm>
          <a:off x="0" y="0"/>
          <a:ext cx="0" cy="0"/>
          <a:chOff x="0" y="0"/>
          <a:chExt cx="0" cy="0"/>
        </a:xfrm>
      </p:grpSpPr>
      <p:sp>
        <p:nvSpPr>
          <p:cNvPr id="89" name="Google Shape;89;p1"/>
          <p:cNvSpPr txBox="1"/>
          <p:nvPr/>
        </p:nvSpPr>
        <p:spPr>
          <a:xfrm>
            <a:off x="18284100" y="26419400"/>
            <a:ext cx="8180100" cy="4032900"/>
          </a:xfrm>
          <a:prstGeom prst="rect">
            <a:avLst/>
          </a:prstGeom>
          <a:gradFill>
            <a:gsLst>
              <a:gs pos="0">
                <a:srgbClr val="FDECDB"/>
              </a:gs>
              <a:gs pos="100000">
                <a:srgbClr val="F0A963"/>
              </a:gs>
            </a:gsLst>
            <a:lin ang="5400012" scaled="0"/>
          </a:gra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2000">
                <a:solidFill>
                  <a:schemeClr val="dk1"/>
                </a:solidFill>
                <a:latin typeface="Times New Roman"/>
                <a:ea typeface="Times New Roman"/>
                <a:cs typeface="Times New Roman"/>
                <a:sym typeface="Times New Roman"/>
              </a:rPr>
              <a:t>The biggest challenge faced while the execution of the project was to remove the noise and improve the quality of the video.  For further research, special audio boosting and noise removal mechanisms can be used which are </a:t>
            </a:r>
            <a:r>
              <a:rPr lang="en-US" sz="2000">
                <a:solidFill>
                  <a:schemeClr val="dk1"/>
                </a:solidFill>
                <a:latin typeface="Times New Roman"/>
                <a:ea typeface="Times New Roman"/>
                <a:cs typeface="Times New Roman"/>
                <a:sym typeface="Times New Roman"/>
              </a:rPr>
              <a:t>generally</a:t>
            </a:r>
            <a:r>
              <a:rPr lang="en-US" sz="2000">
                <a:solidFill>
                  <a:schemeClr val="dk1"/>
                </a:solidFill>
                <a:latin typeface="Times New Roman"/>
                <a:ea typeface="Times New Roman"/>
                <a:cs typeface="Times New Roman"/>
                <a:sym typeface="Times New Roman"/>
              </a:rPr>
              <a:t> used in signal analysis. In </a:t>
            </a:r>
            <a:r>
              <a:rPr lang="en-US" sz="2000">
                <a:solidFill>
                  <a:schemeClr val="dk1"/>
                </a:solidFill>
                <a:latin typeface="Times New Roman"/>
                <a:ea typeface="Times New Roman"/>
                <a:cs typeface="Times New Roman"/>
                <a:sym typeface="Times New Roman"/>
              </a:rPr>
              <a:t>order</a:t>
            </a:r>
            <a:r>
              <a:rPr lang="en-US" sz="2000">
                <a:solidFill>
                  <a:schemeClr val="dk1"/>
                </a:solidFill>
                <a:latin typeface="Times New Roman"/>
                <a:ea typeface="Times New Roman"/>
                <a:cs typeface="Times New Roman"/>
                <a:sym typeface="Times New Roman"/>
              </a:rPr>
              <a:t> to improve the model, a model designed with a smaller subset of languages can be chosen so as to better identify the audio.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2000">
                <a:solidFill>
                  <a:schemeClr val="dk1"/>
                </a:solidFill>
                <a:latin typeface="Times New Roman"/>
                <a:ea typeface="Times New Roman"/>
                <a:cs typeface="Times New Roman"/>
                <a:sym typeface="Times New Roman"/>
              </a:rPr>
              <a:t>We can take a step ahead and also explore tensorflow/scikit learn to understand and develop the deep learning approaches to analyse audio data and language recognition. Specific Natural Language Processing models can be used extensively in order to classify other sections of TBOP sheet as well. </a:t>
            </a:r>
            <a:endParaRPr sz="2000">
              <a:solidFill>
                <a:schemeClr val="dk1"/>
              </a:solidFill>
              <a:latin typeface="Times New Roman"/>
              <a:ea typeface="Times New Roman"/>
              <a:cs typeface="Times New Roman"/>
              <a:sym typeface="Times New Roman"/>
            </a:endParaRPr>
          </a:p>
        </p:txBody>
      </p:sp>
      <p:sp>
        <p:nvSpPr>
          <p:cNvPr id="90" name="Google Shape;90;p1"/>
          <p:cNvSpPr/>
          <p:nvPr/>
        </p:nvSpPr>
        <p:spPr>
          <a:xfrm>
            <a:off x="26517600" y="0"/>
            <a:ext cx="914400" cy="36576001"/>
          </a:xfrm>
          <a:prstGeom prst="rect">
            <a:avLst/>
          </a:prstGeom>
          <a:solidFill>
            <a:srgbClr val="500000"/>
          </a:solidFill>
          <a:ln>
            <a:noFill/>
          </a:ln>
        </p:spPr>
        <p:txBody>
          <a:bodyPr anchorCtr="0" anchor="t" bIns="45700" lIns="91425" spcFirstLastPara="1" rIns="91425" wrap="square" tIns="182875">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Arial"/>
              <a:ea typeface="Arial"/>
              <a:cs typeface="Arial"/>
              <a:sym typeface="Arial"/>
            </a:endParaRPr>
          </a:p>
        </p:txBody>
      </p:sp>
      <p:sp>
        <p:nvSpPr>
          <p:cNvPr id="91" name="Google Shape;91;p1"/>
          <p:cNvSpPr/>
          <p:nvPr/>
        </p:nvSpPr>
        <p:spPr>
          <a:xfrm>
            <a:off x="1" y="152400"/>
            <a:ext cx="914400" cy="36576000"/>
          </a:xfrm>
          <a:prstGeom prst="rect">
            <a:avLst/>
          </a:prstGeom>
          <a:solidFill>
            <a:srgbClr val="500000"/>
          </a:solidFill>
          <a:ln>
            <a:noFill/>
          </a:ln>
        </p:spPr>
        <p:txBody>
          <a:bodyPr anchorCtr="0" anchor="t" bIns="45700" lIns="91425" spcFirstLastPara="1" rIns="91425" wrap="square" tIns="182875">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Arial"/>
              <a:ea typeface="Arial"/>
              <a:cs typeface="Arial"/>
              <a:sym typeface="Arial"/>
            </a:endParaRPr>
          </a:p>
        </p:txBody>
      </p:sp>
      <p:sp>
        <p:nvSpPr>
          <p:cNvPr id="92" name="Google Shape;92;p1"/>
          <p:cNvSpPr/>
          <p:nvPr/>
        </p:nvSpPr>
        <p:spPr>
          <a:xfrm>
            <a:off x="0" y="2"/>
            <a:ext cx="27353428" cy="2538304"/>
          </a:xfrm>
          <a:prstGeom prst="rect">
            <a:avLst/>
          </a:prstGeom>
          <a:solidFill>
            <a:srgbClr val="500000"/>
          </a:solidFill>
          <a:ln>
            <a:noFill/>
          </a:ln>
        </p:spPr>
        <p:txBody>
          <a:bodyPr anchorCtr="0" anchor="t" bIns="274300" lIns="91425" spcFirstLastPara="1" rIns="91425" wrap="square" tIns="274300">
            <a:noAutofit/>
          </a:bodyPr>
          <a:lstStyle/>
          <a:p>
            <a:pPr indent="0" lvl="0" marL="0" marR="0" rtl="0" algn="ctr">
              <a:spcBef>
                <a:spcPts val="0"/>
              </a:spcBef>
              <a:spcAft>
                <a:spcPts val="0"/>
              </a:spcAft>
              <a:buNone/>
            </a:pPr>
            <a:r>
              <a:rPr b="1" lang="en-US" sz="5400">
                <a:solidFill>
                  <a:schemeClr val="lt1"/>
                </a:solidFill>
              </a:rPr>
              <a:t>Team Codezilla - Automating Transitional Bilingual Observation Protocol </a:t>
            </a:r>
            <a:endParaRPr/>
          </a:p>
          <a:p>
            <a:pPr indent="0" lvl="0" marL="0" marR="0" rtl="0" algn="ctr">
              <a:spcBef>
                <a:spcPts val="600"/>
              </a:spcBef>
              <a:spcAft>
                <a:spcPts val="0"/>
              </a:spcAft>
              <a:buNone/>
            </a:pPr>
            <a:r>
              <a:rPr lang="en-US" sz="3200">
                <a:solidFill>
                  <a:schemeClr val="lt1"/>
                </a:solidFill>
                <a:latin typeface="Calibri"/>
                <a:ea typeface="Calibri"/>
                <a:cs typeface="Calibri"/>
                <a:sym typeface="Calibri"/>
              </a:rPr>
              <a:t>Rohan Jagiasi, Aishwarya Teegulla, Sunil Komadam, Sanjiti Bhargava, Spoorthy Kanduri, Zaid Bhat, Samiksha Marne</a:t>
            </a:r>
            <a:endParaRPr b="0" baseline="30000" i="0" sz="32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en-US" sz="3200" u="none" cap="none" strike="noStrike">
                <a:solidFill>
                  <a:schemeClr val="lt1"/>
                </a:solidFill>
                <a:latin typeface="Calibri"/>
                <a:ea typeface="Calibri"/>
                <a:cs typeface="Calibri"/>
                <a:sym typeface="Calibri"/>
              </a:rPr>
              <a:t>Dept. of Computer Science &amp; Engi</a:t>
            </a:r>
            <a:r>
              <a:rPr lang="en-US" sz="3200">
                <a:solidFill>
                  <a:schemeClr val="lt1"/>
                </a:solidFill>
                <a:latin typeface="Calibri"/>
                <a:ea typeface="Calibri"/>
                <a:cs typeface="Calibri"/>
                <a:sym typeface="Calibri"/>
              </a:rPr>
              <a:t>neering</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Arial"/>
              <a:ea typeface="Arial"/>
              <a:cs typeface="Arial"/>
              <a:sym typeface="Arial"/>
            </a:endParaRPr>
          </a:p>
        </p:txBody>
      </p:sp>
      <p:sp>
        <p:nvSpPr>
          <p:cNvPr id="93" name="Google Shape;93;p1"/>
          <p:cNvSpPr/>
          <p:nvPr/>
        </p:nvSpPr>
        <p:spPr>
          <a:xfrm>
            <a:off x="0" y="12155"/>
            <a:ext cx="210766" cy="1167180"/>
          </a:xfrm>
          <a:prstGeom prst="rect">
            <a:avLst/>
          </a:prstGeom>
          <a:noFill/>
          <a:ln>
            <a:noFill/>
          </a:ln>
        </p:spPr>
        <p:txBody>
          <a:bodyPr anchorCtr="0" anchor="ctr" bIns="52150" lIns="104325" spcFirstLastPara="1" rIns="104325" wrap="square" tIns="52150">
            <a:spAutoFit/>
          </a:bodyPr>
          <a:lstStyle/>
          <a:p>
            <a:pPr indent="0" lvl="0" marL="0" marR="0" rtl="0" algn="l">
              <a:spcBef>
                <a:spcPts val="0"/>
              </a:spcBef>
              <a:spcAft>
                <a:spcPts val="0"/>
              </a:spcAft>
              <a:buNone/>
            </a:pPr>
            <a:r>
              <a:t/>
            </a:r>
            <a:endParaRPr sz="7200">
              <a:solidFill>
                <a:schemeClr val="dk1"/>
              </a:solidFill>
              <a:latin typeface="Calibri"/>
              <a:ea typeface="Calibri"/>
              <a:cs typeface="Calibri"/>
              <a:sym typeface="Calibri"/>
            </a:endParaRPr>
          </a:p>
        </p:txBody>
      </p:sp>
      <p:pic>
        <p:nvPicPr>
          <p:cNvPr descr="CSEN-logo-maroon.jpg" id="94" name="Google Shape;94;p1"/>
          <p:cNvPicPr preferRelativeResize="0"/>
          <p:nvPr/>
        </p:nvPicPr>
        <p:blipFill rotWithShape="1">
          <a:blip r:embed="rId3">
            <a:alphaModFix/>
          </a:blip>
          <a:srcRect b="0" l="0" r="0" t="0"/>
          <a:stretch/>
        </p:blipFill>
        <p:spPr>
          <a:xfrm>
            <a:off x="210775" y="1521698"/>
            <a:ext cx="3735130" cy="699850"/>
          </a:xfrm>
          <a:prstGeom prst="rect">
            <a:avLst/>
          </a:prstGeom>
          <a:noFill/>
          <a:ln>
            <a:noFill/>
          </a:ln>
        </p:spPr>
      </p:pic>
      <p:sp>
        <p:nvSpPr>
          <p:cNvPr id="95" name="Google Shape;95;p1"/>
          <p:cNvSpPr/>
          <p:nvPr/>
        </p:nvSpPr>
        <p:spPr>
          <a:xfrm>
            <a:off x="1" y="35844481"/>
            <a:ext cx="27433333" cy="731520"/>
          </a:xfrm>
          <a:prstGeom prst="rect">
            <a:avLst/>
          </a:prstGeom>
          <a:solidFill>
            <a:srgbClr val="500000"/>
          </a:solidFill>
          <a:ln>
            <a:noFill/>
          </a:ln>
        </p:spPr>
        <p:txBody>
          <a:bodyPr anchorCtr="0" anchor="t" bIns="45700" lIns="91425" spcFirstLastPara="1" rIns="91425" wrap="square" tIns="182875">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Arial"/>
              <a:ea typeface="Arial"/>
              <a:cs typeface="Arial"/>
              <a:sym typeface="Arial"/>
            </a:endParaRPr>
          </a:p>
        </p:txBody>
      </p:sp>
      <p:sp>
        <p:nvSpPr>
          <p:cNvPr id="96" name="Google Shape;96;p1"/>
          <p:cNvSpPr/>
          <p:nvPr/>
        </p:nvSpPr>
        <p:spPr>
          <a:xfrm>
            <a:off x="1828800" y="26604453"/>
            <a:ext cx="7976545" cy="699851"/>
          </a:xfrm>
          <a:prstGeom prst="roundRect">
            <a:avLst>
              <a:gd fmla="val 16667" name="adj"/>
            </a:avLst>
          </a:prstGeom>
          <a:noFill/>
          <a:ln>
            <a:noFill/>
          </a:ln>
        </p:spPr>
        <p:txBody>
          <a:bodyPr anchorCtr="0" anchor="ctr" bIns="52150" lIns="104325" spcFirstLastPara="1" rIns="104325" wrap="square" tIns="52150">
            <a:noAutofit/>
          </a:bodyPr>
          <a:lstStyle/>
          <a:p>
            <a:pPr indent="0" lvl="0" marL="0" marR="0" rtl="0" algn="ctr">
              <a:spcBef>
                <a:spcPts val="0"/>
              </a:spcBef>
              <a:spcAft>
                <a:spcPts val="0"/>
              </a:spcAft>
              <a:buNone/>
            </a:pPr>
            <a:r>
              <a:t/>
            </a:r>
            <a:endParaRPr sz="2000">
              <a:solidFill>
                <a:schemeClr val="dk1"/>
              </a:solidFill>
              <a:latin typeface="Arial"/>
              <a:ea typeface="Arial"/>
              <a:cs typeface="Arial"/>
              <a:sym typeface="Arial"/>
            </a:endParaRPr>
          </a:p>
        </p:txBody>
      </p:sp>
      <p:sp>
        <p:nvSpPr>
          <p:cNvPr id="97" name="Google Shape;97;p1"/>
          <p:cNvSpPr/>
          <p:nvPr/>
        </p:nvSpPr>
        <p:spPr>
          <a:xfrm>
            <a:off x="984149" y="2700525"/>
            <a:ext cx="10941300" cy="804600"/>
          </a:xfrm>
          <a:prstGeom prst="roundRect">
            <a:avLst>
              <a:gd fmla="val 16667" name="adj"/>
            </a:avLst>
          </a:prstGeom>
          <a:gradFill>
            <a:gsLst>
              <a:gs pos="0">
                <a:srgbClr val="5D427D"/>
              </a:gs>
              <a:gs pos="80000">
                <a:srgbClr val="7A57A5"/>
              </a:gs>
              <a:gs pos="100000">
                <a:srgbClr val="7A56A7"/>
              </a:gs>
            </a:gsLst>
            <a:lin ang="16200000" scaled="0"/>
          </a:gra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Introduction </a:t>
            </a:r>
            <a:endParaRPr/>
          </a:p>
        </p:txBody>
      </p:sp>
      <p:sp>
        <p:nvSpPr>
          <p:cNvPr id="98" name="Google Shape;98;p1"/>
          <p:cNvSpPr/>
          <p:nvPr/>
        </p:nvSpPr>
        <p:spPr>
          <a:xfrm>
            <a:off x="985400" y="6394850"/>
            <a:ext cx="10941300" cy="804600"/>
          </a:xfrm>
          <a:prstGeom prst="roundRect">
            <a:avLst>
              <a:gd fmla="val 16667" name="adj"/>
            </a:avLst>
          </a:prstGeom>
          <a:gradFill>
            <a:gsLst>
              <a:gs pos="0">
                <a:srgbClr val="5D427D"/>
              </a:gs>
              <a:gs pos="80000">
                <a:srgbClr val="7A57A5"/>
              </a:gs>
              <a:gs pos="100000">
                <a:srgbClr val="7A56A7"/>
              </a:gs>
            </a:gsLst>
            <a:lin ang="16200000" scaled="0"/>
          </a:gra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Overall Flow of Code</a:t>
            </a:r>
            <a:endParaRPr/>
          </a:p>
        </p:txBody>
      </p:sp>
      <p:sp>
        <p:nvSpPr>
          <p:cNvPr id="99" name="Google Shape;99;p1"/>
          <p:cNvSpPr/>
          <p:nvPr/>
        </p:nvSpPr>
        <p:spPr>
          <a:xfrm rot="-5400000">
            <a:off x="13661433" y="11450300"/>
            <a:ext cx="792030" cy="26751769"/>
          </a:xfrm>
          <a:prstGeom prst="rect">
            <a:avLst/>
          </a:prstGeom>
          <a:solidFill>
            <a:srgbClr val="500000"/>
          </a:solidFill>
          <a:ln>
            <a:noFill/>
          </a:ln>
        </p:spPr>
        <p:txBody>
          <a:bodyPr anchorCtr="0" anchor="t" bIns="45700" lIns="91425" spcFirstLastPara="1" rIns="91425" wrap="square" tIns="182875">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Arial"/>
              <a:ea typeface="Arial"/>
              <a:cs typeface="Arial"/>
              <a:sym typeface="Arial"/>
            </a:endParaRPr>
          </a:p>
        </p:txBody>
      </p:sp>
      <p:sp>
        <p:nvSpPr>
          <p:cNvPr id="100" name="Google Shape;100;p1"/>
          <p:cNvSpPr/>
          <p:nvPr/>
        </p:nvSpPr>
        <p:spPr>
          <a:xfrm>
            <a:off x="12184532" y="2700446"/>
            <a:ext cx="14264640" cy="804672"/>
          </a:xfrm>
          <a:prstGeom prst="roundRect">
            <a:avLst>
              <a:gd fmla="val 16667" name="adj"/>
            </a:avLst>
          </a:prstGeom>
          <a:gradFill>
            <a:gsLst>
              <a:gs pos="0">
                <a:srgbClr val="5D427D"/>
              </a:gs>
              <a:gs pos="80000">
                <a:srgbClr val="7A57A5"/>
              </a:gs>
              <a:gs pos="100000">
                <a:srgbClr val="7A56A7"/>
              </a:gs>
            </a:gsLst>
            <a:lin ang="16200000" scaled="0"/>
          </a:gra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rPr>
              <a:t>System Design</a:t>
            </a:r>
            <a:endParaRPr/>
          </a:p>
        </p:txBody>
      </p:sp>
      <p:sp>
        <p:nvSpPr>
          <p:cNvPr id="101" name="Google Shape;101;p1"/>
          <p:cNvSpPr/>
          <p:nvPr/>
        </p:nvSpPr>
        <p:spPr>
          <a:xfrm>
            <a:off x="18268950" y="25418500"/>
            <a:ext cx="8210400" cy="804600"/>
          </a:xfrm>
          <a:prstGeom prst="roundRect">
            <a:avLst>
              <a:gd fmla="val 16667" name="adj"/>
            </a:avLst>
          </a:prstGeom>
          <a:gradFill>
            <a:gsLst>
              <a:gs pos="0">
                <a:srgbClr val="5D427D"/>
              </a:gs>
              <a:gs pos="80000">
                <a:srgbClr val="7A57A5"/>
              </a:gs>
              <a:gs pos="100000">
                <a:srgbClr val="7A56A7"/>
              </a:gs>
            </a:gsLst>
            <a:lin ang="16200000" scaled="0"/>
          </a:gra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52150" lIns="104325" spcFirstLastPara="1" rIns="104325" wrap="square" tIns="52150">
            <a:noAutofit/>
          </a:bodyPr>
          <a:lstStyle/>
          <a:p>
            <a:pPr indent="0" lvl="0" marL="0" rtl="0" algn="ctr">
              <a:spcBef>
                <a:spcPts val="0"/>
              </a:spcBef>
              <a:spcAft>
                <a:spcPts val="0"/>
              </a:spcAft>
              <a:buNone/>
            </a:pPr>
            <a:r>
              <a:rPr b="1" lang="en-US" sz="3600">
                <a:solidFill>
                  <a:schemeClr val="lt1"/>
                </a:solidFill>
              </a:rPr>
              <a:t>Challenges / </a:t>
            </a:r>
            <a:r>
              <a:rPr b="1" lang="en-US" sz="3600">
                <a:solidFill>
                  <a:schemeClr val="lt1"/>
                </a:solidFill>
              </a:rPr>
              <a:t>Future Works</a:t>
            </a:r>
            <a:endParaRPr b="1" sz="3600">
              <a:solidFill>
                <a:schemeClr val="lt1"/>
              </a:solidFill>
            </a:endParaRPr>
          </a:p>
        </p:txBody>
      </p:sp>
      <p:sp>
        <p:nvSpPr>
          <p:cNvPr id="102" name="Google Shape;102;p1"/>
          <p:cNvSpPr/>
          <p:nvPr/>
        </p:nvSpPr>
        <p:spPr>
          <a:xfrm>
            <a:off x="914400" y="25353377"/>
            <a:ext cx="16967100" cy="815100"/>
          </a:xfrm>
          <a:prstGeom prst="roundRect">
            <a:avLst>
              <a:gd fmla="val 16667" name="adj"/>
            </a:avLst>
          </a:prstGeom>
          <a:gradFill>
            <a:gsLst>
              <a:gs pos="0">
                <a:srgbClr val="5D427D"/>
              </a:gs>
              <a:gs pos="80000">
                <a:srgbClr val="7A57A5"/>
              </a:gs>
              <a:gs pos="100000">
                <a:srgbClr val="7A56A7"/>
              </a:gs>
            </a:gsLst>
            <a:lin ang="16200000" scaled="0"/>
          </a:gra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Experimenta</a:t>
            </a:r>
            <a:r>
              <a:rPr b="1" lang="en-US" sz="3600">
                <a:solidFill>
                  <a:schemeClr val="lt1"/>
                </a:solidFill>
              </a:rPr>
              <a:t>tion</a:t>
            </a:r>
            <a:r>
              <a:rPr b="1" lang="en-US" sz="3600">
                <a:solidFill>
                  <a:schemeClr val="lt1"/>
                </a:solidFill>
                <a:latin typeface="Arial"/>
                <a:ea typeface="Arial"/>
                <a:cs typeface="Arial"/>
                <a:sym typeface="Arial"/>
              </a:rPr>
              <a:t> Results</a:t>
            </a:r>
            <a:endParaRPr/>
          </a:p>
        </p:txBody>
      </p:sp>
      <p:sp>
        <p:nvSpPr>
          <p:cNvPr id="103" name="Google Shape;103;p1"/>
          <p:cNvSpPr/>
          <p:nvPr/>
        </p:nvSpPr>
        <p:spPr>
          <a:xfrm>
            <a:off x="18268950" y="30148500"/>
            <a:ext cx="8210400" cy="804600"/>
          </a:xfrm>
          <a:prstGeom prst="roundRect">
            <a:avLst>
              <a:gd fmla="val 16667" name="adj"/>
            </a:avLst>
          </a:prstGeom>
          <a:gradFill>
            <a:gsLst>
              <a:gs pos="0">
                <a:srgbClr val="5D427D"/>
              </a:gs>
              <a:gs pos="80000">
                <a:srgbClr val="7A57A5"/>
              </a:gs>
              <a:gs pos="100000">
                <a:srgbClr val="7A56A7"/>
              </a:gs>
            </a:gsLst>
            <a:lin ang="16200000" scaled="0"/>
          </a:gra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Acknowledgement</a:t>
            </a:r>
            <a:endParaRPr/>
          </a:p>
        </p:txBody>
      </p:sp>
      <p:pic>
        <p:nvPicPr>
          <p:cNvPr id="104" name="Google Shape;104;p1"/>
          <p:cNvPicPr preferRelativeResize="0"/>
          <p:nvPr/>
        </p:nvPicPr>
        <p:blipFill>
          <a:blip r:embed="rId4">
            <a:alphaModFix/>
          </a:blip>
          <a:stretch>
            <a:fillRect/>
          </a:stretch>
        </p:blipFill>
        <p:spPr>
          <a:xfrm>
            <a:off x="1149025" y="7518625"/>
            <a:ext cx="10680175" cy="11773026"/>
          </a:xfrm>
          <a:prstGeom prst="rect">
            <a:avLst/>
          </a:prstGeom>
          <a:noFill/>
          <a:ln>
            <a:noFill/>
          </a:ln>
        </p:spPr>
      </p:pic>
      <p:sp>
        <p:nvSpPr>
          <p:cNvPr id="105" name="Google Shape;105;p1"/>
          <p:cNvSpPr txBox="1"/>
          <p:nvPr/>
        </p:nvSpPr>
        <p:spPr>
          <a:xfrm>
            <a:off x="1081550" y="3611725"/>
            <a:ext cx="10843800" cy="2647500"/>
          </a:xfrm>
          <a:prstGeom prst="rect">
            <a:avLst/>
          </a:prstGeom>
          <a:gradFill>
            <a:gsLst>
              <a:gs pos="0">
                <a:srgbClr val="FDECDB"/>
              </a:gs>
              <a:gs pos="100000">
                <a:srgbClr val="F0A963"/>
              </a:gs>
            </a:gsLst>
            <a:lin ang="5400012" scaled="0"/>
          </a:grad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000">
                <a:latin typeface="Times New Roman"/>
                <a:ea typeface="Times New Roman"/>
                <a:cs typeface="Times New Roman"/>
                <a:sym typeface="Times New Roman"/>
              </a:rPr>
              <a:t>The education department at TAMU has been assigned the task of improving the schools around the state of Texas. In order to understand the quality of lectures which have been recorded by various schools, they survey the video for certain cues and classify the video into different categories. For a language lecture where Spanish is being taught to students, they classify the video based on how much Spanish / English is being spoken and being used in conversation. This helps them identify the mistakes in the lecture and accordingly guide the professor in order to improve it. This specific task, of identifying language, we try to emulate using software. We create a system which extracts audio from these videos, processes it and identifies the language spoken.</a:t>
            </a:r>
            <a:endParaRPr sz="2000">
              <a:latin typeface="Times New Roman"/>
              <a:ea typeface="Times New Roman"/>
              <a:cs typeface="Times New Roman"/>
              <a:sym typeface="Times New Roman"/>
            </a:endParaRPr>
          </a:p>
        </p:txBody>
      </p:sp>
      <p:sp>
        <p:nvSpPr>
          <p:cNvPr id="106" name="Google Shape;106;p1"/>
          <p:cNvSpPr txBox="1"/>
          <p:nvPr/>
        </p:nvSpPr>
        <p:spPr>
          <a:xfrm>
            <a:off x="1149025" y="19429500"/>
            <a:ext cx="10680300" cy="492600"/>
          </a:xfrm>
          <a:prstGeom prst="rect">
            <a:avLst/>
          </a:prstGeom>
          <a:gradFill>
            <a:gsLst>
              <a:gs pos="0">
                <a:srgbClr val="FDECDB"/>
              </a:gs>
              <a:gs pos="100000">
                <a:srgbClr val="F0A963"/>
              </a:gs>
            </a:gsLst>
            <a:lin ang="5400012" scaled="0"/>
          </a:gra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Figure 1. Overall Flow Diagram</a:t>
            </a:r>
            <a:endParaRPr b="1" sz="2000">
              <a:latin typeface="Times New Roman"/>
              <a:ea typeface="Times New Roman"/>
              <a:cs typeface="Times New Roman"/>
              <a:sym typeface="Times New Roman"/>
            </a:endParaRPr>
          </a:p>
        </p:txBody>
      </p:sp>
      <p:sp>
        <p:nvSpPr>
          <p:cNvPr id="107" name="Google Shape;107;p1"/>
          <p:cNvSpPr txBox="1"/>
          <p:nvPr/>
        </p:nvSpPr>
        <p:spPr>
          <a:xfrm>
            <a:off x="15407550" y="4924700"/>
            <a:ext cx="22046400" cy="257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08" name="Google Shape;108;p1"/>
          <p:cNvPicPr preferRelativeResize="0"/>
          <p:nvPr/>
        </p:nvPicPr>
        <p:blipFill rotWithShape="1">
          <a:blip r:embed="rId5">
            <a:alphaModFix/>
          </a:blip>
          <a:srcRect b="0" l="5043" r="5535" t="6638"/>
          <a:stretch/>
        </p:blipFill>
        <p:spPr>
          <a:xfrm>
            <a:off x="12469600" y="3667275"/>
            <a:ext cx="13694526" cy="6118275"/>
          </a:xfrm>
          <a:prstGeom prst="rect">
            <a:avLst/>
          </a:prstGeom>
          <a:noFill/>
          <a:ln>
            <a:noFill/>
          </a:ln>
        </p:spPr>
      </p:pic>
      <p:sp>
        <p:nvSpPr>
          <p:cNvPr id="109" name="Google Shape;109;p1"/>
          <p:cNvSpPr txBox="1"/>
          <p:nvPr/>
        </p:nvSpPr>
        <p:spPr>
          <a:xfrm flipH="1" rot="10800000">
            <a:off x="23022600" y="13151725"/>
            <a:ext cx="1740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10" name="Google Shape;110;p1"/>
          <p:cNvSpPr txBox="1"/>
          <p:nvPr/>
        </p:nvSpPr>
        <p:spPr>
          <a:xfrm>
            <a:off x="12604675" y="9885000"/>
            <a:ext cx="13514400" cy="554100"/>
          </a:xfrm>
          <a:prstGeom prst="rect">
            <a:avLst/>
          </a:prstGeom>
          <a:gradFill>
            <a:gsLst>
              <a:gs pos="0">
                <a:srgbClr val="FDECDB"/>
              </a:gs>
              <a:gs pos="100000">
                <a:srgbClr val="F0A963"/>
              </a:gs>
            </a:gsLst>
            <a:lin ang="5400012" scaled="0"/>
          </a:gra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Times New Roman"/>
                <a:ea typeface="Times New Roman"/>
                <a:cs typeface="Times New Roman"/>
                <a:sym typeface="Times New Roman"/>
              </a:rPr>
              <a:t>                                                          </a:t>
            </a:r>
            <a:r>
              <a:rPr b="1" lang="en-US" sz="2400">
                <a:latin typeface="Times New Roman"/>
                <a:ea typeface="Times New Roman"/>
                <a:cs typeface="Times New Roman"/>
                <a:sym typeface="Times New Roman"/>
              </a:rPr>
              <a:t>Figure 2. </a:t>
            </a:r>
            <a:r>
              <a:rPr b="1" lang="en-US" sz="2400">
                <a:latin typeface="Times New Roman"/>
                <a:ea typeface="Times New Roman"/>
                <a:cs typeface="Times New Roman"/>
                <a:sym typeface="Times New Roman"/>
              </a:rPr>
              <a:t>Layerwise workflow</a:t>
            </a:r>
            <a:endParaRPr b="1" sz="2400">
              <a:latin typeface="Times New Roman"/>
              <a:ea typeface="Times New Roman"/>
              <a:cs typeface="Times New Roman"/>
              <a:sym typeface="Times New Roman"/>
            </a:endParaRPr>
          </a:p>
        </p:txBody>
      </p:sp>
      <p:sp>
        <p:nvSpPr>
          <p:cNvPr id="111" name="Google Shape;111;p1"/>
          <p:cNvSpPr txBox="1"/>
          <p:nvPr/>
        </p:nvSpPr>
        <p:spPr>
          <a:xfrm>
            <a:off x="12604750" y="10538525"/>
            <a:ext cx="13514400" cy="9343200"/>
          </a:xfrm>
          <a:prstGeom prst="rect">
            <a:avLst/>
          </a:prstGeom>
          <a:gradFill>
            <a:gsLst>
              <a:gs pos="0">
                <a:srgbClr val="FDECDB"/>
              </a:gs>
              <a:gs pos="100000">
                <a:srgbClr val="F0A963"/>
              </a:gs>
            </a:gsLst>
            <a:lin ang="5400012" scaled="0"/>
          </a:gradFill>
          <a:ln>
            <a:noFill/>
          </a:ln>
          <a:effectLst>
            <a:outerShdw blurRad="57150" rotWithShape="0" algn="bl" dir="5400000" dist="19050">
              <a:srgbClr val="FFFFFF">
                <a:alpha val="50000"/>
              </a:srgbClr>
            </a:outerShdw>
          </a:effectLst>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The Data Layer presents data to the logic layer. Logic layer has a pre-processing unit and Inference engine. Inference Engine has a model developed using Speech-to-Text API (Google Recognise API) and Text-to-language API (LangDetect). </a:t>
            </a:r>
            <a:endParaRPr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Extract Audio from Video </a:t>
            </a: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This code was implemented using the MoviePy library. It takes in a video file as input and extracts the audio stream from it and stores in the ‘.wav’ format. We can optionally choose to specify the format of the desired audio file. The code was tested on the sample video files provided by the client. Additionally, a sample video file has been included in the GitHub repository along with the command in Readme to test the working of the code.</a:t>
            </a:r>
            <a:endParaRPr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Split into 20 seconds </a:t>
            </a:r>
            <a:endParaRPr b="1" sz="20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This code was implemented using pydub from Audiosegment. It divides the audio file of wav. Format into small chunks of specified length. Pydub calculated in milliseconds. Thus a sample video of 1 minute was split into 3 chunks of 20 seconds each. The code was tried and tested on various audio files to determine its reliability</a:t>
            </a:r>
            <a:endParaRPr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Remove Noise </a:t>
            </a:r>
            <a:endParaRPr b="1" sz="20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There are two ways to remove noise. One is by using the integrated features of Google API and mentioning an extra parameter in the next step. </a:t>
            </a:r>
            <a:endParaRPr sz="20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The other is a command utility called SoX (Sound Exchange). In SoX, we can apply a low pass filter to reduce all the background noise below a certain threshold. Silent parts of the audio can also be clipped by specifying a certain energy level below which the audio will be removed. You can visually see the difference by plotting a spectrogram.</a:t>
            </a:r>
            <a:endParaRPr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Use Audio to text API</a:t>
            </a: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The audio to text feature is implemented using the ‘Speech Recognition’ library. It provides us with a Recognizer class and each instance of this class offers us with seven methods for recognizing speech from an audio source (which is previously extracted from the classroom video recordings in our project). We are using Google Web Speech API for speech-to-text. The audio file is provided to the API in the wav format and the output is obtained in the form of text. </a:t>
            </a:r>
            <a:endParaRPr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Use Text to Language API</a:t>
            </a:r>
            <a:endParaRPr b="1" sz="20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The implementation to predict the language of the text is done using Python language detection library - Langdetect. It has better accuracy and also the inference time is very fast. This library returns the detected language of longer sentences.</a:t>
            </a:r>
            <a:endParaRPr sz="20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To determine both english and spanish in the output text, we split each sentence and detect the language.</a:t>
            </a:r>
            <a:endParaRPr sz="2000">
              <a:latin typeface="Times New Roman"/>
              <a:ea typeface="Times New Roman"/>
              <a:cs typeface="Times New Roman"/>
              <a:sym typeface="Times New Roman"/>
            </a:endParaRPr>
          </a:p>
        </p:txBody>
      </p:sp>
      <p:sp>
        <p:nvSpPr>
          <p:cNvPr id="112" name="Google Shape;112;p1"/>
          <p:cNvSpPr/>
          <p:nvPr/>
        </p:nvSpPr>
        <p:spPr>
          <a:xfrm>
            <a:off x="1149025" y="20288525"/>
            <a:ext cx="25169400" cy="815100"/>
          </a:xfrm>
          <a:prstGeom prst="roundRect">
            <a:avLst>
              <a:gd fmla="val 16667" name="adj"/>
            </a:avLst>
          </a:prstGeom>
          <a:gradFill>
            <a:gsLst>
              <a:gs pos="0">
                <a:srgbClr val="5D427D"/>
              </a:gs>
              <a:gs pos="80000">
                <a:srgbClr val="7A57A5"/>
              </a:gs>
              <a:gs pos="100000">
                <a:srgbClr val="7A56A7"/>
              </a:gs>
            </a:gsLst>
            <a:lin ang="16200038" scaled="0"/>
          </a:gradFill>
          <a:ln cap="flat" cmpd="sng" w="9525">
            <a:solidFill>
              <a:srgbClr val="7C5F9F"/>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52150" lIns="104325" spcFirstLastPara="1" rIns="104325" wrap="square" tIns="52150">
            <a:noAutofit/>
          </a:bodyPr>
          <a:lstStyle/>
          <a:p>
            <a:pPr indent="0" lvl="0" marL="0" marR="0" rtl="0" algn="l">
              <a:spcBef>
                <a:spcPts val="0"/>
              </a:spcBef>
              <a:spcAft>
                <a:spcPts val="0"/>
              </a:spcAft>
              <a:buNone/>
            </a:pPr>
            <a:r>
              <a:rPr b="1" lang="en-US" sz="3600">
                <a:solidFill>
                  <a:schemeClr val="lt1"/>
                </a:solidFill>
              </a:rPr>
              <a:t>                                                                         </a:t>
            </a:r>
            <a:r>
              <a:rPr b="1" lang="en-US" sz="3600">
                <a:solidFill>
                  <a:schemeClr val="lt1"/>
                </a:solidFill>
              </a:rPr>
              <a:t> Integration / Testing</a:t>
            </a:r>
            <a:endParaRPr/>
          </a:p>
        </p:txBody>
      </p:sp>
      <p:sp>
        <p:nvSpPr>
          <p:cNvPr id="113" name="Google Shape;113;p1"/>
          <p:cNvSpPr txBox="1"/>
          <p:nvPr/>
        </p:nvSpPr>
        <p:spPr>
          <a:xfrm>
            <a:off x="1163300" y="21267427"/>
            <a:ext cx="10680300" cy="2616600"/>
          </a:xfrm>
          <a:prstGeom prst="rect">
            <a:avLst/>
          </a:prstGeom>
          <a:gradFill>
            <a:gsLst>
              <a:gs pos="0">
                <a:srgbClr val="FDECDB"/>
              </a:gs>
              <a:gs pos="100000">
                <a:srgbClr val="F0A963"/>
              </a:gs>
            </a:gsLst>
            <a:lin ang="5400012" scaled="0"/>
          </a:gra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Integration:</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ndependent modules were created for extracting the audio, splitting into a required number of audio files and decision model which makes API calls to Speech-To-Text Google API and Text-To-Lang library. These were then integrated to form a cohesive pipeline which takes in the input video file and calls the functionality while maintaining formats; then encodes videoname, timestamp and output language to save in a CSV format output.</a:t>
            </a:r>
            <a:endParaRPr sz="2000">
              <a:solidFill>
                <a:schemeClr val="dk1"/>
              </a:solidFill>
              <a:latin typeface="Times New Roman"/>
              <a:ea typeface="Times New Roman"/>
              <a:cs typeface="Times New Roman"/>
              <a:sym typeface="Times New Roman"/>
            </a:endParaRPr>
          </a:p>
        </p:txBody>
      </p:sp>
      <p:sp>
        <p:nvSpPr>
          <p:cNvPr id="114" name="Google Shape;114;p1"/>
          <p:cNvSpPr txBox="1"/>
          <p:nvPr/>
        </p:nvSpPr>
        <p:spPr>
          <a:xfrm>
            <a:off x="12604675" y="21277850"/>
            <a:ext cx="13514400" cy="2616600"/>
          </a:xfrm>
          <a:prstGeom prst="rect">
            <a:avLst/>
          </a:prstGeom>
          <a:gradFill>
            <a:gsLst>
              <a:gs pos="0">
                <a:srgbClr val="FDECDB"/>
              </a:gs>
              <a:gs pos="100000">
                <a:srgbClr val="F0A963"/>
              </a:gs>
            </a:gsLst>
            <a:lin ang="5400012" scaled="0"/>
          </a:gra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Testing:</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Unit Testing</a:t>
            </a:r>
            <a:r>
              <a:rPr lang="en-US" sz="2000">
                <a:solidFill>
                  <a:schemeClr val="dk1"/>
                </a:solidFill>
                <a:latin typeface="Times New Roman"/>
                <a:ea typeface="Times New Roman"/>
                <a:cs typeface="Times New Roman"/>
                <a:sym typeface="Times New Roman"/>
              </a:rPr>
              <a:t> - Independent functions have been written within each module for unit testing.</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Integration testing - </a:t>
            </a:r>
            <a:r>
              <a:rPr lang="en-US" sz="2000">
                <a:solidFill>
                  <a:schemeClr val="dk1"/>
                </a:solidFill>
                <a:latin typeface="Times New Roman"/>
                <a:ea typeface="Times New Roman"/>
                <a:cs typeface="Times New Roman"/>
                <a:sym typeface="Times New Roman"/>
              </a:rPr>
              <a:t>Integration testing</a:t>
            </a:r>
            <a:r>
              <a:rPr lang="en-US" sz="2000">
                <a:solidFill>
                  <a:schemeClr val="dk1"/>
                </a:solidFill>
                <a:latin typeface="Times New Roman"/>
                <a:ea typeface="Times New Roman"/>
                <a:cs typeface="Times New Roman"/>
                <a:sym typeface="Times New Roman"/>
              </a:rPr>
              <a:t> is done by executing the pipeline for the videos provided by the client</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Model Validation</a:t>
            </a:r>
            <a:r>
              <a:rPr lang="en-US" sz="2000">
                <a:solidFill>
                  <a:schemeClr val="dk1"/>
                </a:solidFill>
                <a:latin typeface="Times New Roman"/>
                <a:ea typeface="Times New Roman"/>
                <a:cs typeface="Times New Roman"/>
                <a:sym typeface="Times New Roman"/>
              </a:rPr>
              <a:t> - Based on the output obtained by executing the software for each video, a CSV file with predictions is generated.  This file is then compared with the file given by the client in order to calculate accuracy.</a:t>
            </a:r>
            <a:endParaRPr sz="2000">
              <a:solidFill>
                <a:schemeClr val="dk1"/>
              </a:solidFill>
              <a:latin typeface="Times New Roman"/>
              <a:ea typeface="Times New Roman"/>
              <a:cs typeface="Times New Roman"/>
              <a:sym typeface="Times New Roman"/>
            </a:endParaRPr>
          </a:p>
        </p:txBody>
      </p:sp>
      <p:sp>
        <p:nvSpPr>
          <p:cNvPr id="115" name="Google Shape;115;p1"/>
          <p:cNvSpPr txBox="1"/>
          <p:nvPr/>
        </p:nvSpPr>
        <p:spPr>
          <a:xfrm>
            <a:off x="985400" y="26317200"/>
            <a:ext cx="16896000" cy="7218900"/>
          </a:xfrm>
          <a:prstGeom prst="rect">
            <a:avLst/>
          </a:prstGeom>
          <a:gradFill>
            <a:gsLst>
              <a:gs pos="0">
                <a:srgbClr val="FDECDB"/>
              </a:gs>
              <a:gs pos="100000">
                <a:srgbClr val="F0A963"/>
              </a:gs>
            </a:gsLst>
            <a:lin ang="5400012" scaled="0"/>
          </a:gra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The model has been tested on label files provided by the client. The processing times vary anywhere from 1 to 2 minutes. We have compared the output of the code against the language of instruction data and have observed the following accuracy percentages:</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2000">
                <a:solidFill>
                  <a:schemeClr val="dk1"/>
                </a:solidFill>
                <a:latin typeface="Times New Roman"/>
                <a:ea typeface="Times New Roman"/>
                <a:cs typeface="Times New Roman"/>
                <a:sym typeface="Times New Roman"/>
              </a:rPr>
              <a:t>As we see, the accuracy of the language prediction is decent enough for the most of the videos. An interesting observation is that the accuracy closely </a:t>
            </a:r>
            <a:r>
              <a:rPr lang="en-US" sz="2000">
                <a:solidFill>
                  <a:schemeClr val="dk1"/>
                </a:solidFill>
                <a:latin typeface="Times New Roman"/>
                <a:ea typeface="Times New Roman"/>
                <a:cs typeface="Times New Roman"/>
                <a:sym typeface="Times New Roman"/>
              </a:rPr>
              <a:t>follows</a:t>
            </a:r>
            <a:r>
              <a:rPr lang="en-US" sz="2000">
                <a:solidFill>
                  <a:schemeClr val="dk1"/>
                </a:solidFill>
                <a:latin typeface="Times New Roman"/>
                <a:ea typeface="Times New Roman"/>
                <a:cs typeface="Times New Roman"/>
                <a:sym typeface="Times New Roman"/>
              </a:rPr>
              <a:t> with the percentage of english in the video. </a:t>
            </a:r>
            <a:r>
              <a:rPr lang="en-US" sz="2000">
                <a:solidFill>
                  <a:schemeClr val="dk1"/>
                </a:solidFill>
                <a:latin typeface="Times New Roman"/>
                <a:ea typeface="Times New Roman"/>
                <a:cs typeface="Times New Roman"/>
                <a:sym typeface="Times New Roman"/>
              </a:rPr>
              <a:t>It recognizes English really well but struggles in identifying Spanish, though it does recognize that Spanish parts are non English</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2000">
                <a:solidFill>
                  <a:schemeClr val="dk1"/>
                </a:solidFill>
                <a:latin typeface="Times New Roman"/>
                <a:ea typeface="Times New Roman"/>
                <a:cs typeface="Times New Roman"/>
                <a:sym typeface="Times New Roman"/>
              </a:rPr>
              <a:t>For further analysis</a:t>
            </a:r>
            <a:r>
              <a:rPr lang="en-US" sz="2000">
                <a:solidFill>
                  <a:schemeClr val="dk1"/>
                </a:solidFill>
                <a:latin typeface="Times New Roman"/>
                <a:ea typeface="Times New Roman"/>
                <a:cs typeface="Times New Roman"/>
                <a:sym typeface="Times New Roman"/>
              </a:rPr>
              <a:t>: We took a sample video completely in Spanish from Youtube to analyze the performance of the model on a Spanish video and we found it to be 78% accurate. Since it works decent on the Youtube video, we assume the quality of recorded audio is an issue here.</a:t>
            </a:r>
            <a:endParaRPr sz="2000">
              <a:solidFill>
                <a:schemeClr val="dk1"/>
              </a:solidFill>
              <a:latin typeface="Times New Roman"/>
              <a:ea typeface="Times New Roman"/>
              <a:cs typeface="Times New Roman"/>
              <a:sym typeface="Times New Roman"/>
            </a:endParaRPr>
          </a:p>
        </p:txBody>
      </p:sp>
      <p:sp>
        <p:nvSpPr>
          <p:cNvPr id="116" name="Google Shape;116;p1"/>
          <p:cNvSpPr txBox="1"/>
          <p:nvPr/>
        </p:nvSpPr>
        <p:spPr>
          <a:xfrm>
            <a:off x="18268950" y="31191800"/>
            <a:ext cx="8180100" cy="2262600"/>
          </a:xfrm>
          <a:prstGeom prst="rect">
            <a:avLst/>
          </a:prstGeom>
          <a:gradFill>
            <a:gsLst>
              <a:gs pos="0">
                <a:srgbClr val="FDECDB"/>
              </a:gs>
              <a:gs pos="100000">
                <a:srgbClr val="F0A963"/>
              </a:gs>
            </a:gsLst>
            <a:lin ang="5400012" scaled="0"/>
          </a:gra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2000">
                <a:solidFill>
                  <a:schemeClr val="dk1"/>
                </a:solidFill>
                <a:latin typeface="Times New Roman"/>
                <a:ea typeface="Times New Roman"/>
                <a:cs typeface="Times New Roman"/>
                <a:sym typeface="Times New Roman"/>
              </a:rPr>
              <a:t>We would like to thank Dr Walker and Dr Beverly to give an opportunity to work on such an exciting project. The vision of the education department is to give realtime feedback to the professor teaching in the class, </a:t>
            </a:r>
            <a:r>
              <a:rPr lang="en-US" sz="2000">
                <a:solidFill>
                  <a:schemeClr val="dk1"/>
                </a:solidFill>
                <a:latin typeface="Times New Roman"/>
                <a:ea typeface="Times New Roman"/>
                <a:cs typeface="Times New Roman"/>
                <a:sym typeface="Times New Roman"/>
              </a:rPr>
              <a:t>which</a:t>
            </a:r>
            <a:r>
              <a:rPr lang="en-US" sz="2000">
                <a:solidFill>
                  <a:schemeClr val="dk1"/>
                </a:solidFill>
                <a:latin typeface="Times New Roman"/>
                <a:ea typeface="Times New Roman"/>
                <a:cs typeface="Times New Roman"/>
                <a:sym typeface="Times New Roman"/>
              </a:rPr>
              <a:t> would greatly improve the quality of students. This also gave us an insight about how the education team is striving to benefit and improve the life of students and teachers. This is a small contribution in the journey towards achieving it.</a:t>
            </a:r>
            <a:endParaRPr sz="2000">
              <a:solidFill>
                <a:schemeClr val="dk1"/>
              </a:solidFill>
              <a:latin typeface="Times New Roman"/>
              <a:ea typeface="Times New Roman"/>
              <a:cs typeface="Times New Roman"/>
              <a:sym typeface="Times New Roman"/>
            </a:endParaRPr>
          </a:p>
        </p:txBody>
      </p:sp>
      <p:pic>
        <p:nvPicPr>
          <p:cNvPr id="117" name="Google Shape;117;p1"/>
          <p:cNvPicPr preferRelativeResize="0"/>
          <p:nvPr/>
        </p:nvPicPr>
        <p:blipFill>
          <a:blip r:embed="rId6">
            <a:alphaModFix/>
          </a:blip>
          <a:stretch>
            <a:fillRect/>
          </a:stretch>
        </p:blipFill>
        <p:spPr>
          <a:xfrm>
            <a:off x="1828800" y="27361450"/>
            <a:ext cx="14603726" cy="3963700"/>
          </a:xfrm>
          <a:prstGeom prst="rect">
            <a:avLst/>
          </a:prstGeom>
          <a:noFill/>
          <a:ln>
            <a:noFill/>
          </a:ln>
        </p:spPr>
      </p:pic>
      <p:sp>
        <p:nvSpPr>
          <p:cNvPr id="118" name="Google Shape;118;p1"/>
          <p:cNvSpPr/>
          <p:nvPr/>
        </p:nvSpPr>
        <p:spPr>
          <a:xfrm>
            <a:off x="1081550" y="33693000"/>
            <a:ext cx="25367400" cy="804600"/>
          </a:xfrm>
          <a:prstGeom prst="roundRect">
            <a:avLst>
              <a:gd fmla="val 16667" name="adj"/>
            </a:avLst>
          </a:prstGeom>
          <a:gradFill>
            <a:gsLst>
              <a:gs pos="0">
                <a:srgbClr val="5D427D"/>
              </a:gs>
              <a:gs pos="80000">
                <a:srgbClr val="7A57A5"/>
              </a:gs>
              <a:gs pos="100000">
                <a:srgbClr val="7A56A7"/>
              </a:gs>
            </a:gsLst>
            <a:lin ang="16200038" scaled="0"/>
          </a:gradFill>
          <a:ln cap="flat" cmpd="sng" w="9525">
            <a:solidFill>
              <a:srgbClr val="7C5F9F"/>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rPr>
              <a:t>Conclusion / Lessons Learnt</a:t>
            </a:r>
            <a:endParaRPr/>
          </a:p>
        </p:txBody>
      </p:sp>
      <p:sp>
        <p:nvSpPr>
          <p:cNvPr id="119" name="Google Shape;119;p1"/>
          <p:cNvSpPr txBox="1"/>
          <p:nvPr/>
        </p:nvSpPr>
        <p:spPr>
          <a:xfrm>
            <a:off x="951000" y="34580800"/>
            <a:ext cx="25367400" cy="1200600"/>
          </a:xfrm>
          <a:prstGeom prst="rect">
            <a:avLst/>
          </a:prstGeom>
          <a:gradFill>
            <a:gsLst>
              <a:gs pos="0">
                <a:srgbClr val="FDECDB"/>
              </a:gs>
              <a:gs pos="100000">
                <a:srgbClr val="F0A963"/>
              </a:gs>
            </a:gsLst>
            <a:lin ang="5400012" scaled="0"/>
          </a:gra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2000">
                <a:solidFill>
                  <a:schemeClr val="dk1"/>
                </a:solidFill>
                <a:latin typeface="Times New Roman"/>
                <a:ea typeface="Times New Roman"/>
                <a:cs typeface="Times New Roman"/>
                <a:sym typeface="Times New Roman"/>
              </a:rPr>
              <a:t>The client expected a proof of concept application to evaluate languages in lecture videos and the same has been successfully implemented. We learnt that the English language works well with the existing model but the Spanish language needs some future work in the preprocessing phase. We learnt about the various libraries and frameworks used to process videos and audios. We also learnt about the various phases in Software Engineering and the importance of them in order to create a successful project. This project can be a good starting point for the eventual aim of education department to automate evaluation of recorded lectures.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Teng (Tengteng) Zhang</dc:creator>
</cp:coreProperties>
</file>