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2"/>
  </p:notesMasterIdLst>
  <p:sldIdLst>
    <p:sldId id="256" r:id="rId2"/>
    <p:sldId id="257" r:id="rId3"/>
    <p:sldId id="259" r:id="rId4"/>
    <p:sldId id="265" r:id="rId5"/>
    <p:sldId id="258" r:id="rId6"/>
    <p:sldId id="260" r:id="rId7"/>
    <p:sldId id="261" r:id="rId8"/>
    <p:sldId id="262" r:id="rId9"/>
    <p:sldId id="266" r:id="rId10"/>
    <p:sldId id="263"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Montserrat" panose="00000500000000000000" pitchFamily="2" charset="0"/>
      <p:regular r:id="rId17"/>
      <p:bold r:id="rId18"/>
      <p:italic r:id="rId19"/>
      <p:boldItalic r:id="rId20"/>
    </p:embeddedFont>
    <p:embeddedFont>
      <p:font typeface="Montserrat Light" panose="00000400000000000000" pitchFamily="2" charset="0"/>
      <p:regular r:id="rId21"/>
      <p:bold r:id="rId22"/>
      <p:italic r:id="rId23"/>
      <p:boldItalic r:id="rId24"/>
    </p:embeddedFont>
    <p:embeddedFont>
      <p:font typeface="Montserrat Medium" panose="000006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snapToGrid="0">
      <p:cViewPr>
        <p:scale>
          <a:sx n="78" d="100"/>
          <a:sy n="78" d="100"/>
        </p:scale>
        <p:origin x="944"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008ec59f9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008ec59f9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008ec59f9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008ec59f9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008ec59f9d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008ec59f9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008ec59f9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008ec59f9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012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08ec59f9d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08ec59f9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008ec59f9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008ec59f9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008ec59f9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008ec59f9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008ec59f9d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008ec59f9d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008ec59f9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008ec59f9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81457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hyperlink" Target="mailto:help@finos.org"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a:stretch/>
        </p:blipFill>
        <p:spPr>
          <a:xfrm>
            <a:off x="-55537" y="-31237"/>
            <a:ext cx="9255070" cy="5205977"/>
          </a:xfrm>
          <a:prstGeom prst="rect">
            <a:avLst/>
          </a:prstGeom>
          <a:noFill/>
          <a:ln>
            <a:noFill/>
          </a:ln>
        </p:spPr>
      </p:pic>
      <p:sp>
        <p:nvSpPr>
          <p:cNvPr id="15" name="Google Shape;15;p2"/>
          <p:cNvSpPr txBox="1">
            <a:spLocks noGrp="1"/>
          </p:cNvSpPr>
          <p:nvPr>
            <p:ph type="ctrTitle"/>
          </p:nvPr>
        </p:nvSpPr>
        <p:spPr>
          <a:xfrm>
            <a:off x="587198" y="1837025"/>
            <a:ext cx="5205600" cy="1258500"/>
          </a:xfrm>
          <a:prstGeom prst="rect">
            <a:avLst/>
          </a:prstGeom>
        </p:spPr>
        <p:txBody>
          <a:bodyPr spcFirstLastPara="1" wrap="square" lIns="91400" tIns="91400" rIns="91400" bIns="91400" anchor="t" anchorCtr="0">
            <a:noAutofit/>
          </a:bodyPr>
          <a:lstStyle>
            <a:lvl1pPr lvl="0" rtl="0">
              <a:spcBef>
                <a:spcPts val="0"/>
              </a:spcBef>
              <a:spcAft>
                <a:spcPts val="0"/>
              </a:spcAft>
              <a:buClr>
                <a:srgbClr val="0086BF"/>
              </a:buClr>
              <a:buSzPts val="2300"/>
              <a:buNone/>
              <a:defRPr sz="2300">
                <a:solidFill>
                  <a:srgbClr val="0086BF"/>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599974" y="3027650"/>
            <a:ext cx="5205600" cy="877800"/>
          </a:xfrm>
          <a:prstGeom prst="rect">
            <a:avLst/>
          </a:prstGeom>
        </p:spPr>
        <p:txBody>
          <a:bodyPr spcFirstLastPara="1" wrap="square" lIns="91400" tIns="91400" rIns="91400" bIns="91400" anchor="t" anchorCtr="0">
            <a:noAutofit/>
          </a:bodyPr>
          <a:lstStyle>
            <a:lvl1pPr lvl="0" rtl="0">
              <a:lnSpc>
                <a:spcPct val="100000"/>
              </a:lnSpc>
              <a:spcBef>
                <a:spcPts val="0"/>
              </a:spcBef>
              <a:spcAft>
                <a:spcPts val="0"/>
              </a:spcAft>
              <a:buClr>
                <a:srgbClr val="0086BF"/>
              </a:buClr>
              <a:buSzPts val="1400"/>
              <a:buNone/>
              <a:defRPr sz="1400">
                <a:solidFill>
                  <a:srgbClr val="0086BF"/>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sz="1400">
                <a:solidFill>
                  <a:srgbClr val="FFFFFF"/>
                </a:solidFill>
              </a:defRPr>
            </a:lvl3pPr>
            <a:lvl4pPr lvl="3" rtl="0">
              <a:lnSpc>
                <a:spcPct val="100000"/>
              </a:lnSpc>
              <a:spcBef>
                <a:spcPts val="0"/>
              </a:spcBef>
              <a:spcAft>
                <a:spcPts val="0"/>
              </a:spcAft>
              <a:buClr>
                <a:srgbClr val="FFFFFF"/>
              </a:buClr>
              <a:buSzPts val="1400"/>
              <a:buNone/>
              <a:defRPr sz="1400">
                <a:solidFill>
                  <a:srgbClr val="FFFFFF"/>
                </a:solidFill>
              </a:defRPr>
            </a:lvl4pPr>
            <a:lvl5pPr lvl="4" rtl="0">
              <a:lnSpc>
                <a:spcPct val="100000"/>
              </a:lnSpc>
              <a:spcBef>
                <a:spcPts val="0"/>
              </a:spcBef>
              <a:spcAft>
                <a:spcPts val="0"/>
              </a:spcAft>
              <a:buClr>
                <a:srgbClr val="FFFFFF"/>
              </a:buClr>
              <a:buSzPts val="1400"/>
              <a:buNone/>
              <a:defRPr sz="1400">
                <a:solidFill>
                  <a:srgbClr val="FFFFFF"/>
                </a:solidFill>
              </a:defRPr>
            </a:lvl5pPr>
            <a:lvl6pPr lvl="5" rtl="0">
              <a:lnSpc>
                <a:spcPct val="100000"/>
              </a:lnSpc>
              <a:spcBef>
                <a:spcPts val="0"/>
              </a:spcBef>
              <a:spcAft>
                <a:spcPts val="0"/>
              </a:spcAft>
              <a:buClr>
                <a:srgbClr val="FFFFFF"/>
              </a:buClr>
              <a:buSzPts val="1400"/>
              <a:buNone/>
              <a:defRPr sz="1400">
                <a:solidFill>
                  <a:srgbClr val="FFFFFF"/>
                </a:solidFill>
              </a:defRPr>
            </a:lvl6pPr>
            <a:lvl7pPr lvl="6" rtl="0">
              <a:lnSpc>
                <a:spcPct val="100000"/>
              </a:lnSpc>
              <a:spcBef>
                <a:spcPts val="0"/>
              </a:spcBef>
              <a:spcAft>
                <a:spcPts val="0"/>
              </a:spcAft>
              <a:buClr>
                <a:srgbClr val="FFFFFF"/>
              </a:buClr>
              <a:buSzPts val="1400"/>
              <a:buNone/>
              <a:defRPr sz="1400">
                <a:solidFill>
                  <a:srgbClr val="FFFFFF"/>
                </a:solidFill>
              </a:defRPr>
            </a:lvl7pPr>
            <a:lvl8pPr lvl="7" rtl="0">
              <a:lnSpc>
                <a:spcPct val="100000"/>
              </a:lnSpc>
              <a:spcBef>
                <a:spcPts val="0"/>
              </a:spcBef>
              <a:spcAft>
                <a:spcPts val="0"/>
              </a:spcAft>
              <a:buClr>
                <a:srgbClr val="FFFFFF"/>
              </a:buClr>
              <a:buSzPts val="1400"/>
              <a:buNone/>
              <a:defRPr sz="1400">
                <a:solidFill>
                  <a:srgbClr val="FFFFFF"/>
                </a:solidFill>
              </a:defRPr>
            </a:lvl8pPr>
            <a:lvl9pPr lvl="8" rtl="0">
              <a:lnSpc>
                <a:spcPct val="100000"/>
              </a:lnSpc>
              <a:spcBef>
                <a:spcPts val="0"/>
              </a:spcBef>
              <a:spcAft>
                <a:spcPts val="0"/>
              </a:spcAft>
              <a:buClr>
                <a:srgbClr val="FFFFFF"/>
              </a:buClr>
              <a:buSzPts val="1400"/>
              <a:buNone/>
              <a:defRPr sz="1400">
                <a:solidFill>
                  <a:srgbClr val="FFFFFF"/>
                </a:solidFill>
              </a:defRPr>
            </a:lvl9pPr>
          </a:lstStyle>
          <a:p>
            <a:endParaRPr/>
          </a:p>
        </p:txBody>
      </p:sp>
      <p:pic>
        <p:nvPicPr>
          <p:cNvPr id="17" name="Google Shape;17;p2"/>
          <p:cNvPicPr preferRelativeResize="0"/>
          <p:nvPr/>
        </p:nvPicPr>
        <p:blipFill rotWithShape="1">
          <a:blip r:embed="rId3">
            <a:alphaModFix/>
          </a:blip>
          <a:srcRect t="39694" b="108"/>
          <a:stretch/>
        </p:blipFill>
        <p:spPr>
          <a:xfrm>
            <a:off x="599975" y="490001"/>
            <a:ext cx="1078675" cy="944576"/>
          </a:xfrm>
          <a:prstGeom prst="rect">
            <a:avLst/>
          </a:prstGeom>
          <a:noFill/>
          <a:ln>
            <a:noFill/>
          </a:ln>
        </p:spPr>
      </p:pic>
      <p:pic>
        <p:nvPicPr>
          <p:cNvPr id="18" name="Google Shape;18;p2"/>
          <p:cNvPicPr preferRelativeResize="0"/>
          <p:nvPr/>
        </p:nvPicPr>
        <p:blipFill rotWithShape="1">
          <a:blip r:embed="rId4">
            <a:alphaModFix/>
          </a:blip>
          <a:srcRect r="10241" b="17518"/>
          <a:stretch/>
        </p:blipFill>
        <p:spPr>
          <a:xfrm>
            <a:off x="5504475" y="-31225"/>
            <a:ext cx="3695051" cy="5205972"/>
          </a:xfrm>
          <a:prstGeom prst="rect">
            <a:avLst/>
          </a:prstGeom>
          <a:noFill/>
          <a:ln>
            <a:noFill/>
          </a:ln>
        </p:spPr>
      </p:pic>
      <p:pic>
        <p:nvPicPr>
          <p:cNvPr id="19" name="Google Shape;19;p2"/>
          <p:cNvPicPr preferRelativeResize="0"/>
          <p:nvPr/>
        </p:nvPicPr>
        <p:blipFill>
          <a:blip r:embed="rId5">
            <a:alphaModFix/>
          </a:blip>
          <a:stretch>
            <a:fillRect/>
          </a:stretch>
        </p:blipFill>
        <p:spPr>
          <a:xfrm>
            <a:off x="599975" y="4092375"/>
            <a:ext cx="1498674" cy="5033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orient="horz" pos="2268">
          <p15:clr>
            <a:srgbClr val="F9AD4C"/>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tx">
  <p:cSld name="TITLE_AND_BODY">
    <p:spTree>
      <p:nvGrpSpPr>
        <p:cNvPr id="1" name="Shape 20"/>
        <p:cNvGrpSpPr/>
        <p:nvPr/>
      </p:nvGrpSpPr>
      <p:grpSpPr>
        <a:xfrm>
          <a:off x="0" y="0"/>
          <a:ext cx="0" cy="0"/>
          <a:chOff x="0" y="0"/>
          <a:chExt cx="0" cy="0"/>
        </a:xfrm>
      </p:grpSpPr>
      <p:sp>
        <p:nvSpPr>
          <p:cNvPr id="21" name="Google Shape;21;p3"/>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3"/>
          <p:cNvSpPr txBox="1"/>
          <p:nvPr/>
        </p:nvSpPr>
        <p:spPr>
          <a:xfrm>
            <a:off x="311698" y="1042350"/>
            <a:ext cx="8491500" cy="3416400"/>
          </a:xfrm>
          <a:prstGeom prst="rect">
            <a:avLst/>
          </a:prstGeom>
          <a:noFill/>
          <a:ln>
            <a:noFill/>
          </a:ln>
        </p:spPr>
        <p:txBody>
          <a:bodyPr spcFirstLastPara="1" wrap="square" lIns="68575" tIns="34275" rIns="68575" bIns="34275" anchor="b" anchorCtr="0">
            <a:noAutofit/>
          </a:bodyPr>
          <a:lstStyle/>
          <a:p>
            <a:pPr marL="0" marR="0" lvl="0" indent="0" algn="just" rtl="0">
              <a:lnSpc>
                <a:spcPct val="90000"/>
              </a:lnSpc>
              <a:spcBef>
                <a:spcPts val="800"/>
              </a:spcBef>
              <a:spcAft>
                <a:spcPts val="0"/>
              </a:spcAft>
              <a:buNone/>
            </a:pPr>
            <a:r>
              <a:rPr lang="en" sz="1100">
                <a:solidFill>
                  <a:srgbClr val="0086BF"/>
                </a:solidFill>
                <a:latin typeface="Montserrat"/>
                <a:ea typeface="Montserrat"/>
                <a:cs typeface="Montserrat"/>
                <a:sym typeface="Montserrat"/>
              </a:rPr>
              <a:t>This deck template was created by FINOS for the exclusive use of FINOS Project teams. If you have any questions about correct use of this template, please contact </a:t>
            </a:r>
            <a:r>
              <a:rPr lang="en" sz="1100" u="sng">
                <a:solidFill>
                  <a:schemeClr val="hlink"/>
                </a:solidFill>
                <a:latin typeface="Montserrat"/>
                <a:ea typeface="Montserrat"/>
                <a:cs typeface="Montserrat"/>
                <a:sym typeface="Montserrat"/>
                <a:hlinkClick r:id="rId2"/>
              </a:rPr>
              <a:t>help@finos.org</a:t>
            </a:r>
            <a:r>
              <a:rPr lang="en" sz="1100">
                <a:solidFill>
                  <a:srgbClr val="0086BF"/>
                </a:solidFill>
                <a:latin typeface="Montserrat"/>
                <a:ea typeface="Montserrat"/>
                <a:cs typeface="Montserrat"/>
                <a:sym typeface="Montserrat"/>
              </a:rPr>
              <a:t>. </a:t>
            </a:r>
            <a:endParaRPr sz="1100">
              <a:solidFill>
                <a:srgbClr val="0086BF"/>
              </a:solidFill>
              <a:latin typeface="Montserrat"/>
              <a:ea typeface="Montserrat"/>
              <a:cs typeface="Montserrat"/>
              <a:sym typeface="Montserrat"/>
            </a:endParaRPr>
          </a:p>
          <a:p>
            <a:pPr marL="0" marR="0" lvl="0" indent="0" algn="just" rtl="0">
              <a:lnSpc>
                <a:spcPct val="90000"/>
              </a:lnSpc>
              <a:spcBef>
                <a:spcPts val="800"/>
              </a:spcBef>
              <a:spcAft>
                <a:spcPts val="0"/>
              </a:spcAft>
              <a:buNone/>
            </a:pPr>
            <a:r>
              <a:rPr lang="en" sz="1100">
                <a:solidFill>
                  <a:srgbClr val="0086BF"/>
                </a:solidFill>
                <a:latin typeface="Montserrat"/>
                <a:ea typeface="Montserrat"/>
                <a:cs typeface="Montserrat"/>
                <a:sym typeface="Montserrat"/>
              </a:rPr>
              <a:t>Consistent use of FINOS Project logos and assets helps people easily identify references to FINOS and protects our trademarks. It is important that your marketing materials use FINOS standards and use our approved assets correctly. The content in this document does not represent the views of FINOS or the Linux Foundation staff.</a:t>
            </a:r>
            <a:endParaRPr sz="1100">
              <a:solidFill>
                <a:srgbClr val="0086B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2">
  <p:cSld name="TITLE_AND_BODY_2">
    <p:spTree>
      <p:nvGrpSpPr>
        <p:cNvPr id="1" name="Shape 23"/>
        <p:cNvGrpSpPr/>
        <p:nvPr/>
      </p:nvGrpSpPr>
      <p:grpSpPr>
        <a:xfrm>
          <a:off x="0" y="0"/>
          <a:ext cx="0" cy="0"/>
          <a:chOff x="0" y="0"/>
          <a:chExt cx="0" cy="0"/>
        </a:xfrm>
      </p:grpSpPr>
      <p:sp>
        <p:nvSpPr>
          <p:cNvPr id="24" name="Google Shape;24;p4"/>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p:nvPr/>
        </p:nvSpPr>
        <p:spPr>
          <a:xfrm>
            <a:off x="311700" y="271875"/>
            <a:ext cx="6227100" cy="5727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2700">
                <a:solidFill>
                  <a:schemeClr val="accent1"/>
                </a:solidFill>
                <a:latin typeface="Montserrat Light"/>
                <a:ea typeface="Montserrat Light"/>
                <a:cs typeface="Montserrat Light"/>
                <a:sym typeface="Montserrat Light"/>
              </a:rPr>
              <a:t>Antitrust Policy Notice</a:t>
            </a:r>
            <a:endParaRPr sz="2700" i="0" u="none" strike="noStrike" cap="none">
              <a:solidFill>
                <a:schemeClr val="accent1"/>
              </a:solidFill>
              <a:latin typeface="Montserrat Light"/>
              <a:ea typeface="Montserrat Light"/>
              <a:cs typeface="Montserrat Light"/>
              <a:sym typeface="Montserrat Light"/>
            </a:endParaRPr>
          </a:p>
        </p:txBody>
      </p:sp>
      <p:sp>
        <p:nvSpPr>
          <p:cNvPr id="26" name="Google Shape;26;p4"/>
          <p:cNvSpPr txBox="1"/>
          <p:nvPr/>
        </p:nvSpPr>
        <p:spPr>
          <a:xfrm>
            <a:off x="311698" y="1042350"/>
            <a:ext cx="8491500" cy="3416400"/>
          </a:xfrm>
          <a:prstGeom prst="rect">
            <a:avLst/>
          </a:prstGeom>
          <a:noFill/>
          <a:ln>
            <a:noFill/>
          </a:ln>
        </p:spPr>
        <p:txBody>
          <a:bodyPr spcFirstLastPara="1" wrap="square" lIns="68575" tIns="34275" rIns="68575" bIns="34275" anchor="t" anchorCtr="0">
            <a:noAutofit/>
          </a:bodyPr>
          <a:lstStyle/>
          <a:p>
            <a:pPr marL="457200" marR="0" lvl="0" indent="-317500" algn="l" rtl="0">
              <a:lnSpc>
                <a:spcPct val="90000"/>
              </a:lnSpc>
              <a:spcBef>
                <a:spcPts val="0"/>
              </a:spcBef>
              <a:spcAft>
                <a:spcPts val="0"/>
              </a:spcAft>
              <a:buClr>
                <a:srgbClr val="6BCABA"/>
              </a:buClr>
              <a:buSzPts val="1400"/>
              <a:buFont typeface="Montserrat"/>
              <a:buChar char="●"/>
            </a:pPr>
            <a:r>
              <a:rPr lang="en" sz="1400" i="0" u="none" strike="noStrike" cap="none">
                <a:solidFill>
                  <a:srgbClr val="0086BF"/>
                </a:solidFill>
                <a:latin typeface="Montserrat"/>
                <a:ea typeface="Montserrat"/>
                <a:cs typeface="Montserrat"/>
                <a:sym typeface="Montserrat"/>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sz="1400" i="0" u="none" strike="noStrike" cap="none">
              <a:solidFill>
                <a:srgbClr val="0086BF"/>
              </a:solidFill>
              <a:latin typeface="Montserrat"/>
              <a:ea typeface="Montserrat"/>
              <a:cs typeface="Montserrat"/>
              <a:sym typeface="Montserrat"/>
            </a:endParaRPr>
          </a:p>
          <a:p>
            <a:pPr marL="457200" marR="0" lvl="0" indent="0" algn="l" rtl="0">
              <a:lnSpc>
                <a:spcPct val="90000"/>
              </a:lnSpc>
              <a:spcBef>
                <a:spcPts val="0"/>
              </a:spcBef>
              <a:spcAft>
                <a:spcPts val="0"/>
              </a:spcAft>
              <a:buNone/>
            </a:pPr>
            <a:endParaRPr sz="1400">
              <a:solidFill>
                <a:srgbClr val="0086BF"/>
              </a:solidFill>
              <a:latin typeface="Montserrat"/>
              <a:ea typeface="Montserrat"/>
              <a:cs typeface="Montserrat"/>
              <a:sym typeface="Montserrat"/>
            </a:endParaRPr>
          </a:p>
          <a:p>
            <a:pPr marL="457200" marR="0" lvl="0" indent="-317500" algn="l" rtl="0">
              <a:lnSpc>
                <a:spcPct val="90000"/>
              </a:lnSpc>
              <a:spcBef>
                <a:spcPts val="0"/>
              </a:spcBef>
              <a:spcAft>
                <a:spcPts val="0"/>
              </a:spcAft>
              <a:buClr>
                <a:srgbClr val="6BCABA"/>
              </a:buClr>
              <a:buSzPts val="1400"/>
              <a:buFont typeface="Montserrat"/>
              <a:buChar char="●"/>
            </a:pPr>
            <a:r>
              <a:rPr lang="en" sz="1400" i="0" u="none" strike="noStrike" cap="none">
                <a:solidFill>
                  <a:srgbClr val="0086BF"/>
                </a:solidFill>
                <a:latin typeface="Montserrat"/>
                <a:ea typeface="Montserrat"/>
                <a:cs typeface="Montserrat"/>
                <a:sym typeface="Montserrat"/>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Updegrove of the firm of Gesmer Updegrove LLP, which provides legal counsel to the Linux Foundation.</a:t>
            </a:r>
            <a:endParaRPr sz="1400">
              <a:solidFill>
                <a:srgbClr val="0086B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1">
  <p:cSld name="TITLE_AND_BODY_1">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5"/>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30" name="Google Shape;30;p5"/>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in 2 Columns" type="twoColTx">
  <p:cSld name="TITLE_AND_TWO_COLUMNS">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6"/>
          <p:cNvSpPr txBox="1">
            <a:spLocks noGrp="1"/>
          </p:cNvSpPr>
          <p:nvPr>
            <p:ph type="body" idx="1"/>
          </p:nvPr>
        </p:nvSpPr>
        <p:spPr>
          <a:xfrm>
            <a:off x="311703" y="1042350"/>
            <a:ext cx="40875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34" name="Google Shape;34;p6"/>
          <p:cNvSpPr txBox="1">
            <a:spLocks noGrp="1"/>
          </p:cNvSpPr>
          <p:nvPr>
            <p:ph type="body" idx="2"/>
          </p:nvPr>
        </p:nvSpPr>
        <p:spPr>
          <a:xfrm>
            <a:off x="4744862" y="1042350"/>
            <a:ext cx="40875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35" name="Google Shape;35;p6"/>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CUSTOM">
    <p:spTree>
      <p:nvGrpSpPr>
        <p:cNvPr id="1" name="Shape 36"/>
        <p:cNvGrpSpPr/>
        <p:nvPr/>
      </p:nvGrpSpPr>
      <p:grpSpPr>
        <a:xfrm>
          <a:off x="0" y="0"/>
          <a:ext cx="0" cy="0"/>
          <a:chOff x="0" y="0"/>
          <a:chExt cx="0" cy="0"/>
        </a:xfrm>
      </p:grpSpPr>
      <p:sp>
        <p:nvSpPr>
          <p:cNvPr id="37" name="Google Shape;37;p7"/>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 Gold 1">
  <p:cSld name="CUSTOM_1_2">
    <p:spTree>
      <p:nvGrpSpPr>
        <p:cNvPr id="1" name="Shape 38"/>
        <p:cNvGrpSpPr/>
        <p:nvPr/>
      </p:nvGrpSpPr>
      <p:grpSpPr>
        <a:xfrm>
          <a:off x="0" y="0"/>
          <a:ext cx="0" cy="0"/>
          <a:chOff x="0" y="0"/>
          <a:chExt cx="0" cy="0"/>
        </a:xfrm>
      </p:grpSpPr>
      <p:pic>
        <p:nvPicPr>
          <p:cNvPr id="39" name="Google Shape;39;p8"/>
          <p:cNvPicPr preferRelativeResize="0"/>
          <p:nvPr/>
        </p:nvPicPr>
        <p:blipFill rotWithShape="1">
          <a:blip r:embed="rId2">
            <a:alphaModFix/>
          </a:blip>
          <a:srcRect/>
          <a:stretch/>
        </p:blipFill>
        <p:spPr>
          <a:xfrm>
            <a:off x="-6" y="0"/>
            <a:ext cx="9144000" cy="5143500"/>
          </a:xfrm>
          <a:prstGeom prst="rect">
            <a:avLst/>
          </a:prstGeom>
          <a:noFill/>
          <a:ln>
            <a:noFill/>
          </a:ln>
        </p:spPr>
      </p:pic>
      <p:sp>
        <p:nvSpPr>
          <p:cNvPr id="40" name="Google Shape;40;p8"/>
          <p:cNvSpPr txBox="1">
            <a:spLocks noGrp="1"/>
          </p:cNvSpPr>
          <p:nvPr>
            <p:ph type="title"/>
          </p:nvPr>
        </p:nvSpPr>
        <p:spPr>
          <a:xfrm>
            <a:off x="860092" y="1711069"/>
            <a:ext cx="4634700" cy="1288200"/>
          </a:xfrm>
          <a:prstGeom prst="rect">
            <a:avLst/>
          </a:prstGeom>
        </p:spPr>
        <p:txBody>
          <a:bodyPr spcFirstLastPara="1" wrap="square" lIns="91400" tIns="91400" rIns="91400" bIns="91400" anchor="t" anchorCtr="0">
            <a:noAutofit/>
          </a:bodyPr>
          <a:lstStyle>
            <a:lvl1pPr lvl="0" rtl="0">
              <a:spcBef>
                <a:spcPts val="0"/>
              </a:spcBef>
              <a:spcAft>
                <a:spcPts val="0"/>
              </a:spcAft>
              <a:buNone/>
              <a:defRPr sz="3600">
                <a:solidFill>
                  <a:srgbClr val="0086B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1" name="Google Shape;41;p8"/>
          <p:cNvSpPr txBox="1">
            <a:spLocks noGrp="1"/>
          </p:cNvSpPr>
          <p:nvPr>
            <p:ph type="subTitle" idx="1"/>
          </p:nvPr>
        </p:nvSpPr>
        <p:spPr>
          <a:xfrm>
            <a:off x="860355" y="3044531"/>
            <a:ext cx="4634700" cy="1043400"/>
          </a:xfrm>
          <a:prstGeom prst="rect">
            <a:avLst/>
          </a:prstGeom>
        </p:spPr>
        <p:txBody>
          <a:bodyPr spcFirstLastPara="1" wrap="square" lIns="91400" tIns="91400" rIns="91400" bIns="91400" anchor="t" anchorCtr="0">
            <a:noAutofit/>
          </a:bodyPr>
          <a:lstStyle>
            <a:lvl1pPr lvl="0" rtl="0">
              <a:spcBef>
                <a:spcPts val="0"/>
              </a:spcBef>
              <a:spcAft>
                <a:spcPts val="0"/>
              </a:spcAft>
              <a:buNone/>
              <a:defRPr sz="2700">
                <a:solidFill>
                  <a:srgbClr val="888888"/>
                </a:solidFill>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2" name="Google Shape;42;p8"/>
          <p:cNvSpPr/>
          <p:nvPr/>
        </p:nvSpPr>
        <p:spPr>
          <a:xfrm rot="10800000" flipH="1">
            <a:off x="0" y="0"/>
            <a:ext cx="4351200" cy="1364100"/>
          </a:xfrm>
          <a:prstGeom prst="rtTriangle">
            <a:avLst/>
          </a:prstGeom>
          <a:solidFill>
            <a:srgbClr val="008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flipH="1">
            <a:off x="4792800" y="3779400"/>
            <a:ext cx="4351200" cy="1364100"/>
          </a:xfrm>
          <a:prstGeom prst="rtTriangle">
            <a:avLst/>
          </a:prstGeom>
          <a:solidFill>
            <a:srgbClr val="00B5E2">
              <a:alpha val="83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p:nvPr/>
        </p:nvSpPr>
        <p:spPr>
          <a:xfrm rot="-5400000" flipH="1">
            <a:off x="7757100" y="22800"/>
            <a:ext cx="1409700" cy="13641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sldNum" idx="12"/>
          </p:nvPr>
        </p:nvSpPr>
        <p:spPr>
          <a:xfrm>
            <a:off x="8556784" y="4749851"/>
            <a:ext cx="548700" cy="393600"/>
          </a:xfrm>
          <a:prstGeom prst="rect">
            <a:avLst/>
          </a:prstGeom>
        </p:spPr>
        <p:txBody>
          <a:bodyPr spcFirstLastPara="1" wrap="square" lIns="91400" tIns="91400" rIns="91400" bIns="91400" anchor="t" anchorCtr="0">
            <a:noAutofit/>
          </a:bodyPr>
          <a:lstStyle>
            <a:lvl1pPr lvl="0">
              <a:buNone/>
              <a:defRPr sz="1300">
                <a:solidFill>
                  <a:srgbClr val="487A7B"/>
                </a:solidFill>
                <a:latin typeface="Montserrat Light"/>
                <a:ea typeface="Montserrat Light"/>
                <a:cs typeface="Montserrat Light"/>
                <a:sym typeface="Montserrat Light"/>
              </a:defRPr>
            </a:lvl1pPr>
            <a:lvl2pPr lvl="1">
              <a:buNone/>
              <a:defRPr sz="1300">
                <a:solidFill>
                  <a:srgbClr val="487A7B"/>
                </a:solidFill>
                <a:latin typeface="Montserrat Light"/>
                <a:ea typeface="Montserrat Light"/>
                <a:cs typeface="Montserrat Light"/>
                <a:sym typeface="Montserrat Light"/>
              </a:defRPr>
            </a:lvl2pPr>
            <a:lvl3pPr lvl="2">
              <a:buNone/>
              <a:defRPr sz="1300">
                <a:solidFill>
                  <a:srgbClr val="487A7B"/>
                </a:solidFill>
                <a:latin typeface="Montserrat Light"/>
                <a:ea typeface="Montserrat Light"/>
                <a:cs typeface="Montserrat Light"/>
                <a:sym typeface="Montserrat Light"/>
              </a:defRPr>
            </a:lvl3pPr>
            <a:lvl4pPr lvl="3">
              <a:buNone/>
              <a:defRPr sz="1300">
                <a:solidFill>
                  <a:srgbClr val="487A7B"/>
                </a:solidFill>
                <a:latin typeface="Montserrat Light"/>
                <a:ea typeface="Montserrat Light"/>
                <a:cs typeface="Montserrat Light"/>
                <a:sym typeface="Montserrat Light"/>
              </a:defRPr>
            </a:lvl4pPr>
            <a:lvl5pPr lvl="4">
              <a:buNone/>
              <a:defRPr sz="1300">
                <a:solidFill>
                  <a:srgbClr val="487A7B"/>
                </a:solidFill>
                <a:latin typeface="Montserrat Light"/>
                <a:ea typeface="Montserrat Light"/>
                <a:cs typeface="Montserrat Light"/>
                <a:sym typeface="Montserrat Light"/>
              </a:defRPr>
            </a:lvl5pPr>
            <a:lvl6pPr lvl="5">
              <a:buNone/>
              <a:defRPr sz="1300">
                <a:solidFill>
                  <a:srgbClr val="487A7B"/>
                </a:solidFill>
                <a:latin typeface="Montserrat Light"/>
                <a:ea typeface="Montserrat Light"/>
                <a:cs typeface="Montserrat Light"/>
                <a:sym typeface="Montserrat Light"/>
              </a:defRPr>
            </a:lvl6pPr>
            <a:lvl7pPr lvl="6">
              <a:buNone/>
              <a:defRPr sz="1300">
                <a:solidFill>
                  <a:srgbClr val="487A7B"/>
                </a:solidFill>
                <a:latin typeface="Montserrat Light"/>
                <a:ea typeface="Montserrat Light"/>
                <a:cs typeface="Montserrat Light"/>
                <a:sym typeface="Montserrat Light"/>
              </a:defRPr>
            </a:lvl7pPr>
            <a:lvl8pPr lvl="7">
              <a:buNone/>
              <a:defRPr sz="1300">
                <a:solidFill>
                  <a:srgbClr val="487A7B"/>
                </a:solidFill>
                <a:latin typeface="Montserrat Light"/>
                <a:ea typeface="Montserrat Light"/>
                <a:cs typeface="Montserrat Light"/>
                <a:sym typeface="Montserrat Light"/>
              </a:defRPr>
            </a:lvl8pPr>
            <a:lvl9pPr lvl="8">
              <a:buNone/>
              <a:defRPr sz="1300">
                <a:solidFill>
                  <a:srgbClr val="487A7B"/>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Side Bar">
  <p:cSld name="TITLE_AND_TWO_COLUMNS_1">
    <p:spTree>
      <p:nvGrpSpPr>
        <p:cNvPr id="1" name="Shape 53"/>
        <p:cNvGrpSpPr/>
        <p:nvPr/>
      </p:nvGrpSpPr>
      <p:grpSpPr>
        <a:xfrm>
          <a:off x="0" y="0"/>
          <a:ext cx="0" cy="0"/>
          <a:chOff x="0" y="0"/>
          <a:chExt cx="0" cy="0"/>
        </a:xfrm>
      </p:grpSpPr>
      <p:sp>
        <p:nvSpPr>
          <p:cNvPr id="54" name="Google Shape;54;p10"/>
          <p:cNvSpPr/>
          <p:nvPr/>
        </p:nvSpPr>
        <p:spPr>
          <a:xfrm>
            <a:off x="6665050" y="0"/>
            <a:ext cx="2481300" cy="4654500"/>
          </a:xfrm>
          <a:prstGeom prst="rect">
            <a:avLst/>
          </a:prstGeom>
          <a:solidFill>
            <a:srgbClr val="6BCA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i="0" u="none" strike="noStrike" cap="none">
              <a:solidFill>
                <a:srgbClr val="FFFFFF"/>
              </a:solidFill>
              <a:latin typeface="Montserrat Light"/>
              <a:ea typeface="Montserrat Light"/>
              <a:cs typeface="Montserrat Light"/>
              <a:sym typeface="Montserrat Light"/>
            </a:endParaRPr>
          </a:p>
        </p:txBody>
      </p:sp>
      <p:sp>
        <p:nvSpPr>
          <p:cNvPr id="55" name="Google Shape;55;p10"/>
          <p:cNvSpPr txBox="1">
            <a:spLocks noGrp="1"/>
          </p:cNvSpPr>
          <p:nvPr>
            <p:ph type="title"/>
          </p:nvPr>
        </p:nvSpPr>
        <p:spPr>
          <a:xfrm>
            <a:off x="311700" y="231625"/>
            <a:ext cx="6227100" cy="5727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0"/>
          <p:cNvSpPr txBox="1">
            <a:spLocks noGrp="1"/>
          </p:cNvSpPr>
          <p:nvPr>
            <p:ph type="body" idx="1"/>
          </p:nvPr>
        </p:nvSpPr>
        <p:spPr>
          <a:xfrm>
            <a:off x="311705" y="1042350"/>
            <a:ext cx="60810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57" name="Google Shape;57;p10"/>
          <p:cNvSpPr txBox="1">
            <a:spLocks noGrp="1"/>
          </p:cNvSpPr>
          <p:nvPr>
            <p:ph type="body" idx="2"/>
          </p:nvPr>
        </p:nvSpPr>
        <p:spPr>
          <a:xfrm>
            <a:off x="6855684" y="879163"/>
            <a:ext cx="2103900" cy="2458200"/>
          </a:xfrm>
          <a:prstGeom prst="rect">
            <a:avLst/>
          </a:prstGeom>
        </p:spPr>
        <p:txBody>
          <a:bodyPr spcFirstLastPara="1" wrap="square" lIns="91400" tIns="91400" rIns="91400" bIns="91400" anchor="t" anchorCtr="0">
            <a:noAutofit/>
          </a:bodyPr>
          <a:lstStyle>
            <a:lvl1pPr marL="457200" lvl="0" indent="-304800" rtl="0">
              <a:spcBef>
                <a:spcPts val="0"/>
              </a:spcBef>
              <a:spcAft>
                <a:spcPts val="0"/>
              </a:spcAft>
              <a:buClr>
                <a:srgbClr val="FFFFFF"/>
              </a:buClr>
              <a:buSzPts val="1200"/>
              <a:buChar char="●"/>
              <a:defRPr sz="1200">
                <a:solidFill>
                  <a:srgbClr val="FFFFFF"/>
                </a:solidFill>
              </a:defRPr>
            </a:lvl1pPr>
            <a:lvl2pPr marL="914400" lvl="1" indent="-304800" rtl="0">
              <a:spcBef>
                <a:spcPts val="1000"/>
              </a:spcBef>
              <a:spcAft>
                <a:spcPts val="0"/>
              </a:spcAft>
              <a:buClr>
                <a:srgbClr val="FFFFFF"/>
              </a:buClr>
              <a:buSzPts val="1200"/>
              <a:buChar char="○"/>
              <a:defRPr sz="1200">
                <a:solidFill>
                  <a:srgbClr val="FFFFFF"/>
                </a:solidFill>
              </a:defRPr>
            </a:lvl2pPr>
            <a:lvl3pPr marL="1371600" lvl="2" indent="-304800" rtl="0">
              <a:spcBef>
                <a:spcPts val="1000"/>
              </a:spcBef>
              <a:spcAft>
                <a:spcPts val="0"/>
              </a:spcAft>
              <a:buClr>
                <a:srgbClr val="FFFFFF"/>
              </a:buClr>
              <a:buSzPts val="1200"/>
              <a:buChar char="■"/>
              <a:defRPr sz="1200">
                <a:solidFill>
                  <a:srgbClr val="FFFFFF"/>
                </a:solidFill>
              </a:defRPr>
            </a:lvl3pPr>
            <a:lvl4pPr marL="1828800" lvl="3" indent="-304800" rtl="0">
              <a:spcBef>
                <a:spcPts val="1000"/>
              </a:spcBef>
              <a:spcAft>
                <a:spcPts val="0"/>
              </a:spcAft>
              <a:buClr>
                <a:srgbClr val="FFFFFF"/>
              </a:buClr>
              <a:buSzPts val="1200"/>
              <a:buChar char="●"/>
              <a:defRPr sz="1200">
                <a:solidFill>
                  <a:srgbClr val="FFFFFF"/>
                </a:solidFill>
              </a:defRPr>
            </a:lvl4pPr>
            <a:lvl5pPr marL="2286000" lvl="4" indent="-304800" rtl="0">
              <a:spcBef>
                <a:spcPts val="1000"/>
              </a:spcBef>
              <a:spcAft>
                <a:spcPts val="0"/>
              </a:spcAft>
              <a:buClr>
                <a:srgbClr val="FFFFFF"/>
              </a:buClr>
              <a:buSzPts val="1200"/>
              <a:buChar char="○"/>
              <a:defRPr sz="1200">
                <a:solidFill>
                  <a:srgbClr val="FFFFFF"/>
                </a:solidFill>
              </a:defRPr>
            </a:lvl5pPr>
            <a:lvl6pPr marL="2743200" lvl="5" indent="-304800" rtl="0">
              <a:spcBef>
                <a:spcPts val="1000"/>
              </a:spcBef>
              <a:spcAft>
                <a:spcPts val="0"/>
              </a:spcAft>
              <a:buClr>
                <a:srgbClr val="FFFFFF"/>
              </a:buClr>
              <a:buSzPts val="1200"/>
              <a:buChar char="■"/>
              <a:defRPr sz="1200">
                <a:solidFill>
                  <a:srgbClr val="FFFFFF"/>
                </a:solidFill>
              </a:defRPr>
            </a:lvl6pPr>
            <a:lvl7pPr marL="3200400" lvl="6" indent="-304800" rtl="0">
              <a:spcBef>
                <a:spcPts val="1000"/>
              </a:spcBef>
              <a:spcAft>
                <a:spcPts val="0"/>
              </a:spcAft>
              <a:buClr>
                <a:srgbClr val="FFFFFF"/>
              </a:buClr>
              <a:buSzPts val="1200"/>
              <a:buChar char="●"/>
              <a:defRPr sz="1200">
                <a:solidFill>
                  <a:srgbClr val="FFFFFF"/>
                </a:solidFill>
              </a:defRPr>
            </a:lvl7pPr>
            <a:lvl8pPr marL="3657600" lvl="7" indent="-304800" rtl="0">
              <a:spcBef>
                <a:spcPts val="1000"/>
              </a:spcBef>
              <a:spcAft>
                <a:spcPts val="0"/>
              </a:spcAft>
              <a:buClr>
                <a:srgbClr val="FFFFFF"/>
              </a:buClr>
              <a:buSzPts val="1200"/>
              <a:buChar char="○"/>
              <a:defRPr sz="1200">
                <a:solidFill>
                  <a:srgbClr val="FFFFFF"/>
                </a:solidFill>
              </a:defRPr>
            </a:lvl8pPr>
            <a:lvl9pPr marL="4114800" lvl="8" indent="-304800" rtl="0">
              <a:spcBef>
                <a:spcPts val="1000"/>
              </a:spcBef>
              <a:spcAft>
                <a:spcPts val="1000"/>
              </a:spcAft>
              <a:buClr>
                <a:srgbClr val="FFFFFF"/>
              </a:buClr>
              <a:buSzPts val="1200"/>
              <a:buChar char="■"/>
              <a:defRPr sz="1200">
                <a:solidFill>
                  <a:srgbClr val="FFFFFF"/>
                </a:solidFill>
              </a:defRPr>
            </a:lvl9pPr>
          </a:lstStyle>
          <a:p>
            <a:endParaRPr/>
          </a:p>
        </p:txBody>
      </p:sp>
      <p:sp>
        <p:nvSpPr>
          <p:cNvPr id="58" name="Google Shape;58;p10"/>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0"/>
          <p:cNvSpPr txBox="1">
            <a:spLocks noGrp="1"/>
          </p:cNvSpPr>
          <p:nvPr>
            <p:ph type="subTitle" idx="3"/>
          </p:nvPr>
        </p:nvSpPr>
        <p:spPr>
          <a:xfrm>
            <a:off x="6855684" y="292906"/>
            <a:ext cx="2103900" cy="572700"/>
          </a:xfrm>
          <a:prstGeom prst="rect">
            <a:avLst/>
          </a:prstGeom>
        </p:spPr>
        <p:txBody>
          <a:bodyPr spcFirstLastPara="1" wrap="square" lIns="91400" tIns="91400" rIns="91400" bIns="91400" anchor="t" anchorCtr="0">
            <a:noAutofit/>
          </a:bodyPr>
          <a:lstStyle>
            <a:lvl1pPr lvl="0" rtl="0">
              <a:spcBef>
                <a:spcPts val="0"/>
              </a:spcBef>
              <a:spcAft>
                <a:spcPts val="0"/>
              </a:spcAft>
              <a:buNone/>
              <a:defRPr sz="1200" b="1">
                <a:solidFill>
                  <a:srgbClr val="FFFFFF"/>
                </a:solidFill>
                <a:latin typeface="Montserrat"/>
                <a:ea typeface="Montserrat"/>
                <a:cs typeface="Montserrat"/>
                <a:sym typeface="Montserrat"/>
              </a:defRPr>
            </a:lvl1pPr>
            <a:lvl2pPr lvl="1" rtl="0">
              <a:spcBef>
                <a:spcPts val="800"/>
              </a:spcBef>
              <a:spcAft>
                <a:spcPts val="0"/>
              </a:spcAft>
              <a:buNone/>
              <a:defRPr sz="1200" b="1">
                <a:solidFill>
                  <a:srgbClr val="FFFFFF"/>
                </a:solidFill>
                <a:latin typeface="Montserrat"/>
                <a:ea typeface="Montserrat"/>
                <a:cs typeface="Montserrat"/>
                <a:sym typeface="Montserrat"/>
              </a:defRPr>
            </a:lvl2pPr>
            <a:lvl3pPr lvl="2" rtl="0">
              <a:spcBef>
                <a:spcPts val="800"/>
              </a:spcBef>
              <a:spcAft>
                <a:spcPts val="0"/>
              </a:spcAft>
              <a:buNone/>
              <a:defRPr sz="1200" b="1">
                <a:solidFill>
                  <a:srgbClr val="FFFFFF"/>
                </a:solidFill>
                <a:latin typeface="Montserrat"/>
                <a:ea typeface="Montserrat"/>
                <a:cs typeface="Montserrat"/>
                <a:sym typeface="Montserrat"/>
              </a:defRPr>
            </a:lvl3pPr>
            <a:lvl4pPr lvl="3" rtl="0">
              <a:spcBef>
                <a:spcPts val="800"/>
              </a:spcBef>
              <a:spcAft>
                <a:spcPts val="0"/>
              </a:spcAft>
              <a:buNone/>
              <a:defRPr sz="1200" b="1">
                <a:solidFill>
                  <a:srgbClr val="FFFFFF"/>
                </a:solidFill>
                <a:latin typeface="Montserrat"/>
                <a:ea typeface="Montserrat"/>
                <a:cs typeface="Montserrat"/>
                <a:sym typeface="Montserrat"/>
              </a:defRPr>
            </a:lvl4pPr>
            <a:lvl5pPr lvl="4" rtl="0">
              <a:spcBef>
                <a:spcPts val="800"/>
              </a:spcBef>
              <a:spcAft>
                <a:spcPts val="0"/>
              </a:spcAft>
              <a:buNone/>
              <a:defRPr sz="1200" b="1">
                <a:solidFill>
                  <a:srgbClr val="FFFFFF"/>
                </a:solidFill>
                <a:latin typeface="Montserrat"/>
                <a:ea typeface="Montserrat"/>
                <a:cs typeface="Montserrat"/>
                <a:sym typeface="Montserrat"/>
              </a:defRPr>
            </a:lvl5pPr>
            <a:lvl6pPr lvl="5" rtl="0">
              <a:spcBef>
                <a:spcPts val="800"/>
              </a:spcBef>
              <a:spcAft>
                <a:spcPts val="0"/>
              </a:spcAft>
              <a:buNone/>
              <a:defRPr sz="1200" b="1">
                <a:solidFill>
                  <a:srgbClr val="FFFFFF"/>
                </a:solidFill>
                <a:latin typeface="Montserrat"/>
                <a:ea typeface="Montserrat"/>
                <a:cs typeface="Montserrat"/>
                <a:sym typeface="Montserrat"/>
              </a:defRPr>
            </a:lvl6pPr>
            <a:lvl7pPr lvl="6" rtl="0">
              <a:spcBef>
                <a:spcPts val="800"/>
              </a:spcBef>
              <a:spcAft>
                <a:spcPts val="0"/>
              </a:spcAft>
              <a:buNone/>
              <a:defRPr sz="1200" b="1">
                <a:solidFill>
                  <a:srgbClr val="FFFFFF"/>
                </a:solidFill>
                <a:latin typeface="Montserrat"/>
                <a:ea typeface="Montserrat"/>
                <a:cs typeface="Montserrat"/>
                <a:sym typeface="Montserrat"/>
              </a:defRPr>
            </a:lvl7pPr>
            <a:lvl8pPr lvl="7" rtl="0">
              <a:spcBef>
                <a:spcPts val="800"/>
              </a:spcBef>
              <a:spcAft>
                <a:spcPts val="0"/>
              </a:spcAft>
              <a:buNone/>
              <a:defRPr sz="1200" b="1">
                <a:solidFill>
                  <a:srgbClr val="FFFFFF"/>
                </a:solidFill>
                <a:latin typeface="Montserrat"/>
                <a:ea typeface="Montserrat"/>
                <a:cs typeface="Montserrat"/>
                <a:sym typeface="Montserrat"/>
              </a:defRPr>
            </a:lvl8pPr>
            <a:lvl9pPr lvl="8" rtl="0">
              <a:spcBef>
                <a:spcPts val="800"/>
              </a:spcBef>
              <a:spcAft>
                <a:spcPts val="800"/>
              </a:spcAft>
              <a:buNone/>
              <a:defRPr sz="1200" b="1">
                <a:solidFill>
                  <a:srgbClr val="FFFFFF"/>
                </a:solidFill>
                <a:latin typeface="Montserrat"/>
                <a:ea typeface="Montserrat"/>
                <a:cs typeface="Montserrat"/>
                <a:sym typeface="Montserra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4700725"/>
            <a:ext cx="9144000" cy="442800"/>
          </a:xfrm>
          <a:prstGeom prst="rect">
            <a:avLst/>
          </a:prstGeom>
          <a:solidFill>
            <a:srgbClr val="00B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888888"/>
              </a:solidFill>
            </a:endParaRPr>
          </a:p>
        </p:txBody>
      </p:sp>
      <p:sp>
        <p:nvSpPr>
          <p:cNvPr id="7" name="Google Shape;7;p1"/>
          <p:cNvSpPr txBox="1"/>
          <p:nvPr/>
        </p:nvSpPr>
        <p:spPr>
          <a:xfrm>
            <a:off x="5724476" y="4869474"/>
            <a:ext cx="3086700" cy="2739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 sz="800">
                <a:solidFill>
                  <a:srgbClr val="FFFFFF"/>
                </a:solidFill>
                <a:latin typeface="Montserrat Light"/>
                <a:ea typeface="Montserrat Light"/>
                <a:cs typeface="Montserrat Light"/>
                <a:sym typeface="Montserrat Light"/>
              </a:rPr>
              <a:t>finos.</a:t>
            </a:r>
            <a:r>
              <a:rPr lang="en" sz="800" b="0" i="0" u="none" strike="noStrike" cap="none">
                <a:solidFill>
                  <a:srgbClr val="FFFFFF"/>
                </a:solidFill>
                <a:latin typeface="Montserrat Light"/>
                <a:ea typeface="Montserrat Light"/>
                <a:cs typeface="Montserrat Light"/>
                <a:sym typeface="Montserrat Light"/>
              </a:rPr>
              <a:t>org</a:t>
            </a:r>
            <a:endParaRPr sz="800" b="0" i="0" u="none" strike="noStrike" cap="none">
              <a:solidFill>
                <a:srgbClr val="FFFFFF"/>
              </a:solidFill>
              <a:latin typeface="Montserrat Light"/>
              <a:ea typeface="Montserrat Light"/>
              <a:cs typeface="Montserrat Light"/>
              <a:sym typeface="Montserrat Light"/>
            </a:endParaRPr>
          </a:p>
        </p:txBody>
      </p:sp>
      <p:sp>
        <p:nvSpPr>
          <p:cNvPr id="8" name="Google Shape;8;p1"/>
          <p:cNvSpPr txBox="1"/>
          <p:nvPr/>
        </p:nvSpPr>
        <p:spPr>
          <a:xfrm>
            <a:off x="1042268" y="4869474"/>
            <a:ext cx="3086700" cy="2739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800" b="0" i="0" u="none" strike="noStrike" cap="none">
                <a:solidFill>
                  <a:srgbClr val="FFFFFF"/>
                </a:solidFill>
                <a:latin typeface="Montserrat Light"/>
                <a:ea typeface="Montserrat Light"/>
                <a:cs typeface="Montserrat Light"/>
                <a:sym typeface="Montserrat Light"/>
              </a:rPr>
              <a:t>Fintech Open Source Foundation</a:t>
            </a:r>
            <a:endParaRPr sz="800" b="0" i="0" u="none" strike="noStrike" cap="none">
              <a:solidFill>
                <a:srgbClr val="FFFFFF"/>
              </a:solidFill>
              <a:latin typeface="Montserrat Light"/>
              <a:ea typeface="Montserrat Light"/>
              <a:cs typeface="Montserrat Light"/>
              <a:sym typeface="Montserrat Light"/>
            </a:endParaRPr>
          </a:p>
        </p:txBody>
      </p:sp>
      <p:pic>
        <p:nvPicPr>
          <p:cNvPr id="9" name="Google Shape;9;p1"/>
          <p:cNvPicPr preferRelativeResize="0"/>
          <p:nvPr/>
        </p:nvPicPr>
        <p:blipFill rotWithShape="1">
          <a:blip r:embed="rId10">
            <a:alphaModFix/>
          </a:blip>
          <a:srcRect b="72172"/>
          <a:stretch/>
        </p:blipFill>
        <p:spPr>
          <a:xfrm>
            <a:off x="325125" y="4869475"/>
            <a:ext cx="919201" cy="205824"/>
          </a:xfrm>
          <a:prstGeom prst="rect">
            <a:avLst/>
          </a:prstGeom>
          <a:noFill/>
          <a:ln>
            <a:noFill/>
          </a:ln>
        </p:spPr>
      </p:pic>
      <p:sp>
        <p:nvSpPr>
          <p:cNvPr id="10" name="Google Shape;10;p1"/>
          <p:cNvSpPr txBox="1">
            <a:spLocks noGrp="1"/>
          </p:cNvSpPr>
          <p:nvPr>
            <p:ph type="title"/>
          </p:nvPr>
        </p:nvSpPr>
        <p:spPr>
          <a:xfrm>
            <a:off x="311700" y="231631"/>
            <a:ext cx="8520600" cy="572700"/>
          </a:xfrm>
          <a:prstGeom prst="rect">
            <a:avLst/>
          </a:prstGeom>
          <a:noFill/>
          <a:ln>
            <a:noFill/>
          </a:ln>
        </p:spPr>
        <p:txBody>
          <a:bodyPr spcFirstLastPara="1" wrap="square" lIns="91400" tIns="91400" rIns="91400" bIns="91400" anchor="t" anchorCtr="0">
            <a:noAutofit/>
          </a:bodyPr>
          <a:lstStyle>
            <a:lvl1pPr lvl="0" rtl="0">
              <a:spcBef>
                <a:spcPts val="0"/>
              </a:spcBef>
              <a:spcAft>
                <a:spcPts val="0"/>
              </a:spcAft>
              <a:buClr>
                <a:srgbClr val="00B5E2"/>
              </a:buClr>
              <a:buSzPts val="2700"/>
              <a:buFont typeface="Montserrat Light"/>
              <a:buNone/>
              <a:defRPr sz="2700">
                <a:solidFill>
                  <a:srgbClr val="00B5E2"/>
                </a:solidFill>
                <a:latin typeface="Montserrat Light"/>
                <a:ea typeface="Montserrat Light"/>
                <a:cs typeface="Montserrat Light"/>
                <a:sym typeface="Montserrat Light"/>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1" name="Google Shape;11;p1"/>
          <p:cNvSpPr txBox="1">
            <a:spLocks noGrp="1"/>
          </p:cNvSpPr>
          <p:nvPr>
            <p:ph type="body" idx="1"/>
          </p:nvPr>
        </p:nvSpPr>
        <p:spPr>
          <a:xfrm>
            <a:off x="311700" y="1038175"/>
            <a:ext cx="8520600" cy="3416400"/>
          </a:xfrm>
          <a:prstGeom prst="rect">
            <a:avLst/>
          </a:prstGeom>
          <a:noFill/>
          <a:ln>
            <a:noFill/>
          </a:ln>
        </p:spPr>
        <p:txBody>
          <a:bodyPr spcFirstLastPara="1" wrap="square" lIns="91400" tIns="91400" rIns="91400" bIns="91400" anchor="t" anchorCtr="0">
            <a:noAutofit/>
          </a:bodyPr>
          <a:lstStyle>
            <a:lvl1pPr marL="457200" lvl="0" indent="-323850" rtl="0">
              <a:lnSpc>
                <a:spcPct val="112000"/>
              </a:lnSpc>
              <a:spcBef>
                <a:spcPts val="0"/>
              </a:spcBef>
              <a:spcAft>
                <a:spcPts val="0"/>
              </a:spcAft>
              <a:buClr>
                <a:srgbClr val="888888"/>
              </a:buClr>
              <a:buSzPts val="1500"/>
              <a:buFont typeface="Montserrat Light"/>
              <a:buChar char="●"/>
              <a:defRPr sz="1500">
                <a:solidFill>
                  <a:srgbClr val="487A7B"/>
                </a:solidFill>
                <a:latin typeface="Montserrat Light"/>
                <a:ea typeface="Montserrat Light"/>
                <a:cs typeface="Montserrat Light"/>
                <a:sym typeface="Montserrat Light"/>
              </a:defRPr>
            </a:lvl1pPr>
            <a:lvl2pPr marL="914400" lvl="1" indent="-317500" rtl="0">
              <a:lnSpc>
                <a:spcPct val="112000"/>
              </a:lnSpc>
              <a:spcBef>
                <a:spcPts val="800"/>
              </a:spcBef>
              <a:spcAft>
                <a:spcPts val="0"/>
              </a:spcAft>
              <a:buClr>
                <a:srgbClr val="888888"/>
              </a:buClr>
              <a:buSzPts val="1400"/>
              <a:buFont typeface="Montserrat Light"/>
              <a:buChar char="○"/>
              <a:defRPr sz="1400">
                <a:solidFill>
                  <a:srgbClr val="487A7B"/>
                </a:solidFill>
                <a:latin typeface="Montserrat Light"/>
                <a:ea typeface="Montserrat Light"/>
                <a:cs typeface="Montserrat Light"/>
                <a:sym typeface="Montserrat Light"/>
              </a:defRPr>
            </a:lvl2pPr>
            <a:lvl3pPr marL="1371600" lvl="2" indent="-298450" rtl="0">
              <a:lnSpc>
                <a:spcPct val="112000"/>
              </a:lnSpc>
              <a:spcBef>
                <a:spcPts val="800"/>
              </a:spcBef>
              <a:spcAft>
                <a:spcPts val="0"/>
              </a:spcAft>
              <a:buClr>
                <a:srgbClr val="888888"/>
              </a:buClr>
              <a:buSzPts val="1100"/>
              <a:buFont typeface="Montserrat Light"/>
              <a:buChar char="■"/>
              <a:defRPr sz="1100">
                <a:solidFill>
                  <a:srgbClr val="487A7B"/>
                </a:solidFill>
                <a:latin typeface="Montserrat Light"/>
                <a:ea typeface="Montserrat Light"/>
                <a:cs typeface="Montserrat Light"/>
                <a:sym typeface="Montserrat Light"/>
              </a:defRPr>
            </a:lvl3pPr>
            <a:lvl4pPr marL="1828800" lvl="3"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4pPr>
            <a:lvl5pPr marL="2286000" lvl="4"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5pPr>
            <a:lvl6pPr marL="2743200" lvl="5"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6pPr>
            <a:lvl7pPr marL="3200400" lvl="6"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7pPr>
            <a:lvl8pPr marL="3657600" lvl="7"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8pPr>
            <a:lvl9pPr marL="4114800" lvl="8" indent="-285750" rtl="0">
              <a:lnSpc>
                <a:spcPct val="112000"/>
              </a:lnSpc>
              <a:spcBef>
                <a:spcPts val="800"/>
              </a:spcBef>
              <a:spcAft>
                <a:spcPts val="80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9pPr>
          </a:lstStyle>
          <a:p>
            <a:endParaRPr/>
          </a:p>
        </p:txBody>
      </p:sp>
      <p:sp>
        <p:nvSpPr>
          <p:cNvPr id="12" name="Google Shape;12;p1"/>
          <p:cNvSpPr txBox="1">
            <a:spLocks noGrp="1"/>
          </p:cNvSpPr>
          <p:nvPr>
            <p:ph type="sldNum" idx="12"/>
          </p:nvPr>
        </p:nvSpPr>
        <p:spPr>
          <a:xfrm>
            <a:off x="8803302" y="4732050"/>
            <a:ext cx="266100" cy="393600"/>
          </a:xfrm>
          <a:prstGeom prst="rect">
            <a:avLst/>
          </a:prstGeom>
          <a:noFill/>
          <a:ln>
            <a:noFill/>
          </a:ln>
        </p:spPr>
        <p:txBody>
          <a:bodyPr spcFirstLastPara="1" wrap="square" lIns="91400" tIns="91400" rIns="91400" bIns="91400" anchor="ctr" anchorCtr="0">
            <a:noAutofit/>
          </a:bodyPr>
          <a:lstStyle>
            <a:lvl1pPr lvl="0" algn="r" rtl="0">
              <a:buNone/>
              <a:defRPr sz="800">
                <a:solidFill>
                  <a:srgbClr val="FFFFFF"/>
                </a:solidFill>
                <a:latin typeface="Montserrat Medium"/>
                <a:ea typeface="Montserrat Medium"/>
                <a:cs typeface="Montserrat Medium"/>
                <a:sym typeface="Montserrat Medium"/>
              </a:defRPr>
            </a:lvl1pPr>
            <a:lvl2pPr lvl="1" algn="r" rtl="0">
              <a:buNone/>
              <a:defRPr sz="800">
                <a:solidFill>
                  <a:srgbClr val="FFFFFF"/>
                </a:solidFill>
                <a:latin typeface="Montserrat Medium"/>
                <a:ea typeface="Montserrat Medium"/>
                <a:cs typeface="Montserrat Medium"/>
                <a:sym typeface="Montserrat Medium"/>
              </a:defRPr>
            </a:lvl2pPr>
            <a:lvl3pPr lvl="2" algn="r" rtl="0">
              <a:buNone/>
              <a:defRPr sz="800">
                <a:solidFill>
                  <a:srgbClr val="FFFFFF"/>
                </a:solidFill>
                <a:latin typeface="Montserrat Medium"/>
                <a:ea typeface="Montserrat Medium"/>
                <a:cs typeface="Montserrat Medium"/>
                <a:sym typeface="Montserrat Medium"/>
              </a:defRPr>
            </a:lvl3pPr>
            <a:lvl4pPr lvl="3" algn="r" rtl="0">
              <a:buNone/>
              <a:defRPr sz="800">
                <a:solidFill>
                  <a:srgbClr val="FFFFFF"/>
                </a:solidFill>
                <a:latin typeface="Montserrat Medium"/>
                <a:ea typeface="Montserrat Medium"/>
                <a:cs typeface="Montserrat Medium"/>
                <a:sym typeface="Montserrat Medium"/>
              </a:defRPr>
            </a:lvl4pPr>
            <a:lvl5pPr lvl="4" algn="r" rtl="0">
              <a:buNone/>
              <a:defRPr sz="800">
                <a:solidFill>
                  <a:srgbClr val="FFFFFF"/>
                </a:solidFill>
                <a:latin typeface="Montserrat Medium"/>
                <a:ea typeface="Montserrat Medium"/>
                <a:cs typeface="Montserrat Medium"/>
                <a:sym typeface="Montserrat Medium"/>
              </a:defRPr>
            </a:lvl5pPr>
            <a:lvl6pPr lvl="5" algn="r" rtl="0">
              <a:buNone/>
              <a:defRPr sz="800">
                <a:solidFill>
                  <a:srgbClr val="FFFFFF"/>
                </a:solidFill>
                <a:latin typeface="Montserrat Medium"/>
                <a:ea typeface="Montserrat Medium"/>
                <a:cs typeface="Montserrat Medium"/>
                <a:sym typeface="Montserrat Medium"/>
              </a:defRPr>
            </a:lvl6pPr>
            <a:lvl7pPr lvl="6" algn="r" rtl="0">
              <a:buNone/>
              <a:defRPr sz="800">
                <a:solidFill>
                  <a:srgbClr val="FFFFFF"/>
                </a:solidFill>
                <a:latin typeface="Montserrat Medium"/>
                <a:ea typeface="Montserrat Medium"/>
                <a:cs typeface="Montserrat Medium"/>
                <a:sym typeface="Montserrat Medium"/>
              </a:defRPr>
            </a:lvl7pPr>
            <a:lvl8pPr lvl="7" algn="r" rtl="0">
              <a:buNone/>
              <a:defRPr sz="800">
                <a:solidFill>
                  <a:srgbClr val="FFFFFF"/>
                </a:solidFill>
                <a:latin typeface="Montserrat Medium"/>
                <a:ea typeface="Montserrat Medium"/>
                <a:cs typeface="Montserrat Medium"/>
                <a:sym typeface="Montserrat Medium"/>
              </a:defRPr>
            </a:lvl8pPr>
            <a:lvl9pPr lvl="8" algn="r" rtl="0">
              <a:buNone/>
              <a:defRPr sz="800">
                <a:solidFill>
                  <a:srgbClr val="FFFFFF"/>
                </a:solidFill>
                <a:latin typeface="Montserrat Medium"/>
                <a:ea typeface="Montserrat Medium"/>
                <a:cs typeface="Montserrat Medium"/>
                <a:sym typeface="Montserrat Medium"/>
              </a:defRPr>
            </a:lvl9pPr>
          </a:lstStyle>
          <a:p>
            <a:pPr marL="0" lvl="0" indent="0" algn="r" rtl="0">
              <a:spcBef>
                <a:spcPts val="0"/>
              </a:spcBef>
              <a:spcAft>
                <a:spcPts val="0"/>
              </a:spcAft>
              <a:buNone/>
            </a:pPr>
            <a:fld id="{00000000-1234-1234-1234-123412341234}" type="slidenum">
              <a:rPr lang="en"/>
              <a:t>‹#›</a:t>
            </a:fld>
            <a:endParaRPr/>
          </a:p>
        </p:txBody>
      </p:sp>
      <p:sp>
        <p:nvSpPr>
          <p:cNvPr id="3" name="TextBox 2">
            <a:extLst>
              <a:ext uri="{FF2B5EF4-FFF2-40B4-BE49-F238E27FC236}">
                <a16:creationId xmlns:a16="http://schemas.microsoft.com/office/drawing/2014/main" id="{C88DB9DC-38D4-F04C-0CD1-5D0E7971F533}"/>
              </a:ext>
            </a:extLst>
          </p:cNvPr>
          <p:cNvSpPr txBox="1"/>
          <p:nvPr userDrawn="1">
            <p:extLst>
              <p:ext uri="{1162E1C5-73C7-4A58-AE30-91384D911F3F}">
                <p184:classification xmlns:p184="http://schemas.microsoft.com/office/powerpoint/2018/4/main" val="ftr"/>
              </p:ext>
            </p:extLst>
          </p:nvPr>
        </p:nvSpPr>
        <p:spPr>
          <a:xfrm>
            <a:off x="4417187" y="4927600"/>
            <a:ext cx="338138" cy="152400"/>
          </a:xfrm>
          <a:prstGeom prst="rect">
            <a:avLst/>
          </a:prstGeom>
        </p:spPr>
        <p:txBody>
          <a:bodyPr horzOverflow="overflow" lIns="0" tIns="0" rIns="0" bIns="0">
            <a:spAutoFit/>
          </a:bodyPr>
          <a:lstStyle/>
          <a:p>
            <a:pPr algn="l"/>
            <a:r>
              <a:rPr lang="en-GB" sz="1000">
                <a:solidFill>
                  <a:srgbClr val="000000"/>
                </a:solidFill>
                <a:latin typeface="Calibri" panose="020F0502020204030204" pitchFamily="34" charset="0"/>
                <a:cs typeface="Calibri" panose="020F0502020204030204" pitchFamily="34" charset="0"/>
              </a:rPr>
              <a:t>Public</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16">
          <p15:clr>
            <a:srgbClr val="F06B4A"/>
          </p15:clr>
        </p15:guide>
        <p15:guide id="2" pos="5545">
          <p15:clr>
            <a:srgbClr val="F06B4A"/>
          </p15:clr>
        </p15:guide>
        <p15:guide id="3" orient="horz" pos="255">
          <p15:clr>
            <a:srgbClr val="F06B4A"/>
          </p15:clr>
        </p15:guide>
        <p15:guide id="4" orient="horz" pos="728">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earepurple.org.uk/the-purple-pound-infographic/"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earepurple.org.uk/the-purple-pound-infographic/"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1"/>
          <p:cNvSpPr txBox="1">
            <a:spLocks noGrp="1"/>
          </p:cNvSpPr>
          <p:nvPr>
            <p:ph type="ctrTitle"/>
          </p:nvPr>
        </p:nvSpPr>
        <p:spPr>
          <a:xfrm>
            <a:off x="587198" y="1837025"/>
            <a:ext cx="5205600" cy="12585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GAAD Hackathon</a:t>
            </a:r>
            <a:endParaRPr dirty="0"/>
          </a:p>
        </p:txBody>
      </p:sp>
      <p:sp>
        <p:nvSpPr>
          <p:cNvPr id="65" name="Google Shape;65;p11"/>
          <p:cNvSpPr txBox="1">
            <a:spLocks noGrp="1"/>
          </p:cNvSpPr>
          <p:nvPr>
            <p:ph type="subTitle" idx="1"/>
          </p:nvPr>
        </p:nvSpPr>
        <p:spPr>
          <a:xfrm>
            <a:off x="599974" y="3027650"/>
            <a:ext cx="5205600" cy="8778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GB" dirty="0"/>
              <a:t>Card Champion Project – Playback Pitch</a:t>
            </a:r>
            <a:endParaRPr dirty="0"/>
          </a:p>
          <a:p>
            <a:pPr marL="0" lvl="0" indent="0" algn="l" rtl="0">
              <a:spcBef>
                <a:spcPts val="0"/>
              </a:spcBef>
              <a:spcAft>
                <a:spcPts val="0"/>
              </a:spcAft>
              <a:buNone/>
            </a:pPr>
            <a:r>
              <a:rPr lang="en" dirty="0"/>
              <a:t>Discover Designers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a:t>Wow</a:t>
            </a:r>
            <a:endParaRPr/>
          </a:p>
        </p:txBody>
      </p:sp>
      <p:sp>
        <p:nvSpPr>
          <p:cNvPr id="106" name="Google Shape;106;p18"/>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GB" dirty="0"/>
              <a:t>By implementing these changes Financial institutions are more likely to</a:t>
            </a:r>
            <a:endParaRPr dirty="0"/>
          </a:p>
          <a:p>
            <a:pPr marL="457200" lvl="0" indent="-323850" algn="l" rtl="0">
              <a:spcBef>
                <a:spcPts val="800"/>
              </a:spcBef>
              <a:spcAft>
                <a:spcPts val="0"/>
              </a:spcAft>
              <a:buSzPts val="1500"/>
              <a:buChar char="●"/>
            </a:pPr>
            <a:r>
              <a:rPr lang="en-GB" dirty="0"/>
              <a:t>Increase users of their products – direct and family members</a:t>
            </a:r>
          </a:p>
          <a:p>
            <a:pPr marL="457200" lvl="0" indent="-323850" algn="l" rtl="0">
              <a:spcBef>
                <a:spcPts val="800"/>
              </a:spcBef>
              <a:spcAft>
                <a:spcPts val="0"/>
              </a:spcAft>
              <a:buSzPts val="1500"/>
              <a:buChar char="●"/>
            </a:pPr>
            <a:r>
              <a:rPr lang="en-GB" dirty="0"/>
              <a:t>Increase revenue</a:t>
            </a:r>
          </a:p>
          <a:p>
            <a:pPr marL="457200" lvl="0" indent="-323850" algn="l" rtl="0">
              <a:spcBef>
                <a:spcPts val="800"/>
              </a:spcBef>
              <a:spcAft>
                <a:spcPts val="0"/>
              </a:spcAft>
              <a:buSzPts val="1500"/>
              <a:buChar char="●"/>
            </a:pPr>
            <a:r>
              <a:rPr lang="en-GB" dirty="0"/>
              <a:t>Have happy, confident, loyal customers</a:t>
            </a:r>
          </a:p>
          <a:p>
            <a:pPr marL="457200" lvl="0" indent="-323850" algn="l" rtl="0">
              <a:spcBef>
                <a:spcPts val="800"/>
              </a:spcBef>
              <a:spcAft>
                <a:spcPts val="0"/>
              </a:spcAft>
              <a:buSzPts val="1500"/>
              <a:buChar char="●"/>
            </a:pPr>
            <a:endParaRPr lang="en-GB" dirty="0"/>
          </a:p>
          <a:p>
            <a:pPr marL="0" indent="0">
              <a:spcAft>
                <a:spcPts val="800"/>
              </a:spcAft>
              <a:buNone/>
            </a:pPr>
            <a:endParaRPr lang="en" b="1" dirty="0">
              <a:solidFill>
                <a:schemeClr val="accent2">
                  <a:lumMod val="75000"/>
                  <a:lumOff val="25000"/>
                </a:schemeClr>
              </a:solidFill>
            </a:endParaRPr>
          </a:p>
          <a:p>
            <a:pPr marL="0" indent="0">
              <a:spcAft>
                <a:spcPts val="800"/>
              </a:spcAft>
              <a:buNone/>
            </a:pPr>
            <a:endParaRPr lang="en" b="1" dirty="0">
              <a:solidFill>
                <a:schemeClr val="accent2">
                  <a:lumMod val="75000"/>
                  <a:lumOff val="25000"/>
                </a:schemeClr>
              </a:solidFill>
            </a:endParaRPr>
          </a:p>
          <a:p>
            <a:pPr marL="0" indent="0">
              <a:spcAft>
                <a:spcPts val="800"/>
              </a:spcAft>
              <a:buNone/>
            </a:pPr>
            <a:r>
              <a:rPr lang="en" b="1" dirty="0">
                <a:solidFill>
                  <a:schemeClr val="accent2">
                    <a:lumMod val="75000"/>
                    <a:lumOff val="25000"/>
                  </a:schemeClr>
                </a:solidFill>
              </a:rPr>
              <a:t>Banks or Building Societies lose £935 million per month by not being accessible</a:t>
            </a:r>
          </a:p>
          <a:p>
            <a:pPr marL="0" indent="0">
              <a:spcAft>
                <a:spcPts val="800"/>
              </a:spcAft>
              <a:buNone/>
            </a:pPr>
            <a:r>
              <a:rPr lang="en" b="1" dirty="0">
                <a:solidFill>
                  <a:schemeClr val="accent2">
                    <a:lumMod val="75000"/>
                    <a:lumOff val="25000"/>
                  </a:schemeClr>
                </a:solidFill>
              </a:rPr>
              <a:t>4.3 million disabled online shoppers click away from inaccessble websites – they have a combined psneding power of £11.75 billion in the UK</a:t>
            </a:r>
          </a:p>
          <a:p>
            <a:pPr marL="0" indent="0">
              <a:spcAft>
                <a:spcPts val="800"/>
              </a:spcAft>
              <a:buNone/>
            </a:pPr>
            <a:r>
              <a:rPr lang="en-US" sz="800" dirty="0">
                <a:hlinkClick r:id="rId3"/>
              </a:rPr>
              <a:t>The Purple Pound – Infographic – Purple (wearepurple.org.uk)</a:t>
            </a:r>
            <a:endParaRPr lang="en" sz="800" b="1" dirty="0">
              <a:solidFill>
                <a:schemeClr val="accent2">
                  <a:lumMod val="75000"/>
                  <a:lumOff val="25000"/>
                </a:schemeClr>
              </a:solidFill>
            </a:endParaRPr>
          </a:p>
          <a:p>
            <a:pPr marL="0" indent="0">
              <a:spcAft>
                <a:spcPts val="800"/>
              </a:spcAft>
              <a:buNone/>
            </a:pPr>
            <a:endParaRPr lang="en" b="1" dirty="0">
              <a:solidFill>
                <a:schemeClr val="accent2">
                  <a:lumMod val="75000"/>
                  <a:lumOff val="25000"/>
                </a:schemeClr>
              </a:solidFill>
            </a:endParaRPr>
          </a:p>
          <a:p>
            <a:pPr marL="133350" lvl="0" indent="0" algn="l" rtl="0">
              <a:spcBef>
                <a:spcPts val="800"/>
              </a:spcBef>
              <a:spcAft>
                <a:spcPts val="0"/>
              </a:spcAft>
              <a:buSzPts val="1500"/>
              <a:buNone/>
            </a:pPr>
            <a:endParaRPr lang="en-GB" dirty="0"/>
          </a:p>
          <a:p>
            <a:pPr marL="457200" lvl="0" indent="-323850" algn="l" rtl="0">
              <a:spcBef>
                <a:spcPts val="800"/>
              </a:spcBef>
              <a:spcAft>
                <a:spcPts val="0"/>
              </a:spcAft>
              <a:buSzPts val="1500"/>
              <a:buChar char="●"/>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a:t>Why</a:t>
            </a:r>
            <a:endParaRPr/>
          </a:p>
        </p:txBody>
      </p:sp>
      <p:sp>
        <p:nvSpPr>
          <p:cNvPr id="71" name="Google Shape;71;p12"/>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0" indent="0">
              <a:spcAft>
                <a:spcPts val="800"/>
              </a:spcAft>
              <a:buNone/>
            </a:pPr>
            <a:r>
              <a:rPr lang="en" b="1" dirty="0"/>
              <a:t>Goal: </a:t>
            </a:r>
            <a:r>
              <a:rPr lang="en" dirty="0"/>
              <a:t>Increase the click through to applying for a product</a:t>
            </a:r>
            <a:br>
              <a:rPr lang="en" b="1" dirty="0"/>
            </a:br>
            <a:br>
              <a:rPr lang="en" dirty="0"/>
            </a:br>
            <a:r>
              <a:rPr lang="en" b="1" dirty="0"/>
              <a:t>Value: </a:t>
            </a:r>
            <a:r>
              <a:rPr lang="en" dirty="0"/>
              <a:t>Equitable experience for our users individual needs</a:t>
            </a:r>
          </a:p>
          <a:p>
            <a:pPr marL="0" indent="0">
              <a:spcAft>
                <a:spcPts val="800"/>
              </a:spcAft>
              <a:buNone/>
            </a:pPr>
            <a:br>
              <a:rPr lang="en" dirty="0"/>
            </a:br>
            <a:r>
              <a:rPr lang="en" b="1" dirty="0"/>
              <a:t>Benefit: </a:t>
            </a:r>
            <a:r>
              <a:rPr lang="en" dirty="0"/>
              <a:t>Confidence in the choice of product they are choosing</a:t>
            </a:r>
          </a:p>
          <a:p>
            <a:pPr marL="0" indent="0">
              <a:spcAft>
                <a:spcPts val="800"/>
              </a:spcAft>
              <a:buNone/>
            </a:pPr>
            <a:br>
              <a:rPr lang="en" dirty="0"/>
            </a:br>
            <a:endParaRPr lang="en" dirty="0"/>
          </a:p>
          <a:p>
            <a:pPr marL="0" indent="0">
              <a:spcAft>
                <a:spcPts val="800"/>
              </a:spcAft>
              <a:buNone/>
            </a:pPr>
            <a:r>
              <a:rPr lang="en" b="1" dirty="0">
                <a:solidFill>
                  <a:schemeClr val="accent2">
                    <a:lumMod val="75000"/>
                    <a:lumOff val="25000"/>
                  </a:schemeClr>
                </a:solidFill>
              </a:rPr>
              <a:t>75% of disabled people and their families have walked away from a UK business because of poor accessibility or customer service</a:t>
            </a:r>
          </a:p>
          <a:p>
            <a:pPr marL="0" indent="0">
              <a:spcAft>
                <a:spcPts val="800"/>
              </a:spcAft>
              <a:buNone/>
            </a:pPr>
            <a:r>
              <a:rPr lang="en" b="1" dirty="0">
                <a:solidFill>
                  <a:schemeClr val="accent2">
                    <a:lumMod val="75000"/>
                    <a:lumOff val="25000"/>
                  </a:schemeClr>
                </a:solidFill>
              </a:rPr>
              <a:t>73% of potential disabled customers experience barriers on more than a quarter of websites they visited</a:t>
            </a:r>
          </a:p>
          <a:p>
            <a:pPr marL="0" indent="0">
              <a:spcAft>
                <a:spcPts val="800"/>
              </a:spcAft>
              <a:buNone/>
            </a:pPr>
            <a:r>
              <a:rPr lang="en-US" sz="800" dirty="0">
                <a:hlinkClick r:id="rId3"/>
              </a:rPr>
              <a:t>The Purple Pound – Infographic – Purple (wearepurple.org.uk)</a:t>
            </a:r>
            <a:endParaRPr lang="en" sz="800" b="1" dirty="0">
              <a:solidFill>
                <a:schemeClr val="accent2">
                  <a:lumMod val="75000"/>
                  <a:lumOff val="2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a:t>Who</a:t>
            </a:r>
            <a:endParaRPr/>
          </a:p>
        </p:txBody>
      </p:sp>
      <p:sp>
        <p:nvSpPr>
          <p:cNvPr id="83" name="Google Shape;83;p14"/>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GB" dirty="0"/>
              <a:t>The user group we focused on was:</a:t>
            </a:r>
            <a:endParaRPr dirty="0"/>
          </a:p>
          <a:p>
            <a:pPr marL="457200" lvl="0" indent="-323850" algn="l" rtl="0">
              <a:spcBef>
                <a:spcPts val="800"/>
              </a:spcBef>
              <a:spcAft>
                <a:spcPts val="0"/>
              </a:spcAft>
              <a:buSzPts val="1500"/>
              <a:buChar char="●"/>
            </a:pPr>
            <a:r>
              <a:rPr lang="en-GB" dirty="0"/>
              <a:t>Content Consumers</a:t>
            </a:r>
          </a:p>
          <a:p>
            <a:pPr marL="457200" lvl="0" indent="-323850" algn="l" rtl="0">
              <a:spcBef>
                <a:spcPts val="800"/>
              </a:spcBef>
              <a:spcAft>
                <a:spcPts val="0"/>
              </a:spcAft>
              <a:buSzPts val="1500"/>
              <a:buChar char="●"/>
            </a:pPr>
            <a:r>
              <a:rPr lang="en-GB" dirty="0"/>
              <a:t>Dyslexia</a:t>
            </a:r>
          </a:p>
          <a:p>
            <a:pPr marL="457200" lvl="0" indent="-323850" algn="l" rtl="0">
              <a:spcBef>
                <a:spcPts val="800"/>
              </a:spcBef>
              <a:spcAft>
                <a:spcPts val="0"/>
              </a:spcAft>
              <a:buSzPts val="1500"/>
              <a:buChar char="●"/>
            </a:pPr>
            <a:r>
              <a:rPr lang="en-GB" dirty="0"/>
              <a:t>New to the site</a:t>
            </a:r>
          </a:p>
          <a:p>
            <a:pPr marL="457200" lvl="0" indent="-323850" algn="l" rtl="0">
              <a:spcBef>
                <a:spcPts val="800"/>
              </a:spcBef>
              <a:spcAft>
                <a:spcPts val="0"/>
              </a:spcAft>
              <a:buSzPts val="1500"/>
              <a:buChar char="●"/>
            </a:pPr>
            <a:r>
              <a:rPr lang="en-GB" dirty="0"/>
              <a:t>Little prior experience of finance</a:t>
            </a:r>
            <a:endParaRPr dirty="0"/>
          </a:p>
          <a:p>
            <a:pPr marL="133350" lvl="0" indent="0" algn="l" rtl="0">
              <a:spcBef>
                <a:spcPts val="0"/>
              </a:spcBef>
              <a:spcAft>
                <a:spcPts val="0"/>
              </a:spcAft>
              <a:buSzPts val="15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4" name="Picture 3" descr="A screenshot of a tablet&#10;&#10;Description automatically generated with low confidence">
            <a:extLst>
              <a:ext uri="{FF2B5EF4-FFF2-40B4-BE49-F238E27FC236}">
                <a16:creationId xmlns:a16="http://schemas.microsoft.com/office/drawing/2014/main" id="{3CF2D268-4AE6-6C4F-47E7-B4712038B49D}"/>
              </a:ext>
            </a:extLst>
          </p:cNvPr>
          <p:cNvPicPr>
            <a:picLocks noChangeAspect="1"/>
          </p:cNvPicPr>
          <p:nvPr/>
        </p:nvPicPr>
        <p:blipFill rotWithShape="1">
          <a:blip r:embed="rId3"/>
          <a:srcRect l="5264" t="15873"/>
          <a:stretch/>
        </p:blipFill>
        <p:spPr>
          <a:xfrm>
            <a:off x="2122715" y="81643"/>
            <a:ext cx="4735286" cy="4647542"/>
          </a:xfrm>
          <a:prstGeom prst="rect">
            <a:avLst/>
          </a:prstGeom>
        </p:spPr>
      </p:pic>
    </p:spTree>
    <p:extLst>
      <p:ext uri="{BB962C8B-B14F-4D97-AF65-F5344CB8AC3E}">
        <p14:creationId xmlns:p14="http://schemas.microsoft.com/office/powerpoint/2010/main" val="2117369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a:t>What</a:t>
            </a:r>
            <a:endParaRPr/>
          </a:p>
        </p:txBody>
      </p:sp>
      <p:sp>
        <p:nvSpPr>
          <p:cNvPr id="77" name="Google Shape;77;p13"/>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0" lvl="0" indent="0" algn="l" rtl="0">
              <a:spcBef>
                <a:spcPts val="800"/>
              </a:spcBef>
              <a:spcAft>
                <a:spcPts val="0"/>
              </a:spcAft>
              <a:buNone/>
            </a:pPr>
            <a:r>
              <a:rPr lang="en-GB" dirty="0"/>
              <a:t>Finding and picking the product that is right for you from multiple choices of products.</a:t>
            </a:r>
          </a:p>
          <a:p>
            <a:pPr marL="457200" lvl="0" indent="-323850" algn="l" rtl="0">
              <a:spcBef>
                <a:spcPts val="800"/>
              </a:spcBef>
              <a:spcAft>
                <a:spcPts val="0"/>
              </a:spcAft>
              <a:buSzPts val="1500"/>
              <a:buChar char="●"/>
            </a:pPr>
            <a:r>
              <a:rPr lang="en-GB" dirty="0"/>
              <a:t>Getting to the product page</a:t>
            </a:r>
          </a:p>
          <a:p>
            <a:pPr marL="457200" lvl="0" indent="-323850" algn="l" rtl="0">
              <a:spcBef>
                <a:spcPts val="800"/>
              </a:spcBef>
              <a:spcAft>
                <a:spcPts val="0"/>
              </a:spcAft>
              <a:buSzPts val="1500"/>
              <a:buChar char="●"/>
            </a:pPr>
            <a:r>
              <a:rPr lang="en-GB" dirty="0"/>
              <a:t>Understanding the products</a:t>
            </a:r>
          </a:p>
          <a:p>
            <a:pPr marL="457200" lvl="0" indent="-323850" algn="l" rtl="0">
              <a:spcBef>
                <a:spcPts val="800"/>
              </a:spcBef>
              <a:spcAft>
                <a:spcPts val="0"/>
              </a:spcAft>
              <a:buSzPts val="1500"/>
              <a:buChar char="●"/>
            </a:pPr>
            <a:r>
              <a:rPr lang="en-GB" dirty="0"/>
              <a:t>Comparing which is best for them</a:t>
            </a:r>
          </a:p>
          <a:p>
            <a:pPr marL="457200" lvl="0" indent="-323850" algn="l" rtl="0">
              <a:spcBef>
                <a:spcPts val="800"/>
              </a:spcBef>
              <a:spcAft>
                <a:spcPts val="0"/>
              </a:spcAft>
              <a:buSzPts val="1500"/>
              <a:buChar char="●"/>
            </a:pPr>
            <a:endParaRPr lang="en-GB" dirty="0"/>
          </a:p>
          <a:p>
            <a:pPr marL="133350" lvl="0" indent="0" algn="l" rtl="0">
              <a:spcBef>
                <a:spcPts val="800"/>
              </a:spcBef>
              <a:spcAft>
                <a:spcPts val="0"/>
              </a:spcAft>
              <a:buSzPts val="1500"/>
              <a:buNone/>
            </a:pPr>
            <a:r>
              <a:rPr lang="en-GB" b="1" dirty="0">
                <a:solidFill>
                  <a:schemeClr val="accent2">
                    <a:lumMod val="75000"/>
                    <a:lumOff val="25000"/>
                  </a:schemeClr>
                </a:solidFill>
              </a:rPr>
              <a:t>WITHOUT </a:t>
            </a:r>
            <a:r>
              <a:rPr lang="en-GB" dirty="0"/>
              <a:t>having a bad user experience</a:t>
            </a:r>
          </a:p>
          <a:p>
            <a:pPr marL="457200" lvl="0" indent="-323850" algn="l" rtl="0">
              <a:spcBef>
                <a:spcPts val="800"/>
              </a:spcBef>
              <a:spcAft>
                <a:spcPts val="0"/>
              </a:spcAft>
              <a:buSzPts val="1500"/>
              <a:buChar char="●"/>
            </a:pPr>
            <a:endParaRPr lang="en-GB" dirty="0"/>
          </a:p>
          <a:p>
            <a:pPr marL="133350" lvl="0" indent="0" algn="l" rtl="0">
              <a:spcBef>
                <a:spcPts val="800"/>
              </a:spcBef>
              <a:spcAft>
                <a:spcPts val="0"/>
              </a:spcAft>
              <a:buSzPts val="1500"/>
              <a:buNone/>
            </a:pPr>
            <a:r>
              <a:rPr lang="en-GB" b="1" dirty="0">
                <a:solidFill>
                  <a:schemeClr val="accent2">
                    <a:lumMod val="75000"/>
                    <a:lumOff val="25000"/>
                  </a:schemeClr>
                </a:solidFill>
              </a:rPr>
              <a:t>We chose the scenario of selecting a credit card</a:t>
            </a:r>
          </a:p>
          <a:p>
            <a:pPr marL="133350" lvl="0" indent="0" algn="l" rtl="0">
              <a:spcBef>
                <a:spcPts val="0"/>
              </a:spcBef>
              <a:spcAft>
                <a:spcPts val="0"/>
              </a:spcAft>
              <a:buSzPts val="1500"/>
              <a:buNone/>
            </a:pP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3" name="Picture 2" descr="A screenshot of a computer screen&#10;&#10;Description automatically generated with low confidence">
            <a:extLst>
              <a:ext uri="{FF2B5EF4-FFF2-40B4-BE49-F238E27FC236}">
                <a16:creationId xmlns:a16="http://schemas.microsoft.com/office/drawing/2014/main" id="{4ECB28E9-684C-14A0-8B1A-B1EEE1EF14EA}"/>
              </a:ext>
            </a:extLst>
          </p:cNvPr>
          <p:cNvPicPr>
            <a:picLocks noChangeAspect="1"/>
          </p:cNvPicPr>
          <p:nvPr/>
        </p:nvPicPr>
        <p:blipFill rotWithShape="1">
          <a:blip r:embed="rId3"/>
          <a:srcRect l="10606" t="24546" r="3536" b="-1"/>
          <a:stretch/>
        </p:blipFill>
        <p:spPr>
          <a:xfrm>
            <a:off x="1037345" y="192100"/>
            <a:ext cx="6585217" cy="446442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a:t>Where</a:t>
            </a:r>
            <a:endParaRPr/>
          </a:p>
        </p:txBody>
      </p:sp>
      <p:sp>
        <p:nvSpPr>
          <p:cNvPr id="94" name="Google Shape;94;p16"/>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GB" dirty="0"/>
              <a:t>User is accessing information on the products through:</a:t>
            </a:r>
            <a:endParaRPr dirty="0"/>
          </a:p>
          <a:p>
            <a:pPr marL="457200" lvl="0" indent="-323850" algn="l" rtl="0">
              <a:spcBef>
                <a:spcPts val="800"/>
              </a:spcBef>
              <a:spcAft>
                <a:spcPts val="0"/>
              </a:spcAft>
              <a:buSzPts val="1500"/>
              <a:buChar char="●"/>
            </a:pPr>
            <a:r>
              <a:rPr lang="en" dirty="0"/>
              <a:t>The Financial institutions website</a:t>
            </a:r>
          </a:p>
          <a:p>
            <a:pPr marL="457200" lvl="0" indent="-323850" algn="l" rtl="0">
              <a:spcBef>
                <a:spcPts val="800"/>
              </a:spcBef>
              <a:spcAft>
                <a:spcPts val="0"/>
              </a:spcAft>
              <a:buSzPts val="1500"/>
              <a:buChar char="●"/>
            </a:pPr>
            <a:r>
              <a:rPr lang="en" dirty="0"/>
              <a:t>On their personal device</a:t>
            </a:r>
          </a:p>
          <a:p>
            <a:pPr marL="457200" lvl="0" indent="-323850" algn="l" rtl="0">
              <a:spcBef>
                <a:spcPts val="800"/>
              </a:spcBef>
              <a:spcAft>
                <a:spcPts val="0"/>
              </a:spcAft>
              <a:buSzPts val="1500"/>
              <a:buChar char="●"/>
            </a:pPr>
            <a:r>
              <a:rPr lang="en" dirty="0"/>
              <a:t>Large screened device (e.g Laptop) – Atomic Theme Builder limitation</a:t>
            </a:r>
          </a:p>
          <a:p>
            <a:pPr marL="457200" lvl="0" indent="-323850" algn="l" rtl="0">
              <a:spcBef>
                <a:spcPts val="800"/>
              </a:spcBef>
              <a:spcAft>
                <a:spcPts val="0"/>
              </a:spcAft>
              <a:buSzPts val="1500"/>
              <a:buChar char="●"/>
            </a:pPr>
            <a:r>
              <a:rPr lang="en" dirty="0"/>
              <a:t>From their home</a:t>
            </a:r>
          </a:p>
          <a:p>
            <a:pPr marL="457200" lvl="0" indent="-323850" algn="l" rtl="0">
              <a:spcBef>
                <a:spcPts val="800"/>
              </a:spcBef>
              <a:spcAft>
                <a:spcPts val="0"/>
              </a:spcAft>
              <a:buSzPts val="1500"/>
              <a:buChar char="●"/>
            </a:pPr>
            <a:r>
              <a:rPr lang="en" dirty="0"/>
              <a:t>No customer service assistance – self serving</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a:t>When</a:t>
            </a:r>
            <a:endParaRPr/>
          </a:p>
        </p:txBody>
      </p:sp>
      <p:sp>
        <p:nvSpPr>
          <p:cNvPr id="100" name="Google Shape;100;p17"/>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US" dirty="0"/>
              <a:t>The initial impression of the website when a user is going to pick a credit card</a:t>
            </a:r>
          </a:p>
          <a:p>
            <a:pPr marL="457200" lvl="0" indent="-323850" algn="l" rtl="0">
              <a:spcBef>
                <a:spcPts val="800"/>
              </a:spcBef>
              <a:spcAft>
                <a:spcPts val="0"/>
              </a:spcAft>
              <a:buSzPts val="1500"/>
              <a:buChar char="●"/>
            </a:pPr>
            <a:r>
              <a:rPr lang="en-US" dirty="0"/>
              <a:t>Accessibility Needs</a:t>
            </a:r>
          </a:p>
          <a:p>
            <a:pPr marL="457200" lvl="0" indent="-323850" algn="l" rtl="0">
              <a:spcBef>
                <a:spcPts val="800"/>
              </a:spcBef>
              <a:spcAft>
                <a:spcPts val="0"/>
              </a:spcAft>
              <a:buSzPts val="1500"/>
              <a:buChar char="●"/>
            </a:pPr>
            <a:r>
              <a:rPr lang="en-US" dirty="0"/>
              <a:t>Product Menu</a:t>
            </a:r>
          </a:p>
          <a:p>
            <a:pPr marL="457200" lvl="0" indent="-323850" algn="l" rtl="0">
              <a:spcBef>
                <a:spcPts val="800"/>
              </a:spcBef>
              <a:spcAft>
                <a:spcPts val="0"/>
              </a:spcAft>
              <a:buSzPts val="1500"/>
              <a:buChar char="●"/>
            </a:pPr>
            <a:r>
              <a:rPr lang="en-US" dirty="0"/>
              <a:t>Credit Card Page</a:t>
            </a:r>
          </a:p>
          <a:p>
            <a:pPr marL="457200" lvl="0" indent="-323850" algn="l" rtl="0">
              <a:spcBef>
                <a:spcPts val="800"/>
              </a:spcBef>
              <a:spcAft>
                <a:spcPts val="0"/>
              </a:spcAft>
              <a:buSzPts val="1500"/>
              <a:buChar char="●"/>
            </a:pPr>
            <a:r>
              <a:rPr lang="en-US" dirty="0"/>
              <a:t>Comparison Page</a:t>
            </a:r>
          </a:p>
          <a:p>
            <a:pPr marL="133350" lvl="0" indent="0" algn="l" rtl="0">
              <a:spcBef>
                <a:spcPts val="800"/>
              </a:spcBef>
              <a:spcAft>
                <a:spcPts val="0"/>
              </a:spcAft>
              <a:buSzPts val="1500"/>
              <a:buNone/>
            </a:pPr>
            <a:endParaRPr lang="en" dirty="0"/>
          </a:p>
          <a:p>
            <a:pPr marL="133350" lvl="0" indent="0" algn="l" rtl="0">
              <a:spcBef>
                <a:spcPts val="0"/>
              </a:spcBef>
              <a:spcAft>
                <a:spcPts val="0"/>
              </a:spcAft>
              <a:buSzPts val="1500"/>
              <a:buNone/>
            </a:pPr>
            <a:r>
              <a:rPr lang="en" dirty="0"/>
              <a:t>Continued consistent accessible experience afterwards (example: applying for card)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3" name="Picture 2" descr="A screenshot of a diagram&#10;&#10;Description automatically generated with low confidence">
            <a:extLst>
              <a:ext uri="{FF2B5EF4-FFF2-40B4-BE49-F238E27FC236}">
                <a16:creationId xmlns:a16="http://schemas.microsoft.com/office/drawing/2014/main" id="{F0910BE8-4726-7A9B-4A0F-CCA01503AE19}"/>
              </a:ext>
            </a:extLst>
          </p:cNvPr>
          <p:cNvPicPr>
            <a:picLocks noChangeAspect="1"/>
          </p:cNvPicPr>
          <p:nvPr/>
        </p:nvPicPr>
        <p:blipFill rotWithShape="1">
          <a:blip r:embed="rId3"/>
          <a:srcRect l="2833" t="3493" r="2021" b="3173"/>
          <a:stretch/>
        </p:blipFill>
        <p:spPr>
          <a:xfrm>
            <a:off x="2490106" y="72012"/>
            <a:ext cx="3624944" cy="4554417"/>
          </a:xfrm>
          <a:prstGeom prst="rect">
            <a:avLst/>
          </a:prstGeom>
        </p:spPr>
      </p:pic>
    </p:spTree>
    <p:extLst>
      <p:ext uri="{BB962C8B-B14F-4D97-AF65-F5344CB8AC3E}">
        <p14:creationId xmlns:p14="http://schemas.microsoft.com/office/powerpoint/2010/main" val="3079721512"/>
      </p:ext>
    </p:extLst>
  </p:cSld>
  <p:clrMapOvr>
    <a:masterClrMapping/>
  </p:clrMapOvr>
</p:sld>
</file>

<file path=ppt/theme/theme1.xml><?xml version="1.0" encoding="utf-8"?>
<a:theme xmlns:a="http://schemas.openxmlformats.org/drawingml/2006/main" name="FINOS–Revised">
  <a:themeElements>
    <a:clrScheme name="Simple Light">
      <a:dk1>
        <a:srgbClr val="48797B"/>
      </a:dk1>
      <a:lt1>
        <a:srgbClr val="FFFFFF"/>
      </a:lt1>
      <a:dk2>
        <a:srgbClr val="48797B"/>
      </a:dk2>
      <a:lt2>
        <a:srgbClr val="EEEEEE"/>
      </a:lt2>
      <a:accent1>
        <a:srgbClr val="2BC1E7"/>
      </a:accent1>
      <a:accent2>
        <a:srgbClr val="00253F"/>
      </a:accent2>
      <a:accent3>
        <a:srgbClr val="0087A9"/>
      </a:accent3>
      <a:accent4>
        <a:srgbClr val="D7C826"/>
      </a:accent4>
      <a:accent5>
        <a:srgbClr val="6BCABA"/>
      </a:accent5>
      <a:accent6>
        <a:srgbClr val="42AF28"/>
      </a:accent6>
      <a:hlink>
        <a:srgbClr val="2BC1E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77bb8990-ab2f-4012-9b6b-17817ed56724}" enabled="1" method="Privileged" siteId="{f3f068cf-080c-4824-a912-f8c4633bd454}" contentBits="2" removed="0"/>
</clbl:labelList>
</file>

<file path=docProps/app.xml><?xml version="1.0" encoding="utf-8"?>
<Properties xmlns="http://schemas.openxmlformats.org/officeDocument/2006/extended-properties" xmlns:vt="http://schemas.openxmlformats.org/officeDocument/2006/docPropsVTypes">
  <TotalTime>205</TotalTime>
  <Words>328</Words>
  <Application>Microsoft Office PowerPoint</Application>
  <PresentationFormat>On-screen Show (16:9)</PresentationFormat>
  <Paragraphs>52</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Montserrat Light</vt:lpstr>
      <vt:lpstr>Arial</vt:lpstr>
      <vt:lpstr>Calibri</vt:lpstr>
      <vt:lpstr>Montserrat</vt:lpstr>
      <vt:lpstr>Montserrat Medium</vt:lpstr>
      <vt:lpstr>FINOS–Revised</vt:lpstr>
      <vt:lpstr>GAAD Hackathon</vt:lpstr>
      <vt:lpstr>Why</vt:lpstr>
      <vt:lpstr>Who</vt:lpstr>
      <vt:lpstr>PowerPoint Presentation</vt:lpstr>
      <vt:lpstr>What</vt:lpstr>
      <vt:lpstr>PowerPoint Presentation</vt:lpstr>
      <vt:lpstr>Where</vt:lpstr>
      <vt:lpstr>When</vt:lpstr>
      <vt:lpstr>PowerPoint Presentation</vt:lpstr>
      <vt:lpstr>Wow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GAAD Hackathon</dc:title>
  <cp:lastModifiedBy>Kayleigh Mayos</cp:lastModifiedBy>
  <cp:revision>3</cp:revision>
  <dcterms:modified xsi:type="dcterms:W3CDTF">2023-05-10T21:38:25Z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FINOS–Revised:3</vt:lpwstr>
  </property>
  <property fmtid="{D5CDD505-2E9C-101B-9397-08002B2CF9AE}" pid="3" name="ClassificationContentMarkingFooterText">
    <vt:lpwstr>Public</vt:lpwstr>
  </property>
</Properties>
</file>