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37" autoAdjust="0"/>
    <p:restoredTop sz="94660"/>
  </p:normalViewPr>
  <p:slideViewPr>
    <p:cSldViewPr snapToGrid="0">
      <p:cViewPr varScale="1">
        <p:scale>
          <a:sx n="54" d="100"/>
          <a:sy n="54" d="100"/>
        </p:scale>
        <p:origin x="13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9A97-7BF9-4CB7-9472-08B6E059B632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F25C-379B-4557-A3C0-26227AA4B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5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9A97-7BF9-4CB7-9472-08B6E059B632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F25C-379B-4557-A3C0-26227AA4B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9A97-7BF9-4CB7-9472-08B6E059B632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F25C-379B-4557-A3C0-26227AA4B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9A97-7BF9-4CB7-9472-08B6E059B632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F25C-379B-4557-A3C0-26227AA4B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3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9A97-7BF9-4CB7-9472-08B6E059B632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F25C-379B-4557-A3C0-26227AA4B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9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9A97-7BF9-4CB7-9472-08B6E059B632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F25C-379B-4557-A3C0-26227AA4B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79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9A97-7BF9-4CB7-9472-08B6E059B632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F25C-379B-4557-A3C0-26227AA4B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6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9A97-7BF9-4CB7-9472-08B6E059B632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F25C-379B-4557-A3C0-26227AA4B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8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9A97-7BF9-4CB7-9472-08B6E059B632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F25C-379B-4557-A3C0-26227AA4B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4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9A97-7BF9-4CB7-9472-08B6E059B632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F25C-379B-4557-A3C0-26227AA4B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5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9A97-7BF9-4CB7-9472-08B6E059B632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F25C-379B-4557-A3C0-26227AA4B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3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D9A97-7BF9-4CB7-9472-08B6E059B632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BF25C-379B-4557-A3C0-26227AA4B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4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file:///C:\Users\foxtr\Documents\GitHub\keyboard_layouts\layouts\idobo_xd75\condensed_layout\layer_00.png" TargetMode="External"/><Relationship Id="rId7" Type="http://schemas.openxmlformats.org/officeDocument/2006/relationships/image" Target="file:///C:\Users\foxtr\Documents\GitHub\keyboard_layouts\layouts\idobo_xd75\condensed_layout\layer_enclosures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file:///C:\Users\foxtr\Documents\GitHub\keyboard_layouts\layouts\idobo_xd75\condensed_layout\layer_arrows.png" TargetMode="External"/><Relationship Id="rId4" Type="http://schemas.openxmlformats.org/officeDocument/2006/relationships/image" Target="../media/image2.png"/><Relationship Id="rId9" Type="http://schemas.openxmlformats.org/officeDocument/2006/relationships/image" Target="file:///C:\Users\foxtr\Documents\GitHub\keyboard_layouts\layouts\idobo_xd75\condensed_layout\layer_numbers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keyboard&#10;&#10;Description automatically generated">
            <a:extLst>
              <a:ext uri="{FF2B5EF4-FFF2-40B4-BE49-F238E27FC236}">
                <a16:creationId xmlns:a16="http://schemas.microsoft.com/office/drawing/2014/main" id="{52F5C31A-9B58-41C0-98CD-723419894F54}"/>
              </a:ext>
            </a:extLst>
          </p:cNvPr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18" y="504460"/>
            <a:ext cx="6599564" cy="1752928"/>
          </a:xfrm>
          <a:prstGeom prst="rect">
            <a:avLst/>
          </a:prstGeom>
        </p:spPr>
      </p:pic>
      <p:pic>
        <p:nvPicPr>
          <p:cNvPr id="8" name="Picture 7" descr="A close up of a calculator&#10;&#10;Description automatically generated">
            <a:extLst>
              <a:ext uri="{FF2B5EF4-FFF2-40B4-BE49-F238E27FC236}">
                <a16:creationId xmlns:a16="http://schemas.microsoft.com/office/drawing/2014/main" id="{6C8FA8E7-524D-4AE5-8AC1-768CFF611EF4}"/>
              </a:ext>
            </a:extLst>
          </p:cNvPr>
          <p:cNvPicPr>
            <a:picLocks noChangeAspect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18" y="2669380"/>
            <a:ext cx="6599564" cy="1726360"/>
          </a:xfrm>
          <a:prstGeom prst="rect">
            <a:avLst/>
          </a:prstGeom>
        </p:spPr>
      </p:pic>
      <p:pic>
        <p:nvPicPr>
          <p:cNvPr id="11" name="Picture 10" descr="A close up of a keyboard&#10;&#10;Description automatically generated">
            <a:extLst>
              <a:ext uri="{FF2B5EF4-FFF2-40B4-BE49-F238E27FC236}">
                <a16:creationId xmlns:a16="http://schemas.microsoft.com/office/drawing/2014/main" id="{4E5614A3-05CA-4530-A24D-F5EF6259207A}"/>
              </a:ext>
            </a:extLst>
          </p:cNvPr>
          <p:cNvPicPr>
            <a:picLocks noChangeAspect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18" y="4806690"/>
            <a:ext cx="6599564" cy="1827410"/>
          </a:xfrm>
          <a:prstGeom prst="rect">
            <a:avLst/>
          </a:prstGeom>
        </p:spPr>
      </p:pic>
      <p:pic>
        <p:nvPicPr>
          <p:cNvPr id="13" name="Picture 12" descr="A close up of a keyboard&#10;&#10;Description automatically generated">
            <a:extLst>
              <a:ext uri="{FF2B5EF4-FFF2-40B4-BE49-F238E27FC236}">
                <a16:creationId xmlns:a16="http://schemas.microsoft.com/office/drawing/2014/main" id="{F028AC41-DC12-4C61-8F16-AAA16B55B9B1}"/>
              </a:ext>
            </a:extLst>
          </p:cNvPr>
          <p:cNvPicPr>
            <a:picLocks noChangeAspect="1"/>
          </p:cNvPicPr>
          <p:nvPr/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18" y="7049006"/>
            <a:ext cx="6599564" cy="181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1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1451</TotalTime>
  <Words>0</Words>
  <Application>Microsoft Office PowerPoint</Application>
  <PresentationFormat>Letter Paper (8.5x11 in)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riley</dc:creator>
  <cp:lastModifiedBy>jake riley</cp:lastModifiedBy>
  <cp:revision>7</cp:revision>
  <cp:lastPrinted>2020-04-05T16:55:49Z</cp:lastPrinted>
  <dcterms:created xsi:type="dcterms:W3CDTF">2020-04-04T16:42:07Z</dcterms:created>
  <dcterms:modified xsi:type="dcterms:W3CDTF">2020-04-05T16:55:56Z</dcterms:modified>
</cp:coreProperties>
</file>