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R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J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endParaRPr altLang="en-US" lang="zh-CN"/>
          </a:p>
          <a:p>
            <a:r>
              <a:rPr dirty="0" sz="2400" lang="en-US"/>
              <a:t>REGISTER NO A</a:t>
            </a:r>
            <a:r>
              <a:rPr dirty="0" sz="2400" lang="en-US"/>
              <a:t>ND NMID: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7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u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&amp;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t</a:t>
            </a:r>
            <a:r>
              <a:rPr dirty="0" sz="2400" lang="en-US"/>
              <a:t>v</a:t>
            </a:r>
            <a:r>
              <a:rPr dirty="0" sz="2400" lang="en-US"/>
              <a:t>u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7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u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2</a:t>
            </a:r>
            <a:r>
              <a:rPr dirty="0" sz="2400" lang="en-US"/>
              <a:t> </a:t>
            </a:r>
            <a:r>
              <a:rPr dirty="0" sz="2400" lang="en-US"/>
              <a:t>y</a:t>
            </a:r>
            <a:r>
              <a:rPr dirty="0" sz="2400" lang="en-US"/>
              <a:t>e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ter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ience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z</a:t>
            </a:r>
            <a:r>
              <a:rPr dirty="0" sz="2400" lang="en-US"/>
              <a:t>hian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&amp;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&amp;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valiur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versity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61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br>
              <a:rPr dirty="0" sz="4250" lang="en-US" spc="15"/>
            </a:br>
            <a:br>
              <a:rPr dirty="0" sz="4250" lang="en-US" spc="15"/>
            </a:br>
            <a:r>
              <a:rPr dirty="0" sz="4250" lang="en-US" spc="15"/>
              <a:t>P</a:t>
            </a:r>
            <a:r>
              <a:rPr dirty="0" sz="4250" lang="en-US" spc="15"/>
              <a:t>r</a:t>
            </a:r>
            <a:r>
              <a:rPr dirty="0" sz="4250" lang="en-US" spc="15"/>
              <a:t>o</a:t>
            </a:r>
            <a:r>
              <a:rPr dirty="0" sz="4250" lang="en-US" spc="15"/>
              <a:t>f</a:t>
            </a:r>
            <a:r>
              <a:rPr dirty="0" sz="4250" lang="en-US" spc="15"/>
              <a:t>essional</a:t>
            </a:r>
            <a:r>
              <a:rPr dirty="0" sz="4250" lang="en-US" spc="15"/>
              <a:t> </a:t>
            </a:r>
            <a:r>
              <a:rPr dirty="0" sz="4250" lang="en-US" spc="15"/>
              <a:t>o</a:t>
            </a:r>
            <a:r>
              <a:rPr dirty="0" sz="4250" lang="en-US" spc="15"/>
              <a:t>n</a:t>
            </a:r>
            <a:r>
              <a:rPr dirty="0" sz="4250" lang="en-US" spc="15"/>
              <a:t>l</a:t>
            </a:r>
            <a:r>
              <a:rPr dirty="0" sz="4250" lang="en-US" spc="15"/>
              <a:t>ine</a:t>
            </a:r>
            <a:r>
              <a:rPr dirty="0" sz="4250" lang="en-US" spc="15"/>
              <a:t> </a:t>
            </a:r>
            <a:r>
              <a:rPr dirty="0" sz="4250" lang="en-US" spc="15"/>
              <a:t>p</a:t>
            </a:r>
            <a:r>
              <a:rPr dirty="0" sz="4250" lang="en-US" spc="15"/>
              <a:t>r</a:t>
            </a:r>
            <a:r>
              <a:rPr dirty="0" sz="4250" lang="en-US" spc="15"/>
              <a:t>e</a:t>
            </a:r>
            <a:r>
              <a:rPr dirty="0" sz="4250" lang="en-US" spc="15"/>
              <a:t>s</a:t>
            </a:r>
            <a:r>
              <a:rPr dirty="0" sz="4250" lang="en-US" spc="15"/>
              <a:t>e</a:t>
            </a:r>
            <a:r>
              <a:rPr dirty="0" sz="4250" lang="en-US" spc="15"/>
              <a:t>n</a:t>
            </a:r>
            <a:r>
              <a:rPr dirty="0" sz="4250" lang="en-US" spc="15"/>
              <a:t>ce</a:t>
            </a:r>
            <a:r>
              <a:rPr dirty="0" sz="4250" lang="en-US" spc="15"/>
              <a:t>:</a:t>
            </a:r>
            <a:br>
              <a:rPr dirty="0" sz="4250" lang="en-US" spc="15"/>
            </a:br>
            <a:r>
              <a:rPr dirty="0" sz="4250" lang="en-US" spc="15"/>
              <a:t>A</a:t>
            </a:r>
            <a:r>
              <a:rPr dirty="0" sz="4250" lang="en-US" spc="15"/>
              <a:t> </a:t>
            </a:r>
            <a:r>
              <a:rPr dirty="0" sz="4250" lang="en-US" spc="15"/>
              <a:t>well-de</a:t>
            </a:r>
            <a:r>
              <a:rPr dirty="0" sz="4250" lang="en-US" spc="15"/>
              <a:t>s</a:t>
            </a:r>
            <a:r>
              <a:rPr dirty="0" sz="4250" lang="en-US" spc="15"/>
              <a:t>i</a:t>
            </a:r>
            <a:r>
              <a:rPr dirty="0" sz="4250" lang="en-US" spc="15"/>
              <a:t>g</a:t>
            </a:r>
            <a:r>
              <a:rPr dirty="0" sz="4250" lang="en-US" spc="15"/>
              <a:t>n</a:t>
            </a:r>
            <a:r>
              <a:rPr dirty="0" sz="4250" lang="en-US" spc="15"/>
              <a:t>e</a:t>
            </a:r>
            <a:r>
              <a:rPr dirty="0" sz="4250" lang="en-US" spc="15"/>
              <a:t>d</a:t>
            </a:r>
            <a:r>
              <a:rPr dirty="0" sz="4250" lang="en-US" spc="15"/>
              <a:t> </a:t>
            </a:r>
            <a:r>
              <a:rPr dirty="0" sz="4250" lang="en-US" spc="15"/>
              <a:t>portfolio</a:t>
            </a:r>
            <a:r>
              <a:rPr dirty="0" sz="4250" lang="en-US" spc="15"/>
              <a:t> </a:t>
            </a:r>
            <a:r>
              <a:rPr dirty="0" sz="4250" lang="en-US" spc="15"/>
              <a:t>s</a:t>
            </a:r>
            <a:r>
              <a:rPr dirty="0" sz="4250" lang="en-US" spc="15"/>
              <a:t>h</a:t>
            </a:r>
            <a:r>
              <a:rPr dirty="0" sz="4250" lang="en-US" spc="15"/>
              <a:t>o</a:t>
            </a:r>
            <a:r>
              <a:rPr dirty="0" sz="4250" lang="en-US" spc="15"/>
              <a:t>w</a:t>
            </a:r>
            <a:r>
              <a:rPr dirty="0" sz="4250" lang="en-US" spc="15"/>
              <a:t>c</a:t>
            </a:r>
            <a:r>
              <a:rPr dirty="0" sz="4250" lang="en-US" spc="15"/>
              <a:t>a</a:t>
            </a:r>
            <a:r>
              <a:rPr dirty="0" sz="4250" lang="en-US" spc="15"/>
              <a:t>s</a:t>
            </a:r>
            <a:r>
              <a:rPr dirty="0" sz="4250" lang="en-US" spc="15"/>
              <a:t>ing</a:t>
            </a:r>
            <a:r>
              <a:rPr dirty="0" sz="4250" lang="en-US" spc="15"/>
              <a:t> </a:t>
            </a:r>
            <a:r>
              <a:rPr dirty="0" sz="4250" lang="en-US" spc="15"/>
              <a:t>y</a:t>
            </a:r>
            <a:r>
              <a:rPr dirty="0" sz="4250" lang="en-US" spc="15"/>
              <a:t>o</a:t>
            </a:r>
            <a:r>
              <a:rPr dirty="0" sz="4250" lang="en-US" spc="15"/>
              <a:t>u</a:t>
            </a:r>
            <a:r>
              <a:rPr dirty="0" sz="4250" lang="en-US" spc="15"/>
              <a:t>r</a:t>
            </a:r>
            <a:r>
              <a:rPr dirty="0" sz="4250" lang="en-US" spc="15"/>
              <a:t> </a:t>
            </a:r>
            <a:r>
              <a:rPr dirty="0" sz="4250" lang="en-US" spc="15"/>
              <a:t>m</a:t>
            </a:r>
            <a:r>
              <a:rPr dirty="0" sz="4250" lang="en-US" spc="15"/>
              <a:t>a</a:t>
            </a:r>
            <a:r>
              <a:rPr dirty="0" sz="4250" lang="en-US" spc="15"/>
              <a:t>k</a:t>
            </a:r>
            <a:r>
              <a:rPr dirty="0" sz="4250" lang="en-US" spc="15"/>
              <a:t>e</a:t>
            </a:r>
            <a:r>
              <a:rPr dirty="0" sz="4250" lang="en-US" spc="15"/>
              <a:t>up</a:t>
            </a:r>
            <a:r>
              <a:rPr dirty="0" sz="4250" lang="en-US" spc="15"/>
              <a:t> </a:t>
            </a:r>
            <a:r>
              <a:rPr dirty="0" sz="4250" lang="en-US" spc="15"/>
              <a:t>a</a:t>
            </a:r>
            <a:r>
              <a:rPr dirty="0" sz="4250" lang="en-US" spc="15"/>
              <a:t>r</a:t>
            </a:r>
            <a:r>
              <a:rPr dirty="0" sz="4250" lang="en-US" spc="15"/>
              <a:t>t</a:t>
            </a:r>
            <a:r>
              <a:rPr dirty="0" sz="4250" lang="en-US" spc="15"/>
              <a:t>i</a:t>
            </a:r>
            <a:r>
              <a:rPr dirty="0" sz="4250" lang="en-US" spc="15"/>
              <a:t>s</a:t>
            </a:r>
            <a:r>
              <a:rPr dirty="0" sz="4250" lang="en-US" spc="15"/>
              <a:t>t</a:t>
            </a:r>
            <a:r>
              <a:rPr dirty="0" sz="4250" lang="en-US" spc="15"/>
              <a:t>r</a:t>
            </a:r>
            <a:r>
              <a:rPr dirty="0" sz="4250" lang="en-US" spc="15"/>
              <a:t>y</a:t>
            </a:r>
            <a:r>
              <a:rPr dirty="0" sz="4250" lang="en-US" spc="15"/>
              <a:t> </a:t>
            </a:r>
            <a:r>
              <a:rPr dirty="0" sz="4250" lang="en-US" spc="15"/>
              <a:t>s</a:t>
            </a:r>
            <a:r>
              <a:rPr dirty="0" sz="4250" lang="en-US" spc="15"/>
              <a:t>k</a:t>
            </a:r>
            <a:r>
              <a:rPr dirty="0" sz="4250" lang="en-US" spc="15"/>
              <a:t>i</a:t>
            </a:r>
            <a:r>
              <a:rPr dirty="0" sz="4250" lang="en-US" spc="15"/>
              <a:t>l</a:t>
            </a:r>
            <a:r>
              <a:rPr dirty="0" sz="4250" lang="en-US" spc="15"/>
              <a:t>l</a:t>
            </a:r>
            <a:r>
              <a:rPr dirty="0" sz="4250" lang="en-US" spc="15"/>
              <a:t>s</a:t>
            </a:r>
            <a:br>
              <a:rPr dirty="0" sz="4250" lang="en-US" spc="15"/>
            </a:br>
            <a:r>
              <a:rPr dirty="0" sz="4250" lang="en-US" spc="15"/>
              <a:t>C</a:t>
            </a:r>
            <a:r>
              <a:rPr dirty="0" sz="4250" lang="en-US" spc="15"/>
              <a:t>r</a:t>
            </a:r>
            <a:r>
              <a:rPr dirty="0" sz="4250" lang="en-US" spc="15"/>
              <a:t>e</a:t>
            </a:r>
            <a:r>
              <a:rPr dirty="0" sz="4250" lang="en-US" spc="15"/>
              <a:t>d</a:t>
            </a:r>
            <a:r>
              <a:rPr dirty="0" sz="4250" lang="en-US" spc="15"/>
              <a:t>i</a:t>
            </a:r>
            <a:r>
              <a:rPr dirty="0" sz="4250" lang="en-US" spc="15"/>
              <a:t>b</a:t>
            </a:r>
            <a:r>
              <a:rPr dirty="0" sz="4250" lang="en-US" spc="15"/>
              <a:t>i</a:t>
            </a:r>
            <a:r>
              <a:rPr dirty="0" sz="4250" lang="en-US" spc="15"/>
              <a:t>l</a:t>
            </a:r>
            <a:r>
              <a:rPr dirty="0" sz="4250" lang="en-US" spc="15"/>
              <a:t>i</a:t>
            </a:r>
            <a:r>
              <a:rPr dirty="0" sz="4250" lang="en-US" spc="15"/>
              <a:t>ty</a:t>
            </a:r>
            <a:r>
              <a:rPr dirty="0" sz="4250" lang="en-US" spc="15"/>
              <a:t>:</a:t>
            </a:r>
            <a:r>
              <a:rPr dirty="0" sz="4250" lang="en-US" spc="15"/>
              <a:t>establishment</a:t>
            </a:r>
            <a:r>
              <a:rPr dirty="0" sz="4250" lang="en-US" spc="15"/>
              <a:t> </a:t>
            </a:r>
            <a:r>
              <a:rPr dirty="0" sz="4250" lang="en-US" spc="15"/>
              <a:t>o</a:t>
            </a:r>
            <a:r>
              <a:rPr dirty="0" sz="4250" lang="en-US" spc="15"/>
              <a:t>f</a:t>
            </a:r>
            <a:r>
              <a:rPr dirty="0" sz="4250" lang="en-US" spc="15"/>
              <a:t> </a:t>
            </a:r>
            <a:r>
              <a:rPr dirty="0" sz="4250" lang="en-US" spc="15"/>
              <a:t>c</a:t>
            </a:r>
            <a:r>
              <a:rPr dirty="0" sz="4250" lang="en-US" spc="15"/>
              <a:t>r</a:t>
            </a:r>
            <a:r>
              <a:rPr dirty="0" sz="4250" lang="en-US" spc="15"/>
              <a:t>e</a:t>
            </a:r>
            <a:r>
              <a:rPr dirty="0" sz="4250" lang="en-US" spc="15"/>
              <a:t>d</a:t>
            </a:r>
            <a:r>
              <a:rPr dirty="0" sz="4250" lang="en-US" spc="15"/>
              <a:t>i</a:t>
            </a:r>
            <a:r>
              <a:rPr dirty="0" sz="4250" lang="en-US" spc="15"/>
              <a:t>b</a:t>
            </a:r>
            <a:r>
              <a:rPr dirty="0" sz="4250" lang="en-US" spc="15"/>
              <a:t>i</a:t>
            </a:r>
            <a:r>
              <a:rPr dirty="0" sz="4250" lang="en-US" spc="15"/>
              <a:t>lity</a:t>
            </a:r>
            <a:r>
              <a:rPr dirty="0" sz="4250" lang="en-US" spc="15"/>
              <a:t> </a:t>
            </a:r>
            <a:r>
              <a:rPr dirty="0" sz="4250" lang="en-US" spc="15"/>
              <a:t>t</a:t>
            </a:r>
            <a:r>
              <a:rPr dirty="0" sz="4250" lang="en-US" spc="15"/>
              <a:t>h</a:t>
            </a:r>
            <a:r>
              <a:rPr dirty="0" sz="4250" lang="en-US" spc="15"/>
              <a:t>r</a:t>
            </a:r>
            <a:r>
              <a:rPr dirty="0" sz="4250" lang="en-US" spc="15"/>
              <a:t>o</a:t>
            </a:r>
            <a:r>
              <a:rPr dirty="0" sz="4250" lang="en-US" spc="15"/>
              <a:t>ugh</a:t>
            </a:r>
            <a:r>
              <a:rPr dirty="0" sz="4250" lang="en-US" spc="15"/>
              <a:t> </a:t>
            </a:r>
            <a:r>
              <a:rPr dirty="0" sz="4250" lang="en-US" spc="15"/>
              <a:t>h</a:t>
            </a:r>
            <a:r>
              <a:rPr dirty="0" sz="4250" lang="en-US" spc="15"/>
              <a:t>i</a:t>
            </a:r>
            <a:r>
              <a:rPr dirty="0" sz="4250" lang="en-US" spc="15"/>
              <a:t>g</a:t>
            </a:r>
            <a:r>
              <a:rPr dirty="0" sz="4250" lang="en-US" spc="15"/>
              <a:t>h</a:t>
            </a:r>
            <a:r>
              <a:rPr dirty="0" sz="4250" lang="en-US" spc="15"/>
              <a:t>-quality</a:t>
            </a:r>
            <a:r>
              <a:rPr dirty="0" sz="4250" lang="en-US" spc="15"/>
              <a:t> </a:t>
            </a:r>
            <a:r>
              <a:rPr dirty="0" sz="4250" lang="en-US" spc="15"/>
              <a:t>i</a:t>
            </a:r>
            <a:r>
              <a:rPr dirty="0" sz="4250" lang="en-US" spc="15"/>
              <a:t>m</a:t>
            </a:r>
            <a:r>
              <a:rPr dirty="0" sz="4250" lang="en-US" spc="15"/>
              <a:t>a</a:t>
            </a:r>
            <a:r>
              <a:rPr dirty="0" sz="4250" lang="en-US" spc="15"/>
              <a:t>g</a:t>
            </a:r>
            <a:r>
              <a:rPr dirty="0" sz="4250" lang="en-US" spc="15"/>
              <a:t>es</a:t>
            </a:r>
            <a:r>
              <a:rPr dirty="0" sz="4250" lang="en-US" spc="15"/>
              <a:t> </a:t>
            </a:r>
            <a:r>
              <a:rPr dirty="0" sz="4250" lang="en-US" spc="15"/>
              <a:t>a</a:t>
            </a:r>
            <a:r>
              <a:rPr dirty="0" sz="4250" lang="en-US" spc="15"/>
              <a:t>n</a:t>
            </a:r>
            <a:r>
              <a:rPr dirty="0" sz="4250" lang="en-US" spc="15"/>
              <a:t>d</a:t>
            </a:r>
            <a:r>
              <a:rPr dirty="0" sz="4250" lang="en-US" spc="15"/>
              <a:t> </a:t>
            </a:r>
            <a:r>
              <a:rPr dirty="0" sz="4250" lang="en-US" spc="15"/>
              <a:t>t</a:t>
            </a:r>
            <a:r>
              <a:rPr dirty="0" sz="4250" lang="en-US" spc="15"/>
              <a:t>e</a:t>
            </a:r>
            <a:r>
              <a:rPr dirty="0" sz="4250" lang="en-US" spc="15"/>
              <a:t>s</a:t>
            </a:r>
            <a:r>
              <a:rPr dirty="0" sz="4250" lang="en-US" spc="15"/>
              <a:t>t</a:t>
            </a:r>
            <a:r>
              <a:rPr dirty="0" sz="4250" lang="en-US" spc="15"/>
              <a:t>i</a:t>
            </a:r>
            <a:r>
              <a:rPr dirty="0" sz="4250" lang="en-US" spc="15"/>
              <a:t>m</a:t>
            </a:r>
            <a:r>
              <a:rPr dirty="0" sz="4250" lang="en-US" spc="15"/>
              <a:t>o</a:t>
            </a:r>
            <a:r>
              <a:rPr dirty="0" sz="4250" lang="en-US" spc="15"/>
              <a:t>n</a:t>
            </a:r>
            <a:r>
              <a:rPr dirty="0" sz="4250" lang="en-US" spc="15"/>
              <a:t>i</a:t>
            </a:r>
            <a:r>
              <a:rPr dirty="0" sz="4250" lang="en-US" spc="15"/>
              <a:t>a</a:t>
            </a:r>
            <a:r>
              <a:rPr dirty="0" sz="4250" lang="en-US" spc="15"/>
              <a:t>l</a:t>
            </a:r>
            <a:r>
              <a:rPr dirty="0" sz="4250" lang="en-US" spc="15"/>
              <a:t>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-443345" y="2354703"/>
            <a:ext cx="11720563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43567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br>
              <a:rPr dirty="0" lang="en-US"/>
            </a:br>
            <a:r>
              <a:rPr dirty="0" lang="en-US"/>
              <a:t>D</a:t>
            </a:r>
            <a:r>
              <a:rPr dirty="0" lang="en-US"/>
              <a:t>e</a:t>
            </a:r>
            <a:r>
              <a:rPr dirty="0" lang="en-US"/>
              <a:t>f</a:t>
            </a:r>
            <a:r>
              <a:rPr dirty="0" lang="en-US"/>
              <a:t>i</a:t>
            </a:r>
            <a:r>
              <a:rPr dirty="0" lang="en-US"/>
              <a:t>n</a:t>
            </a:r>
            <a:r>
              <a:rPr dirty="0" lang="en-US"/>
              <a:t>e</a:t>
            </a:r>
            <a:r>
              <a:rPr dirty="0" lang="en-US"/>
              <a:t> </a:t>
            </a:r>
            <a:r>
              <a:rPr dirty="0" lang="en-US"/>
              <a:t>y</a:t>
            </a:r>
            <a:r>
              <a:rPr dirty="0" lang="en-US"/>
              <a:t>o</a:t>
            </a:r>
            <a:r>
              <a:rPr dirty="0" lang="en-US"/>
              <a:t>u</a:t>
            </a:r>
            <a:r>
              <a:rPr dirty="0" lang="en-US"/>
              <a:t>r</a:t>
            </a:r>
            <a:r>
              <a:rPr dirty="0" lang="en-US"/>
              <a:t> </a:t>
            </a:r>
            <a:r>
              <a:rPr dirty="0" lang="en-US"/>
              <a:t>b</a:t>
            </a:r>
            <a:r>
              <a:rPr dirty="0" lang="en-US"/>
              <a:t>r</a:t>
            </a:r>
            <a:r>
              <a:rPr dirty="0" lang="en-US"/>
              <a:t>a</a:t>
            </a:r>
            <a:r>
              <a:rPr dirty="0" lang="en-US"/>
              <a:t>n</a:t>
            </a:r>
            <a:r>
              <a:rPr dirty="0" lang="en-US"/>
              <a:t>d</a:t>
            </a:r>
            <a:r>
              <a:rPr dirty="0" lang="en-US"/>
              <a:t>:</a:t>
            </a:r>
            <a:br>
              <a:rPr dirty="0" lang="en-US"/>
            </a:br>
            <a:r>
              <a:rPr dirty="0" lang="en-US"/>
              <a:t>E</a:t>
            </a:r>
            <a:r>
              <a:rPr dirty="0" lang="en-US"/>
              <a:t>s</a:t>
            </a:r>
            <a:r>
              <a:rPr dirty="0" lang="en-US"/>
              <a:t>t</a:t>
            </a:r>
            <a:r>
              <a:rPr dirty="0" lang="en-US"/>
              <a:t>a</a:t>
            </a:r>
            <a:r>
              <a:rPr dirty="0" lang="en-US"/>
              <a:t>b</a:t>
            </a:r>
            <a:r>
              <a:rPr dirty="0" lang="en-US"/>
              <a:t>lish</a:t>
            </a:r>
            <a:r>
              <a:rPr dirty="0" lang="en-US"/>
              <a:t> </a:t>
            </a:r>
            <a:r>
              <a:rPr dirty="0" lang="en-US"/>
              <a:t>a</a:t>
            </a:r>
            <a:r>
              <a:rPr dirty="0" lang="en-US"/>
              <a:t> </a:t>
            </a:r>
            <a:r>
              <a:rPr dirty="0" lang="en-US"/>
              <a:t>c</a:t>
            </a:r>
            <a:r>
              <a:rPr dirty="0" lang="en-US"/>
              <a:t>l</a:t>
            </a:r>
            <a:r>
              <a:rPr dirty="0" lang="en-US"/>
              <a:t>e</a:t>
            </a:r>
            <a:r>
              <a:rPr dirty="0" lang="en-US"/>
              <a:t>ar</a:t>
            </a:r>
            <a:r>
              <a:rPr dirty="0" lang="en-US"/>
              <a:t> </a:t>
            </a:r>
            <a:r>
              <a:rPr dirty="0" lang="en-US"/>
              <a:t>b</a:t>
            </a:r>
            <a:r>
              <a:rPr dirty="0" lang="en-US"/>
              <a:t>r</a:t>
            </a:r>
            <a:r>
              <a:rPr dirty="0" lang="en-US"/>
              <a:t>a</a:t>
            </a:r>
            <a:r>
              <a:rPr dirty="0" lang="en-US"/>
              <a:t>n</a:t>
            </a:r>
            <a:r>
              <a:rPr dirty="0" lang="en-US"/>
              <a:t>c</a:t>
            </a:r>
            <a:r>
              <a:rPr dirty="0" lang="en-US"/>
              <a:t>h</a:t>
            </a:r>
            <a:r>
              <a:rPr dirty="0" lang="en-US"/>
              <a:t> </a:t>
            </a:r>
            <a:r>
              <a:rPr dirty="0" lang="en-US"/>
              <a:t>i</a:t>
            </a:r>
            <a:r>
              <a:rPr dirty="0" lang="en-US"/>
              <a:t>d</a:t>
            </a:r>
            <a:r>
              <a:rPr dirty="0" lang="en-US"/>
              <a:t>e</a:t>
            </a:r>
            <a:r>
              <a:rPr dirty="0" lang="en-US"/>
              <a:t>n</a:t>
            </a:r>
            <a:r>
              <a:rPr dirty="0" lang="en-US"/>
              <a:t>t</a:t>
            </a:r>
            <a:r>
              <a:rPr dirty="0" lang="en-US"/>
              <a:t>i</a:t>
            </a:r>
            <a:r>
              <a:rPr dirty="0" lang="en-US"/>
              <a:t>t</a:t>
            </a:r>
            <a:r>
              <a:rPr dirty="0" lang="en-US"/>
              <a:t>y</a:t>
            </a:r>
            <a:r>
              <a:rPr dirty="0" lang="en-US"/>
              <a:t> </a:t>
            </a:r>
            <a:r>
              <a:rPr dirty="0" lang="en-US"/>
              <a:t>a</a:t>
            </a:r>
            <a:r>
              <a:rPr dirty="0" lang="en-US"/>
              <a:t>n</a:t>
            </a:r>
            <a:r>
              <a:rPr dirty="0" lang="en-US"/>
              <a:t>d</a:t>
            </a:r>
            <a:r>
              <a:rPr dirty="0" lang="en-US"/>
              <a:t> </a:t>
            </a:r>
            <a:r>
              <a:rPr dirty="0" lang="en-US"/>
              <a:t>a</a:t>
            </a:r>
            <a:r>
              <a:rPr dirty="0" lang="en-US"/>
              <a:t>e</a:t>
            </a:r>
            <a:r>
              <a:rPr dirty="0" lang="en-US"/>
              <a:t>s</a:t>
            </a:r>
            <a:r>
              <a:rPr dirty="0" lang="en-US"/>
              <a:t>t</a:t>
            </a:r>
            <a:r>
              <a:rPr dirty="0" lang="en-US"/>
              <a:t>h</a:t>
            </a:r>
            <a:r>
              <a:rPr dirty="0" lang="en-US"/>
              <a:t>e</a:t>
            </a:r>
            <a:r>
              <a:rPr dirty="0" lang="en-US"/>
              <a:t>tic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171700"/>
          </a:xfrm>
        </p:spPr>
        <p:txBody>
          <a:bodyPr/>
          <a:p>
            <a:r>
              <a:rPr lang="en-US"/>
              <a:t>G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U</a:t>
            </a:r>
            <a:r>
              <a:rPr lang="en-US"/>
              <a:t>B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K</a:t>
            </a:r>
            <a:br>
              <a:rPr lang="en-US"/>
            </a:br>
            <a:r>
              <a:rPr lang="en-US"/>
              <a:t>S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q</a:t>
            </a:r>
            <a:r>
              <a:rPr lang="en-US"/>
              <a:t>u</a:t>
            </a:r>
            <a:r>
              <a:rPr lang="en-US"/>
              <a:t>ille</a:t>
            </a:r>
            <a:r>
              <a:rPr lang="en-US"/>
              <a:t> 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u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a</a:t>
            </a:r>
            <a:r>
              <a:rPr lang="en-US"/>
              <a:t>'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tfolio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l</a:t>
            </a:r>
            <a:r>
              <a:rPr lang="en-US"/>
              <a:t>ate</a:t>
            </a:r>
            <a:br>
              <a:rPr lang="en-US"/>
            </a:br>
            <a:r>
              <a:rPr lang="en-US"/>
              <a:t>C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u</a:t>
            </a:r>
            <a:r>
              <a:rPr lang="en-US"/>
              <a:t>c</a:t>
            </a:r>
            <a:r>
              <a:rPr lang="en-US"/>
              <a:t>k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ortfolio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late</a:t>
            </a: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009650" cy="188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br>
              <a:rPr dirty="0" sz="4250" lang="en-US" spc="25"/>
            </a:br>
            <a:br>
              <a:rPr dirty="0" sz="4250" lang="en-US" spc="25"/>
            </a:br>
            <a:r>
              <a:rPr dirty="0" sz="4250" lang="en-US" spc="25"/>
              <a:t>M</a:t>
            </a:r>
            <a:r>
              <a:rPr dirty="0" sz="4250" lang="en-US" spc="25"/>
              <a:t>A</a:t>
            </a:r>
            <a:r>
              <a:rPr dirty="0" sz="4250" lang="en-US" spc="25"/>
              <a:t>K</a:t>
            </a:r>
            <a:r>
              <a:rPr dirty="0" sz="4250" lang="en-US" spc="25"/>
              <a:t>E</a:t>
            </a:r>
            <a:r>
              <a:rPr dirty="0" sz="4250" lang="en-US" spc="25"/>
              <a:t>U</a:t>
            </a:r>
            <a:r>
              <a:rPr dirty="0" sz="4250" lang="en-US" spc="25"/>
              <a:t>P</a:t>
            </a:r>
            <a:r>
              <a:rPr dirty="0" sz="4250" lang="en-US" spc="25"/>
              <a:t> </a:t>
            </a:r>
            <a:r>
              <a:rPr dirty="0" sz="4250" lang="en-US" spc="25"/>
              <a:t>A</a:t>
            </a:r>
            <a:r>
              <a:rPr dirty="0" sz="4250" lang="en-US" spc="25"/>
              <a:t>R</a:t>
            </a:r>
            <a:r>
              <a:rPr dirty="0" sz="4250" lang="en-US" spc="25"/>
              <a:t>T</a:t>
            </a:r>
            <a:r>
              <a:rPr dirty="0" sz="4250" lang="en-US" spc="25"/>
              <a:t>IST</a:t>
            </a:r>
            <a:r>
              <a:rPr dirty="0" sz="4250" lang="en-US" spc="25"/>
              <a:t> </a:t>
            </a:r>
            <a:r>
              <a:rPr dirty="0" sz="4250" lang="en-US" spc="25"/>
              <a:t>P</a:t>
            </a:r>
            <a:r>
              <a:rPr dirty="0" sz="4250" lang="en-US" spc="25"/>
              <a:t>O</a:t>
            </a:r>
            <a:r>
              <a:rPr dirty="0" sz="4250" lang="en-US" spc="25"/>
              <a:t>R</a:t>
            </a:r>
            <a:r>
              <a:rPr dirty="0" sz="4250" lang="en-US" spc="25"/>
              <a:t>TFOLIO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953077" cy="561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dirty="0" sz="4250" lang="en-US" spc="10"/>
            </a:br>
            <a:r>
              <a:rPr dirty="0" sz="4250" lang="en-US" spc="10"/>
              <a:t>L</a:t>
            </a:r>
            <a:r>
              <a:rPr dirty="0" sz="4250" lang="en-US" spc="10"/>
              <a:t>i</a:t>
            </a:r>
            <a:r>
              <a:rPr dirty="0" sz="4250" lang="en-US" spc="10"/>
              <a:t>m</a:t>
            </a:r>
            <a:r>
              <a:rPr dirty="0" sz="4250" lang="en-US" spc="10"/>
              <a:t>i</a:t>
            </a:r>
            <a:r>
              <a:rPr dirty="0" sz="4250" lang="en-US" spc="10"/>
              <a:t>ted</a:t>
            </a:r>
            <a:r>
              <a:rPr dirty="0" sz="4250" lang="en-US" spc="10"/>
              <a:t> </a:t>
            </a:r>
            <a:r>
              <a:rPr dirty="0" sz="4250" lang="en-US" spc="10"/>
              <a:t>a</a:t>
            </a:r>
            <a:r>
              <a:rPr dirty="0" sz="4250" lang="en-US" spc="10"/>
              <a:t>c</a:t>
            </a:r>
            <a:r>
              <a:rPr dirty="0" sz="4250" lang="en-US" spc="10"/>
              <a:t>c</a:t>
            </a:r>
            <a:r>
              <a:rPr dirty="0" sz="4250" lang="en-US" spc="10"/>
              <a:t>ess</a:t>
            </a:r>
            <a:r>
              <a:rPr dirty="0" sz="4250" lang="en-US" spc="10"/>
              <a:t> </a:t>
            </a:r>
            <a:r>
              <a:rPr dirty="0" sz="4250" lang="en-US" spc="10"/>
              <a:t>t</a:t>
            </a:r>
            <a:r>
              <a:rPr dirty="0" sz="4250" lang="en-US" spc="10"/>
              <a:t>o</a:t>
            </a:r>
            <a:r>
              <a:rPr dirty="0" sz="4250" lang="en-US" spc="10"/>
              <a:t> </a:t>
            </a:r>
            <a:r>
              <a:rPr dirty="0" sz="4250" lang="en-US" spc="10"/>
              <a:t>p</a:t>
            </a:r>
            <a:r>
              <a:rPr dirty="0" sz="4250" lang="en-US" spc="10"/>
              <a:t>r</a:t>
            </a:r>
            <a:r>
              <a:rPr dirty="0" sz="4250" lang="en-US" spc="10"/>
              <a:t>o</a:t>
            </a:r>
            <a:r>
              <a:rPr dirty="0" sz="4250" lang="en-US" spc="10"/>
              <a:t>f</a:t>
            </a:r>
            <a:r>
              <a:rPr dirty="0" sz="4250" lang="en-US" spc="10"/>
              <a:t>e</a:t>
            </a:r>
            <a:r>
              <a:rPr dirty="0" sz="4250" lang="en-US" spc="10"/>
              <a:t>s</a:t>
            </a:r>
            <a:r>
              <a:rPr dirty="0" sz="4250" lang="en-US" spc="10"/>
              <a:t>s</a:t>
            </a:r>
            <a:r>
              <a:rPr dirty="0" sz="4250" lang="en-US" spc="10"/>
              <a:t>ional</a:t>
            </a:r>
            <a:r>
              <a:rPr dirty="0" sz="4250" lang="en-US" spc="10"/>
              <a:t> </a:t>
            </a:r>
            <a:r>
              <a:rPr dirty="0" sz="4250" lang="en-US" spc="10"/>
              <a:t>p</a:t>
            </a:r>
            <a:r>
              <a:rPr dirty="0" sz="4250" lang="en-US" spc="10"/>
              <a:t>h</a:t>
            </a:r>
            <a:r>
              <a:rPr dirty="0" sz="4250" lang="en-US" spc="10"/>
              <a:t>o</a:t>
            </a:r>
            <a:r>
              <a:rPr dirty="0" sz="4250" lang="en-US" spc="10"/>
              <a:t>t</a:t>
            </a:r>
            <a:r>
              <a:rPr dirty="0" sz="4250" lang="en-US" spc="10"/>
              <a:t>o</a:t>
            </a:r>
            <a:r>
              <a:rPr dirty="0" sz="4250" lang="en-US" spc="10"/>
              <a:t>s</a:t>
            </a:r>
            <a:r>
              <a:rPr dirty="0" sz="4250" lang="en-US" spc="10"/>
              <a:t>h</a:t>
            </a:r>
            <a:r>
              <a:rPr dirty="0" sz="4250" lang="en-US" spc="10"/>
              <a:t>oo</a:t>
            </a:r>
            <a:r>
              <a:rPr dirty="0" sz="4250" lang="en-US" spc="10"/>
              <a:t>t</a:t>
            </a:r>
            <a:r>
              <a:rPr dirty="0" sz="4250" lang="en-US" spc="10"/>
              <a:t>s</a:t>
            </a:r>
            <a:r>
              <a:rPr dirty="0" sz="4250" lang="en-US" spc="10"/>
              <a:t>:</a:t>
            </a:r>
            <a:br>
              <a:rPr dirty="0" sz="4250" lang="en-US" spc="10"/>
            </a:br>
            <a:r>
              <a:rPr dirty="0" sz="4250" lang="en-US" spc="10"/>
              <a:t>J</a:t>
            </a:r>
            <a:r>
              <a:rPr dirty="0" sz="4250" lang="en-US" spc="10"/>
              <a:t>u</a:t>
            </a:r>
            <a:r>
              <a:rPr dirty="0" sz="4250" lang="en-US" spc="10"/>
              <a:t>n</a:t>
            </a:r>
            <a:r>
              <a:rPr dirty="0" sz="4250" lang="en-US" spc="10"/>
              <a:t>i</a:t>
            </a:r>
            <a:r>
              <a:rPr dirty="0" sz="4250" lang="en-US" spc="10"/>
              <a:t>o</a:t>
            </a:r>
            <a:r>
              <a:rPr dirty="0" sz="4250" lang="en-US" spc="10"/>
              <a:t>r</a:t>
            </a:r>
            <a:r>
              <a:rPr dirty="0" sz="4250" lang="en-US" spc="10"/>
              <a:t> </a:t>
            </a:r>
            <a:r>
              <a:rPr dirty="0" sz="4250" lang="en-US" spc="10"/>
              <a:t>m</a:t>
            </a:r>
            <a:r>
              <a:rPr dirty="0" sz="4250" lang="en-US" spc="10"/>
              <a:t>a</a:t>
            </a:r>
            <a:r>
              <a:rPr dirty="0" sz="4250" lang="en-US" spc="10"/>
              <a:t>keup</a:t>
            </a:r>
            <a:r>
              <a:rPr dirty="0" sz="4250" lang="en-US" spc="10"/>
              <a:t> </a:t>
            </a:r>
            <a:r>
              <a:rPr dirty="0" sz="4250" lang="en-US" spc="10"/>
              <a:t>a</a:t>
            </a:r>
            <a:r>
              <a:rPr dirty="0" sz="4250" lang="en-US" spc="10"/>
              <a:t>r</a:t>
            </a:r>
            <a:r>
              <a:rPr dirty="0" sz="4250" lang="en-US" spc="10"/>
              <a:t>tists</a:t>
            </a:r>
            <a:r>
              <a:rPr dirty="0" sz="4250" lang="en-US" spc="10"/>
              <a:t> </a:t>
            </a:r>
            <a:r>
              <a:rPr dirty="0" sz="4250" lang="en-US" spc="10"/>
              <a:t>often</a:t>
            </a:r>
            <a:r>
              <a:rPr dirty="0" sz="4250" lang="en-US" spc="10"/>
              <a:t> </a:t>
            </a:r>
            <a:r>
              <a:rPr dirty="0" sz="4250" lang="en-US" spc="10"/>
              <a:t>l</a:t>
            </a:r>
            <a:r>
              <a:rPr dirty="0" sz="4250" lang="en-US" spc="10"/>
              <a:t>a</a:t>
            </a:r>
            <a:r>
              <a:rPr dirty="0" sz="4250" lang="en-US" spc="10"/>
              <a:t>c</a:t>
            </a:r>
            <a:r>
              <a:rPr dirty="0" sz="4250" lang="en-US" spc="10"/>
              <a:t>k</a:t>
            </a:r>
            <a:r>
              <a:rPr dirty="0" sz="4250" lang="en-US" spc="10"/>
              <a:t> </a:t>
            </a:r>
            <a:r>
              <a:rPr dirty="0" sz="4250" lang="en-US" spc="10"/>
              <a:t>o</a:t>
            </a:r>
            <a:r>
              <a:rPr dirty="0" sz="4250" lang="en-US" spc="10"/>
              <a:t>p</a:t>
            </a:r>
            <a:r>
              <a:rPr dirty="0" sz="4250" lang="en-US" spc="10"/>
              <a:t>p</a:t>
            </a:r>
            <a:r>
              <a:rPr dirty="0" sz="4250" lang="en-US" spc="10"/>
              <a:t>o</a:t>
            </a:r>
            <a:r>
              <a:rPr dirty="0" sz="4250" lang="en-US" spc="10"/>
              <a:t>r</a:t>
            </a:r>
            <a:r>
              <a:rPr dirty="0" sz="4250" lang="en-US" spc="10"/>
              <a:t>tunities</a:t>
            </a:r>
            <a:r>
              <a:rPr dirty="0" sz="4250" lang="en-US" spc="10"/>
              <a:t> </a:t>
            </a:r>
            <a:r>
              <a:rPr dirty="0" sz="4250" lang="en-US" spc="10"/>
              <a:t>t</a:t>
            </a:r>
            <a:r>
              <a:rPr dirty="0" sz="4250" lang="en-US" spc="10"/>
              <a:t>o</a:t>
            </a:r>
            <a:r>
              <a:rPr dirty="0" sz="4250" lang="en-US" spc="10"/>
              <a:t> </a:t>
            </a:r>
            <a:r>
              <a:rPr dirty="0" sz="4250" lang="en-US" spc="10"/>
              <a:t>p</a:t>
            </a:r>
            <a:r>
              <a:rPr dirty="0" sz="4250" lang="en-US" spc="10"/>
              <a:t>a</a:t>
            </a:r>
            <a:r>
              <a:rPr dirty="0" sz="4250" lang="en-US" spc="10"/>
              <a:t>rticipate</a:t>
            </a:r>
            <a:r>
              <a:rPr dirty="0" sz="4250" lang="en-US" spc="10"/>
              <a:t> </a:t>
            </a:r>
            <a:r>
              <a:rPr dirty="0" sz="4250" lang="en-US" spc="10"/>
              <a:t>i</a:t>
            </a:r>
            <a:r>
              <a:rPr dirty="0" sz="4250" lang="en-US" spc="10"/>
              <a:t>n</a:t>
            </a:r>
            <a:r>
              <a:rPr dirty="0" sz="4250" lang="en-US" spc="10"/>
              <a:t> </a:t>
            </a:r>
            <a:r>
              <a:rPr dirty="0" sz="4250" lang="en-US" spc="10"/>
              <a:t>h</a:t>
            </a:r>
            <a:r>
              <a:rPr dirty="0" sz="4250" lang="en-US" spc="10"/>
              <a:t>i</a:t>
            </a:r>
            <a:r>
              <a:rPr dirty="0" sz="4250" lang="en-US" spc="10"/>
              <a:t>gh</a:t>
            </a:r>
            <a:r>
              <a:rPr dirty="0" sz="4250" lang="en-US" spc="10"/>
              <a:t>-</a:t>
            </a:r>
            <a:r>
              <a:rPr dirty="0" sz="4250" lang="en-US" spc="10"/>
              <a:t>q</a:t>
            </a:r>
            <a:r>
              <a:rPr dirty="0" sz="4250" lang="en-US" spc="10"/>
              <a:t>u</a:t>
            </a:r>
            <a:r>
              <a:rPr dirty="0" sz="4250" lang="en-US" spc="10"/>
              <a:t>a</a:t>
            </a:r>
            <a:r>
              <a:rPr dirty="0" sz="4250" lang="en-US" spc="10"/>
              <a:t>l</a:t>
            </a:r>
            <a:r>
              <a:rPr dirty="0" sz="4250" lang="en-US" spc="10"/>
              <a:t>i</a:t>
            </a:r>
            <a:r>
              <a:rPr dirty="0" sz="4250" lang="en-US" spc="10"/>
              <a:t>t</a:t>
            </a:r>
            <a:r>
              <a:rPr dirty="0" sz="4250" lang="en-US" spc="10"/>
              <a:t>y</a:t>
            </a:r>
            <a:r>
              <a:rPr dirty="0" sz="4250" lang="en-US" spc="10"/>
              <a:t> </a:t>
            </a:r>
            <a:r>
              <a:rPr dirty="0" sz="4250" lang="en-US" spc="10"/>
              <a:t>professional</a:t>
            </a:r>
            <a:r>
              <a:rPr dirty="0" sz="4250" lang="en-US" spc="10"/>
              <a:t> </a:t>
            </a:r>
            <a:r>
              <a:rPr dirty="0" sz="4250" lang="en-US" spc="10"/>
              <a:t>p</a:t>
            </a:r>
            <a:r>
              <a:rPr dirty="0" sz="4250" lang="en-US" spc="10"/>
              <a:t>h</a:t>
            </a:r>
            <a:r>
              <a:rPr dirty="0" sz="4250" lang="en-US" spc="10"/>
              <a:t>o</a:t>
            </a:r>
            <a:r>
              <a:rPr dirty="0" sz="4250" lang="en-US" spc="10"/>
              <a:t>t</a:t>
            </a:r>
            <a:r>
              <a:rPr dirty="0" sz="4250" lang="en-US" spc="10"/>
              <a:t>o</a:t>
            </a:r>
            <a:r>
              <a:rPr dirty="0" sz="4250" lang="en-US" spc="10"/>
              <a:t>s</a:t>
            </a:r>
            <a:r>
              <a:rPr dirty="0" sz="4250" lang="en-US" spc="10"/>
              <a:t>hoots</a:t>
            </a:r>
            <a:r>
              <a:rPr dirty="0" sz="4250" lang="en-US" spc="10"/>
              <a:t> 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a</a:t>
            </a:r>
            <a:r>
              <a:rPr dirty="0" sz="4250" lang="en-US" spc="10"/>
              <a:t>t</a:t>
            </a:r>
            <a:r>
              <a:rPr dirty="0" sz="4250" lang="en-US" spc="10"/>
              <a:t> </a:t>
            </a:r>
            <a:r>
              <a:rPr dirty="0" sz="4250" lang="en-US" spc="10"/>
              <a:t>c</a:t>
            </a:r>
            <a:r>
              <a:rPr dirty="0" sz="4250" lang="en-US" spc="10"/>
              <a:t>a</a:t>
            </a:r>
            <a:r>
              <a:rPr dirty="0" sz="4250" lang="en-US" spc="10"/>
              <a:t>n</a:t>
            </a:r>
            <a:r>
              <a:rPr dirty="0" sz="4250" lang="en-US" spc="10"/>
              <a:t> </a:t>
            </a:r>
            <a:r>
              <a:rPr dirty="0" sz="4250" lang="en-US" spc="10"/>
              <a:t>s</a:t>
            </a:r>
            <a:r>
              <a:rPr dirty="0" sz="4250" lang="en-US" spc="10"/>
              <a:t>h</a:t>
            </a:r>
            <a:r>
              <a:rPr dirty="0" sz="4250" lang="en-US" spc="10"/>
              <a:t>o</a:t>
            </a:r>
            <a:r>
              <a:rPr dirty="0" sz="4250" lang="en-US" spc="10"/>
              <a:t>w</a:t>
            </a:r>
            <a:r>
              <a:rPr dirty="0" sz="4250" lang="en-US" spc="10"/>
              <a:t>case</a:t>
            </a:r>
            <a:r>
              <a:rPr dirty="0" sz="4250" lang="en-US" spc="10"/>
              <a:t> 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e</a:t>
            </a:r>
            <a:r>
              <a:rPr dirty="0" sz="4250" lang="en-US" spc="10"/>
              <a:t>i</a:t>
            </a:r>
            <a:r>
              <a:rPr dirty="0" sz="4250" lang="en-US" spc="10"/>
              <a:t>r</a:t>
            </a:r>
            <a:r>
              <a:rPr dirty="0" sz="4250" lang="en-US" spc="10"/>
              <a:t> </a:t>
            </a:r>
            <a:r>
              <a:rPr dirty="0" sz="4250" lang="en-US" spc="10"/>
              <a:t>w</a:t>
            </a:r>
            <a:r>
              <a:rPr dirty="0" sz="4250" lang="en-US" spc="10"/>
              <a:t>o</a:t>
            </a:r>
            <a:r>
              <a:rPr dirty="0" sz="4250" lang="en-US" spc="10"/>
              <a:t>r</a:t>
            </a:r>
            <a:r>
              <a:rPr dirty="0" sz="4250" lang="en-US" spc="10"/>
              <a:t>k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4" y="829627"/>
            <a:ext cx="9645014" cy="6239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dirty="0" sz="4250" lang="en-US" spc="-20"/>
            </a:br>
            <a:r>
              <a:rPr dirty="0" sz="4250" lang="en-US" spc="-20"/>
              <a:t>O</a:t>
            </a:r>
            <a:r>
              <a:rPr dirty="0" sz="4250" lang="en-US" spc="-20"/>
              <a:t>b</a:t>
            </a:r>
            <a:r>
              <a:rPr dirty="0" sz="4250" lang="en-US" spc="-20"/>
              <a:t>j</a:t>
            </a:r>
            <a:r>
              <a:rPr dirty="0" sz="4250" lang="en-US" spc="-20"/>
              <a:t>e</a:t>
            </a:r>
            <a:r>
              <a:rPr dirty="0" sz="4250" lang="en-US" spc="-20"/>
              <a:t>c</a:t>
            </a:r>
            <a:r>
              <a:rPr dirty="0" sz="4250" lang="en-US" spc="-20"/>
              <a:t>t</a:t>
            </a:r>
            <a:r>
              <a:rPr dirty="0" sz="4250" lang="en-US" spc="-20"/>
              <a:t>i</a:t>
            </a:r>
            <a:r>
              <a:rPr dirty="0" sz="4250" lang="en-US" spc="-20"/>
              <a:t>v</a:t>
            </a:r>
            <a:r>
              <a:rPr dirty="0" sz="4250" lang="en-US" spc="-20"/>
              <a:t>e</a:t>
            </a:r>
            <a:r>
              <a:rPr dirty="0" sz="4250" lang="en-US" spc="-20"/>
              <a:t>:</a:t>
            </a:r>
            <a:br>
              <a:rPr dirty="0" sz="4250" lang="en-US" spc="-20"/>
            </a:br>
            <a:r>
              <a:rPr dirty="0" sz="4250" lang="en-US" spc="-20"/>
              <a:t>C</a:t>
            </a:r>
            <a:r>
              <a:rPr dirty="0" sz="4250" lang="en-US" spc="-20"/>
              <a:t>r</a:t>
            </a:r>
            <a:r>
              <a:rPr dirty="0" sz="4250" lang="en-US" spc="-20"/>
              <a:t>e</a:t>
            </a:r>
            <a:r>
              <a:rPr dirty="0" sz="4250" lang="en-US" spc="-20"/>
              <a:t>ate</a:t>
            </a:r>
            <a:r>
              <a:rPr dirty="0" sz="4250" lang="en-US" spc="-20"/>
              <a:t> </a:t>
            </a:r>
            <a:r>
              <a:rPr dirty="0" sz="4250" lang="en-US" spc="-20"/>
              <a:t>a</a:t>
            </a:r>
            <a:r>
              <a:rPr dirty="0" sz="4250" lang="en-US" spc="-20"/>
              <a:t> </a:t>
            </a:r>
            <a:r>
              <a:rPr dirty="0" sz="4250" lang="en-US" spc="-20"/>
              <a:t>p</a:t>
            </a:r>
            <a:r>
              <a:rPr dirty="0" sz="4250" lang="en-US" spc="-20"/>
              <a:t>r</a:t>
            </a:r>
            <a:r>
              <a:rPr dirty="0" sz="4250" lang="en-US" spc="-20"/>
              <a:t>o</a:t>
            </a:r>
            <a:r>
              <a:rPr dirty="0" sz="4250" lang="en-US" spc="-20"/>
              <a:t>f</a:t>
            </a:r>
            <a:r>
              <a:rPr dirty="0" sz="4250" lang="en-US" spc="-20"/>
              <a:t>essional</a:t>
            </a:r>
            <a:r>
              <a:rPr dirty="0" sz="4250" lang="en-US" spc="-20"/>
              <a:t> </a:t>
            </a:r>
            <a:r>
              <a:rPr dirty="0" sz="4250" lang="en-US" spc="-20"/>
              <a:t>p</a:t>
            </a:r>
            <a:r>
              <a:rPr dirty="0" sz="4250" lang="en-US" spc="-20"/>
              <a:t>o</a:t>
            </a:r>
            <a:r>
              <a:rPr dirty="0" sz="4250" lang="en-US" spc="-20"/>
              <a:t>r</a:t>
            </a:r>
            <a:r>
              <a:rPr dirty="0" sz="4250" lang="en-US" spc="-20"/>
              <a:t>t</a:t>
            </a:r>
            <a:r>
              <a:rPr dirty="0" sz="4250" lang="en-US" spc="-20"/>
              <a:t>f</a:t>
            </a:r>
            <a:r>
              <a:rPr dirty="0" sz="4250" lang="en-US" spc="-20"/>
              <a:t>o</a:t>
            </a:r>
            <a:r>
              <a:rPr dirty="0" sz="4250" lang="en-US" spc="-20"/>
              <a:t>lio</a:t>
            </a:r>
            <a:r>
              <a:rPr dirty="0" sz="4250" lang="en-US" spc="-20"/>
              <a:t> </a:t>
            </a:r>
            <a:r>
              <a:rPr dirty="0" sz="4250" lang="en-US" spc="-20"/>
              <a:t>s</a:t>
            </a:r>
            <a:r>
              <a:rPr dirty="0" sz="4250" lang="en-US" spc="-20"/>
              <a:t>h</a:t>
            </a:r>
            <a:r>
              <a:rPr dirty="0" sz="4250" lang="en-US" spc="-20"/>
              <a:t>o</a:t>
            </a:r>
            <a:r>
              <a:rPr dirty="0" sz="4250" lang="en-US" spc="-20"/>
              <a:t>w</a:t>
            </a:r>
            <a:r>
              <a:rPr dirty="0" sz="4250" lang="en-US" spc="-20"/>
              <a:t>c</a:t>
            </a:r>
            <a:r>
              <a:rPr dirty="0" sz="4250" lang="en-US" spc="-20"/>
              <a:t>a</a:t>
            </a:r>
            <a:r>
              <a:rPr dirty="0" sz="4250" lang="en-US" spc="-20"/>
              <a:t>s</a:t>
            </a:r>
            <a:r>
              <a:rPr dirty="0" sz="4250" lang="en-US" spc="-20"/>
              <a:t>ing</a:t>
            </a:r>
            <a:r>
              <a:rPr dirty="0" sz="4250" lang="en-US" spc="-20"/>
              <a:t> </a:t>
            </a:r>
            <a:r>
              <a:rPr dirty="0" sz="4250" lang="en-US" spc="-20"/>
              <a:t>m</a:t>
            </a:r>
            <a:r>
              <a:rPr dirty="0" sz="4250" lang="en-US" spc="-20"/>
              <a:t>a</a:t>
            </a:r>
            <a:r>
              <a:rPr dirty="0" sz="4250" lang="en-US" spc="-20"/>
              <a:t>keup</a:t>
            </a:r>
            <a:r>
              <a:rPr dirty="0" sz="4250" lang="en-US" spc="-20"/>
              <a:t> </a:t>
            </a:r>
            <a:r>
              <a:rPr dirty="0" sz="4250" lang="en-US" spc="-20"/>
              <a:t>artistry</a:t>
            </a:r>
            <a:r>
              <a:rPr dirty="0" sz="4250" lang="en-US" spc="-20"/>
              <a:t> </a:t>
            </a:r>
            <a:r>
              <a:rPr dirty="0" sz="4250" lang="en-US" spc="-20"/>
              <a:t>s</a:t>
            </a:r>
            <a:r>
              <a:rPr dirty="0" sz="4250" lang="en-US" spc="-20"/>
              <a:t>k</a:t>
            </a:r>
            <a:r>
              <a:rPr dirty="0" sz="4250" lang="en-US" spc="-20"/>
              <a:t>i</a:t>
            </a:r>
            <a:r>
              <a:rPr dirty="0" sz="4250" lang="en-US" spc="-20"/>
              <a:t>l</a:t>
            </a:r>
            <a:r>
              <a:rPr dirty="0" sz="4250" lang="en-US" spc="-20"/>
              <a:t>l</a:t>
            </a:r>
            <a:r>
              <a:rPr dirty="0" sz="4250" lang="en-US" spc="-20"/>
              <a:t>s</a:t>
            </a:r>
            <a:r>
              <a:rPr dirty="0" sz="4250" lang="en-US" spc="-20"/>
              <a:t>,</a:t>
            </a:r>
            <a:r>
              <a:rPr dirty="0" sz="4250" lang="en-US" spc="-20"/>
              <a:t> </a:t>
            </a:r>
            <a:r>
              <a:rPr dirty="0" sz="4250" lang="en-US" spc="-20"/>
              <a:t>c</a:t>
            </a:r>
            <a:r>
              <a:rPr dirty="0" sz="4250" lang="en-US" spc="-20"/>
              <a:t>r</a:t>
            </a:r>
            <a:r>
              <a:rPr dirty="0" sz="4250" lang="en-US" spc="-20"/>
              <a:t>e</a:t>
            </a:r>
            <a:r>
              <a:rPr dirty="0" sz="4250" lang="en-US" spc="-20"/>
              <a:t>a</a:t>
            </a:r>
            <a:r>
              <a:rPr dirty="0" sz="4250" lang="en-US" spc="-20"/>
              <a:t>t</a:t>
            </a:r>
            <a:r>
              <a:rPr dirty="0" sz="4250" lang="en-US" spc="-20"/>
              <a:t>i</a:t>
            </a:r>
            <a:r>
              <a:rPr dirty="0" sz="4250" lang="en-US" spc="-20"/>
              <a:t>v</a:t>
            </a:r>
            <a:r>
              <a:rPr dirty="0" sz="4250" lang="en-US" spc="-20"/>
              <a:t>ity</a:t>
            </a:r>
            <a:r>
              <a:rPr dirty="0" sz="4250" lang="en-US" spc="-20"/>
              <a:t>,</a:t>
            </a:r>
            <a:r>
              <a:rPr dirty="0" sz="4250" lang="en-US" spc="-20"/>
              <a:t> </a:t>
            </a:r>
            <a:r>
              <a:rPr dirty="0" sz="4250" lang="en-US" spc="-20"/>
              <a:t>a</a:t>
            </a:r>
            <a:r>
              <a:rPr dirty="0" sz="4250" lang="en-US" spc="-20"/>
              <a:t>n</a:t>
            </a:r>
            <a:r>
              <a:rPr dirty="0" sz="4250" lang="en-US" spc="-20"/>
              <a:t>d</a:t>
            </a:r>
            <a:r>
              <a:rPr dirty="0" sz="4250" lang="en-US" spc="-20"/>
              <a:t> </a:t>
            </a:r>
            <a:r>
              <a:rPr dirty="0" sz="4250" lang="en-US" spc="-20"/>
              <a:t>v</a:t>
            </a:r>
            <a:r>
              <a:rPr dirty="0" sz="4250" lang="en-US" spc="-20"/>
              <a:t>e</a:t>
            </a:r>
            <a:r>
              <a:rPr dirty="0" sz="4250" lang="en-US" spc="-20"/>
              <a:t>r</a:t>
            </a:r>
            <a:r>
              <a:rPr dirty="0" sz="4250" lang="en-US" spc="-20"/>
              <a:t>s</a:t>
            </a:r>
            <a:r>
              <a:rPr dirty="0" sz="4250" lang="en-US" spc="-20"/>
              <a:t>a</a:t>
            </a:r>
            <a:r>
              <a:rPr dirty="0" sz="4250" lang="en-US" spc="-20"/>
              <a:t>tility</a:t>
            </a:r>
            <a:r>
              <a:rPr dirty="0" sz="4250" lang="en-US" spc="-20"/>
              <a:t> </a:t>
            </a:r>
            <a:r>
              <a:rPr dirty="0" sz="4250" lang="en-US" spc="-20"/>
              <a:t>t</a:t>
            </a:r>
            <a:r>
              <a:rPr dirty="0" sz="4250" lang="en-US" spc="-20"/>
              <a:t>o</a:t>
            </a:r>
            <a:r>
              <a:rPr dirty="0" sz="4250" lang="en-US" spc="-20"/>
              <a:t> </a:t>
            </a:r>
            <a:r>
              <a:rPr dirty="0" sz="4250" lang="en-US" spc="-20"/>
              <a:t>a</a:t>
            </a:r>
            <a:r>
              <a:rPr dirty="0" sz="4250" lang="en-US" spc="-20"/>
              <a:t>t</a:t>
            </a:r>
            <a:r>
              <a:rPr dirty="0" sz="4250" lang="en-US" spc="-20"/>
              <a:t>t</a:t>
            </a:r>
            <a:r>
              <a:rPr dirty="0" sz="4250" lang="en-US" spc="-20"/>
              <a:t>r</a:t>
            </a:r>
            <a:r>
              <a:rPr dirty="0" sz="4250" lang="en-US" spc="-20"/>
              <a:t>a</a:t>
            </a:r>
            <a:r>
              <a:rPr dirty="0" sz="4250" lang="en-US" spc="-20"/>
              <a:t>c</a:t>
            </a:r>
            <a:r>
              <a:rPr dirty="0" sz="4250" lang="en-US" spc="-20"/>
              <a:t>t</a:t>
            </a:r>
            <a:r>
              <a:rPr dirty="0" sz="4250" lang="en-US" spc="-20"/>
              <a:t> </a:t>
            </a:r>
            <a:r>
              <a:rPr dirty="0" sz="4250" lang="en-US" spc="-20"/>
              <a:t>c</a:t>
            </a:r>
            <a:r>
              <a:rPr dirty="0" sz="4250" lang="en-US" spc="-20"/>
              <a:t>l</a:t>
            </a:r>
            <a:r>
              <a:rPr dirty="0" sz="4250" lang="en-US" spc="-20"/>
              <a:t>i</a:t>
            </a:r>
            <a:r>
              <a:rPr dirty="0" sz="4250" lang="en-US" spc="-20"/>
              <a:t>e</a:t>
            </a:r>
            <a:r>
              <a:rPr dirty="0" sz="4250" lang="en-US" spc="-20"/>
              <a:t>n</a:t>
            </a:r>
            <a:r>
              <a:rPr dirty="0" sz="4250" lang="en-US" spc="-20"/>
              <a:t>ts</a:t>
            </a:r>
            <a:r>
              <a:rPr dirty="0" sz="4250" lang="en-US" spc="-20"/>
              <a:t> </a:t>
            </a:r>
            <a:r>
              <a:rPr dirty="0" sz="4250" lang="en-US" spc="-20"/>
              <a:t>a</a:t>
            </a:r>
            <a:r>
              <a:rPr dirty="0" sz="4250" lang="en-US" spc="-20"/>
              <a:t>n</a:t>
            </a:r>
            <a:r>
              <a:rPr dirty="0" sz="4250" lang="en-US" spc="-20"/>
              <a:t>d</a:t>
            </a:r>
            <a:r>
              <a:rPr dirty="0" sz="4250" lang="en-US" spc="-20"/>
              <a:t> </a:t>
            </a:r>
            <a:r>
              <a:rPr dirty="0" sz="4250" lang="en-US" spc="-20"/>
              <a:t>a</a:t>
            </a:r>
            <a:r>
              <a:rPr dirty="0" sz="4250" lang="en-US" spc="-20"/>
              <a:t>d</a:t>
            </a:r>
            <a:r>
              <a:rPr dirty="0" sz="4250" lang="en-US" spc="-20"/>
              <a:t>v</a:t>
            </a:r>
            <a:r>
              <a:rPr dirty="0" sz="4250" lang="en-US" spc="-20"/>
              <a:t>a</a:t>
            </a:r>
            <a:r>
              <a:rPr dirty="0" sz="4250" lang="en-US" spc="-20"/>
              <a:t>nce</a:t>
            </a:r>
            <a:r>
              <a:rPr dirty="0" sz="4250" lang="en-US" spc="-20"/>
              <a:t> </a:t>
            </a:r>
            <a:r>
              <a:rPr dirty="0" sz="4250" lang="en-US" spc="-20"/>
              <a:t>c</a:t>
            </a:r>
            <a:r>
              <a:rPr dirty="0" sz="4250" lang="en-US" spc="-20"/>
              <a:t>a</a:t>
            </a:r>
            <a:r>
              <a:rPr dirty="0" sz="4250" lang="en-US" spc="-20"/>
              <a:t>r</a:t>
            </a:r>
            <a:r>
              <a:rPr dirty="0" sz="4250" lang="en-US" spc="-20"/>
              <a:t>e</a:t>
            </a:r>
            <a:r>
              <a:rPr dirty="0" sz="4250" lang="en-US" spc="-20"/>
              <a:t>e</a:t>
            </a:r>
            <a:r>
              <a:rPr dirty="0" sz="4250" lang="en-US" spc="-20"/>
              <a:t>r</a:t>
            </a:r>
            <a:r>
              <a:rPr dirty="0" sz="4250" lang="en-US" spc="-20"/>
              <a:t> </a:t>
            </a:r>
            <a:r>
              <a:rPr dirty="0" sz="4250" lang="en-US" spc="-20"/>
              <a:t>o</a:t>
            </a:r>
            <a:r>
              <a:rPr dirty="0" sz="4250" lang="en-US" spc="-20"/>
              <a:t>p</a:t>
            </a:r>
            <a:r>
              <a:rPr dirty="0" sz="4250" lang="en-US" spc="-20"/>
              <a:t>p</a:t>
            </a:r>
            <a:r>
              <a:rPr dirty="0" sz="4250" lang="en-US" spc="-20"/>
              <a:t>o</a:t>
            </a:r>
            <a:r>
              <a:rPr dirty="0" sz="4250" lang="en-US" spc="-20"/>
              <a:t>r</a:t>
            </a:r>
            <a:r>
              <a:rPr dirty="0" sz="4250" lang="en-US" spc="-20"/>
              <a:t>t</a:t>
            </a:r>
            <a:r>
              <a:rPr dirty="0" sz="4250" lang="en-US" spc="-20"/>
              <a:t>u</a:t>
            </a:r>
            <a:r>
              <a:rPr dirty="0" sz="4250" lang="en-US" spc="-20"/>
              <a:t>n</a:t>
            </a:r>
            <a:r>
              <a:rPr dirty="0" sz="4250" lang="en-US" spc="-20"/>
              <a:t>i</a:t>
            </a:r>
            <a:r>
              <a:rPr dirty="0" sz="4250" lang="en-US" spc="-20"/>
              <a:t>ties</a:t>
            </a:r>
            <a:br>
              <a:rPr dirty="0" sz="4250" lang="en-US" spc="-20"/>
            </a:br>
            <a:r>
              <a:rPr dirty="0" sz="4250" lang="en-US" spc="-20"/>
              <a:t>T</a:t>
            </a:r>
            <a:r>
              <a:rPr dirty="0" sz="4250" lang="en-US" spc="-20"/>
              <a:t>a</a:t>
            </a:r>
            <a:r>
              <a:rPr dirty="0" sz="4250" lang="en-US" spc="-20"/>
              <a:t>r</a:t>
            </a:r>
            <a:r>
              <a:rPr dirty="0" sz="4250" lang="en-US" spc="-20"/>
              <a:t>g</a:t>
            </a:r>
            <a:r>
              <a:rPr dirty="0" sz="4250" lang="en-US" spc="-20"/>
              <a:t>e</a:t>
            </a:r>
            <a:r>
              <a:rPr dirty="0" sz="4250" lang="en-US" spc="-20"/>
              <a:t>t</a:t>
            </a:r>
            <a:r>
              <a:rPr dirty="0" sz="4250" lang="en-US" spc="-20"/>
              <a:t> </a:t>
            </a:r>
            <a:r>
              <a:rPr dirty="0" sz="4250" lang="en-US" spc="-20"/>
              <a:t>a</a:t>
            </a:r>
            <a:r>
              <a:rPr dirty="0" sz="4250" lang="en-US" spc="-20"/>
              <a:t>u</a:t>
            </a:r>
            <a:r>
              <a:rPr dirty="0" sz="4250" lang="en-US" spc="-20"/>
              <a:t>d</a:t>
            </a:r>
            <a:r>
              <a:rPr dirty="0" sz="4250" lang="en-US" spc="-20"/>
              <a:t>i</a:t>
            </a:r>
            <a:r>
              <a:rPr dirty="0" sz="4250" lang="en-US" spc="-20"/>
              <a:t>e</a:t>
            </a:r>
            <a:r>
              <a:rPr dirty="0" sz="4250" lang="en-US" spc="-20"/>
              <a:t>n</a:t>
            </a:r>
            <a:r>
              <a:rPr dirty="0" sz="4250" lang="en-US" spc="-20"/>
              <a:t>ce</a:t>
            </a:r>
            <a:r>
              <a:rPr dirty="0" sz="4250" lang="en-US" spc="-20"/>
              <a:t>:</a:t>
            </a:r>
            <a:r>
              <a:rPr dirty="0" sz="4250" lang="en-US" spc="-20"/>
              <a:t>p</a:t>
            </a:r>
            <a:r>
              <a:rPr dirty="0" sz="4250" lang="en-US" spc="-20"/>
              <a:t>o</a:t>
            </a:r>
            <a:r>
              <a:rPr dirty="0" sz="4250" lang="en-US" spc="-20"/>
              <a:t>t</a:t>
            </a:r>
            <a:r>
              <a:rPr dirty="0" sz="4250" lang="en-US" spc="-20"/>
              <a:t>e</a:t>
            </a:r>
            <a:r>
              <a:rPr dirty="0" sz="4250" lang="en-US" spc="-20"/>
              <a:t>n</a:t>
            </a:r>
            <a:r>
              <a:rPr dirty="0" sz="4250" lang="en-US" spc="-20"/>
              <a:t>t</a:t>
            </a:r>
            <a:r>
              <a:rPr dirty="0" sz="4250" lang="en-US" spc="-20"/>
              <a:t>i</a:t>
            </a:r>
            <a:r>
              <a:rPr dirty="0" sz="4250" lang="en-US" spc="-20"/>
              <a:t>a</a:t>
            </a:r>
            <a:r>
              <a:rPr dirty="0" sz="4250" lang="en-US" spc="-20"/>
              <a:t>l</a:t>
            </a:r>
            <a:r>
              <a:rPr dirty="0" sz="4250" lang="en-US" spc="-20"/>
              <a:t> </a:t>
            </a:r>
            <a:r>
              <a:rPr dirty="0" sz="4250" lang="en-US" spc="-20"/>
              <a:t>c</a:t>
            </a:r>
            <a:r>
              <a:rPr dirty="0" sz="4250" lang="en-US" spc="-20"/>
              <a:t>l</a:t>
            </a:r>
            <a:r>
              <a:rPr dirty="0" sz="4250" lang="en-US" spc="-20"/>
              <a:t>i</a:t>
            </a:r>
            <a:r>
              <a:rPr dirty="0" sz="4250" lang="en-US" spc="-20"/>
              <a:t>e</a:t>
            </a:r>
            <a:r>
              <a:rPr dirty="0" sz="4250" lang="en-US" spc="-20"/>
              <a:t>n</a:t>
            </a:r>
            <a:r>
              <a:rPr dirty="0" sz="4250" lang="en-US" spc="-20"/>
              <a:t>ts</a:t>
            </a:r>
            <a:r>
              <a:rPr dirty="0" sz="4250" lang="en-US" spc="-20"/>
              <a:t>,</a:t>
            </a:r>
            <a:r>
              <a:rPr dirty="0" sz="4250" lang="en-US" spc="-20"/>
              <a:t> </a:t>
            </a:r>
            <a:r>
              <a:rPr dirty="0" sz="4250" lang="en-US" spc="-20"/>
              <a:t>c</a:t>
            </a:r>
            <a:r>
              <a:rPr dirty="0" sz="4250" lang="en-US" spc="-20"/>
              <a:t>o</a:t>
            </a:r>
            <a:r>
              <a:rPr dirty="0" sz="4250" lang="en-US" spc="-20"/>
              <a:t>l</a:t>
            </a:r>
            <a:r>
              <a:rPr dirty="0" sz="4250" lang="en-US" spc="-20"/>
              <a:t>l</a:t>
            </a:r>
            <a:r>
              <a:rPr dirty="0" sz="4250" lang="en-US" spc="-20"/>
              <a:t>a</a:t>
            </a:r>
            <a:r>
              <a:rPr dirty="0" sz="4250" lang="en-US" spc="-20"/>
              <a:t>b</a:t>
            </a:r>
            <a:r>
              <a:rPr dirty="0" sz="4250" lang="en-US" spc="-20"/>
              <a:t>a</a:t>
            </a:r>
            <a:r>
              <a:rPr dirty="0" sz="4250" lang="en-US" spc="-20"/>
              <a:t>r</a:t>
            </a:r>
            <a:r>
              <a:rPr dirty="0" sz="4250" lang="en-US" spc="-20"/>
              <a:t>a</a:t>
            </a:r>
            <a:r>
              <a:rPr dirty="0" sz="4250" lang="en-US" spc="-20"/>
              <a:t>t</a:t>
            </a:r>
            <a:r>
              <a:rPr dirty="0" sz="4250" lang="en-US" spc="-20"/>
              <a:t>o</a:t>
            </a:r>
            <a:r>
              <a:rPr dirty="0" sz="4250" lang="en-US" spc="-20"/>
              <a:t>r</a:t>
            </a:r>
            <a:r>
              <a:rPr dirty="0" sz="4250" lang="en-US" spc="-20"/>
              <a:t>s</a:t>
            </a:r>
            <a:r>
              <a:rPr dirty="0" sz="4250" lang="en-US" spc="-20"/>
              <a:t>(</a:t>
            </a:r>
            <a:r>
              <a:rPr dirty="0" sz="4250" lang="en-US" spc="-20"/>
              <a:t>p</a:t>
            </a:r>
            <a:r>
              <a:rPr dirty="0" sz="4250" lang="en-US" spc="-20"/>
              <a:t>h</a:t>
            </a:r>
            <a:r>
              <a:rPr dirty="0" sz="4250" lang="en-US" spc="-20"/>
              <a:t>o</a:t>
            </a:r>
            <a:r>
              <a:rPr dirty="0" sz="4250" lang="en-US" spc="-20"/>
              <a:t>t</a:t>
            </a:r>
            <a:r>
              <a:rPr dirty="0" sz="4250" lang="en-US" spc="-20"/>
              <a:t>o</a:t>
            </a:r>
            <a:r>
              <a:rPr dirty="0" sz="4250" lang="en-US" spc="-20"/>
              <a:t>g</a:t>
            </a:r>
            <a:r>
              <a:rPr dirty="0" sz="4250" lang="en-US" spc="-20"/>
              <a:t>r</a:t>
            </a:r>
            <a:r>
              <a:rPr dirty="0" sz="4250" lang="en-US" spc="-20"/>
              <a:t>apher</a:t>
            </a:r>
            <a:r>
              <a:rPr dirty="0" sz="4250" lang="en-US" spc="-20"/>
              <a:t>s</a:t>
            </a:r>
            <a:r>
              <a:rPr dirty="0" sz="4250" lang="en-US" spc="-20"/>
              <a:t>,</a:t>
            </a:r>
            <a:r>
              <a:rPr dirty="0" sz="4250" lang="en-US" spc="-20"/>
              <a:t> </a:t>
            </a:r>
            <a:r>
              <a:rPr dirty="0" sz="4250" lang="en-US" spc="-20"/>
              <a:t>m</a:t>
            </a:r>
            <a:r>
              <a:rPr dirty="0" sz="4250" lang="en-US" spc="-20"/>
              <a:t>o</a:t>
            </a:r>
            <a:r>
              <a:rPr dirty="0" sz="4250" lang="en-US" spc="-20"/>
              <a:t>d</a:t>
            </a:r>
            <a:r>
              <a:rPr dirty="0" sz="4250" lang="en-US" spc="-20"/>
              <a:t>e</a:t>
            </a:r>
            <a:r>
              <a:rPr dirty="0" sz="4250" lang="en-US" spc="-20"/>
              <a:t>l</a:t>
            </a:r>
            <a:r>
              <a:rPr dirty="0" sz="4250" lang="en-US" spc="-20"/>
              <a:t>s</a:t>
            </a:r>
            <a:r>
              <a:rPr dirty="0" sz="4250" lang="en-US" spc="-20"/>
              <a:t>,</a:t>
            </a:r>
            <a:r>
              <a:rPr dirty="0" sz="4250" lang="en-US" spc="-20"/>
              <a:t> </a:t>
            </a:r>
            <a:r>
              <a:rPr dirty="0" sz="4250" lang="en-US" spc="-20"/>
              <a:t>s</a:t>
            </a:r>
            <a:r>
              <a:rPr dirty="0" sz="4250" lang="en-US" spc="-20"/>
              <a:t>t</a:t>
            </a:r>
            <a:r>
              <a:rPr dirty="0" sz="4250" lang="en-US" spc="-20"/>
              <a:t>y</a:t>
            </a:r>
            <a:r>
              <a:rPr dirty="0" sz="4250" lang="en-US" spc="-20"/>
              <a:t>l</a:t>
            </a:r>
            <a:r>
              <a:rPr dirty="0" sz="4250" lang="en-US" spc="-20"/>
              <a:t>i</a:t>
            </a:r>
            <a:r>
              <a:rPr dirty="0" sz="4250" lang="en-US" spc="-20"/>
              <a:t>s</a:t>
            </a:r>
            <a:r>
              <a:rPr dirty="0" sz="4250" lang="en-US" spc="-20"/>
              <a:t>t</a:t>
            </a:r>
            <a:r>
              <a:rPr dirty="0" sz="4250" lang="en-US" spc="-20"/>
              <a:t>s</a:t>
            </a:r>
            <a:r>
              <a:rPr dirty="0" sz="4250" lang="en-US" spc="-20"/>
              <a:t>)</a:t>
            </a:r>
            <a:r>
              <a:rPr dirty="0" sz="4250" lang="en-US" spc="-20"/>
              <a:t>,</a:t>
            </a:r>
            <a:r>
              <a:rPr dirty="0" sz="4250" lang="en-US" spc="-20"/>
              <a:t> </a:t>
            </a:r>
            <a:r>
              <a:rPr dirty="0" sz="4250" lang="en-US" spc="-20"/>
              <a:t>a</a:t>
            </a:r>
            <a:r>
              <a:rPr dirty="0" sz="4250" lang="en-US" spc="-20"/>
              <a:t>n</a:t>
            </a:r>
            <a:r>
              <a:rPr dirty="0" sz="4250" lang="en-US" spc="-20"/>
              <a:t>d</a:t>
            </a:r>
            <a:r>
              <a:rPr dirty="0" sz="4250" lang="en-US" spc="-20"/>
              <a:t> </a:t>
            </a:r>
            <a:r>
              <a:rPr dirty="0" sz="4250" lang="en-US" spc="-20"/>
              <a:t>e</a:t>
            </a:r>
            <a:r>
              <a:rPr dirty="0" sz="4250" lang="en-US" spc="-20"/>
              <a:t>m</a:t>
            </a:r>
            <a:r>
              <a:rPr dirty="0" sz="4250" lang="en-US" spc="-20"/>
              <a:t>p</a:t>
            </a:r>
            <a:r>
              <a:rPr dirty="0" sz="4250" lang="en-US" spc="-20"/>
              <a:t>l</a:t>
            </a:r>
            <a:r>
              <a:rPr dirty="0" sz="4250" lang="en-US" spc="-20"/>
              <a:t>o</a:t>
            </a:r>
            <a:r>
              <a:rPr dirty="0" sz="4250" lang="en-US" spc="-20"/>
              <a:t>y</a:t>
            </a:r>
            <a:r>
              <a:rPr dirty="0" sz="4250" lang="en-US" spc="-20"/>
              <a:t>e</a:t>
            </a:r>
            <a:r>
              <a:rPr dirty="0" sz="4250" lang="en-US" spc="-20"/>
              <a:t>r</a:t>
            </a:r>
            <a:r>
              <a:rPr dirty="0" sz="4250" lang="en-US" spc="-20"/>
              <a:t>s</a:t>
            </a:r>
            <a:r>
              <a:rPr dirty="0" sz="4250" lang="en-US" spc="-20"/>
              <a:t>(</a:t>
            </a:r>
            <a:r>
              <a:rPr dirty="0" sz="4250" lang="en-US" spc="-20"/>
              <a:t>b</a:t>
            </a:r>
            <a:r>
              <a:rPr dirty="0" sz="4250" lang="en-US" spc="-20"/>
              <a:t>e</a:t>
            </a:r>
            <a:r>
              <a:rPr dirty="0" sz="4250" lang="en-US" spc="-20"/>
              <a:t>a</a:t>
            </a:r>
            <a:r>
              <a:rPr dirty="0" sz="4250" lang="en-US" spc="-20"/>
              <a:t>uty</a:t>
            </a:r>
            <a:r>
              <a:rPr dirty="0" sz="4250" lang="en-US" spc="-20"/>
              <a:t> </a:t>
            </a:r>
            <a:r>
              <a:rPr dirty="0" sz="4250" lang="en-US" spc="-20"/>
              <a:t>c</a:t>
            </a:r>
            <a:r>
              <a:rPr dirty="0" sz="4250" lang="en-US" spc="-20"/>
              <a:t>o</a:t>
            </a:r>
            <a:r>
              <a:rPr dirty="0" sz="4250" lang="en-US" spc="-20"/>
              <a:t>m</a:t>
            </a:r>
            <a:r>
              <a:rPr dirty="0" sz="4250" lang="en-US" spc="-20"/>
              <a:t>p</a:t>
            </a:r>
            <a:r>
              <a:rPr dirty="0" sz="4250" lang="en-US" spc="-20"/>
              <a:t>a</a:t>
            </a:r>
            <a:r>
              <a:rPr dirty="0" sz="4250" lang="en-US" spc="-20"/>
              <a:t>n</a:t>
            </a:r>
            <a:r>
              <a:rPr dirty="0" sz="4250" lang="en-US" spc="-20"/>
              <a:t>ies</a:t>
            </a:r>
            <a:r>
              <a:rPr dirty="0" sz="4250" lang="en-US" spc="-20"/>
              <a:t>,</a:t>
            </a:r>
            <a:r>
              <a:rPr dirty="0" sz="4250" lang="en-US" spc="-20"/>
              <a:t> </a:t>
            </a:r>
            <a:r>
              <a:rPr dirty="0" sz="4250" lang="en-US" spc="-20"/>
              <a:t>s</a:t>
            </a:r>
            <a:r>
              <a:rPr dirty="0" sz="4250" lang="en-US" spc="-20"/>
              <a:t>a</a:t>
            </a:r>
            <a:r>
              <a:rPr dirty="0" sz="4250" lang="en-US" spc="-20"/>
              <a:t>l</a:t>
            </a:r>
            <a:r>
              <a:rPr dirty="0" sz="4250" lang="en-US" spc="-20"/>
              <a:t>o</a:t>
            </a:r>
            <a:r>
              <a:rPr dirty="0" sz="4250" lang="en-US" spc="-20"/>
              <a:t>n</a:t>
            </a:r>
            <a:r>
              <a:rPr dirty="0" sz="4250" lang="en-US" spc="-20"/>
              <a:t>s</a:t>
            </a:r>
            <a:r>
              <a:rPr dirty="0" sz="4250" lang="en-US" spc="-20"/>
              <a:t>)</a:t>
            </a:r>
            <a:r>
              <a:rPr dirty="0" sz="4250" lang="en-US" spc="-20"/>
              <a:t> 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35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US" spc="5"/>
            </a:br>
            <a:r>
              <a:rPr dirty="0" sz="3200" lang="en-US" spc="5"/>
              <a:t>P</a:t>
            </a:r>
            <a:r>
              <a:rPr dirty="0" sz="3200" lang="en-US" spc="5"/>
              <a:t>o</a:t>
            </a:r>
            <a:r>
              <a:rPr dirty="0" sz="3200" lang="en-US" spc="5"/>
              <a:t>t</a:t>
            </a:r>
            <a:r>
              <a:rPr dirty="0" sz="3200" lang="en-US" spc="5"/>
              <a:t>e</a:t>
            </a:r>
            <a:r>
              <a:rPr dirty="0" sz="3200" lang="en-US" spc="5"/>
              <a:t>n</a:t>
            </a:r>
            <a:r>
              <a:rPr dirty="0" sz="3200" lang="en-US" spc="5"/>
              <a:t>tial</a:t>
            </a:r>
            <a:r>
              <a:rPr dirty="0" sz="3200" lang="en-US" spc="5"/>
              <a:t> </a:t>
            </a:r>
            <a:r>
              <a:rPr dirty="0" sz="3200" lang="en-US" spc="5"/>
              <a:t>clients</a:t>
            </a:r>
            <a:r>
              <a:rPr dirty="0" sz="3200" lang="en-US" spc="5"/>
              <a:t>:</a:t>
            </a:r>
            <a:r>
              <a:rPr dirty="0" sz="3200" lang="en-US" spc="5"/>
              <a:t>I</a:t>
            </a:r>
            <a:r>
              <a:rPr dirty="0" sz="3200" lang="en-US" spc="5"/>
              <a:t>n</a:t>
            </a:r>
            <a:r>
              <a:rPr dirty="0" sz="3200" lang="en-US" spc="5"/>
              <a:t>d</a:t>
            </a:r>
            <a:r>
              <a:rPr dirty="0" sz="3200" lang="en-US" spc="5"/>
              <a:t>i</a:t>
            </a:r>
            <a:r>
              <a:rPr dirty="0" sz="3200" lang="en-US" spc="5"/>
              <a:t>vidual</a:t>
            </a:r>
            <a:r>
              <a:rPr dirty="0" sz="3200" lang="en-US" spc="5"/>
              <a:t> </a:t>
            </a:r>
            <a:r>
              <a:rPr dirty="0" sz="3200" lang="en-US" spc="5"/>
              <a:t>s</a:t>
            </a:r>
            <a:r>
              <a:rPr dirty="0" sz="3200" lang="en-US" spc="5"/>
              <a:t>e</a:t>
            </a:r>
            <a:r>
              <a:rPr dirty="0" sz="3200" lang="en-US" spc="5"/>
              <a:t>e</a:t>
            </a:r>
            <a:r>
              <a:rPr dirty="0" sz="3200" lang="en-US" spc="5"/>
              <a:t>k</a:t>
            </a:r>
            <a:r>
              <a:rPr dirty="0" sz="3200" lang="en-US" spc="5"/>
              <a:t>i</a:t>
            </a:r>
            <a:r>
              <a:rPr dirty="0" sz="3200" lang="en-US" spc="5"/>
              <a:t>n</a:t>
            </a:r>
            <a:r>
              <a:rPr dirty="0" sz="3200" lang="en-US" spc="5"/>
              <a:t>g</a:t>
            </a:r>
            <a:r>
              <a:rPr dirty="0" sz="3200" lang="en-US" spc="5"/>
              <a:t> </a:t>
            </a:r>
            <a:r>
              <a:rPr dirty="0" sz="3200" lang="en-US" spc="5"/>
              <a:t>makeup</a:t>
            </a:r>
            <a:r>
              <a:rPr dirty="0" sz="3200" lang="en-US" spc="5"/>
              <a:t> </a:t>
            </a:r>
            <a:r>
              <a:rPr dirty="0" sz="3200" lang="en-US" spc="5"/>
              <a:t>s</a:t>
            </a:r>
            <a:r>
              <a:rPr dirty="0" sz="3200" lang="en-US" spc="5"/>
              <a:t>e</a:t>
            </a:r>
            <a:r>
              <a:rPr dirty="0" sz="3200" lang="en-US" spc="5"/>
              <a:t>r</a:t>
            </a:r>
            <a:r>
              <a:rPr dirty="0" sz="3200" lang="en-US" spc="5"/>
              <a:t>v</a:t>
            </a:r>
            <a:r>
              <a:rPr dirty="0" sz="3200" lang="en-US" spc="5"/>
              <a:t>i</a:t>
            </a:r>
            <a:r>
              <a:rPr dirty="0" sz="3200" lang="en-US" spc="5"/>
              <a:t>ce</a:t>
            </a:r>
            <a:r>
              <a:rPr dirty="0" sz="3200" lang="en-US" spc="5"/>
              <a:t> </a:t>
            </a:r>
            <a:r>
              <a:rPr dirty="0" sz="3200" lang="en-US" spc="5"/>
              <a:t>f</a:t>
            </a:r>
            <a:r>
              <a:rPr dirty="0" sz="3200" lang="en-US" spc="5"/>
              <a:t>o</a:t>
            </a:r>
            <a:r>
              <a:rPr dirty="0" sz="3200" lang="en-US" spc="5"/>
              <a:t>r</a:t>
            </a:r>
            <a:r>
              <a:rPr dirty="0" sz="3200" lang="en-US" spc="5"/>
              <a:t> </a:t>
            </a:r>
            <a:r>
              <a:rPr dirty="0" sz="3200" lang="en-US" spc="5"/>
              <a:t>events</a:t>
            </a:r>
            <a:r>
              <a:rPr dirty="0" sz="3200" lang="en-US" spc="5"/>
              <a:t> </a:t>
            </a:r>
            <a:r>
              <a:rPr dirty="0" sz="3200" lang="en-US" spc="5"/>
              <a:t>photoshoots</a:t>
            </a:r>
            <a:r>
              <a:rPr dirty="0" sz="3200" lang="en-US" spc="5"/>
              <a:t> </a:t>
            </a:r>
            <a:r>
              <a:rPr dirty="0" sz="3200" lang="en-US" spc="5"/>
              <a:t>o</a:t>
            </a:r>
            <a:r>
              <a:rPr dirty="0" sz="3200" lang="en-US" spc="5"/>
              <a:t>r</a:t>
            </a:r>
            <a:r>
              <a:rPr dirty="0" sz="3200" lang="en-US" spc="5"/>
              <a:t> </a:t>
            </a:r>
            <a:r>
              <a:rPr dirty="0" sz="3200" lang="en-US" spc="5"/>
              <a:t>everyday</a:t>
            </a:r>
            <a:r>
              <a:rPr dirty="0" sz="3200" lang="en-US" spc="5"/>
              <a:t> </a:t>
            </a:r>
            <a:r>
              <a:rPr dirty="0" sz="3200" lang="en-US" spc="5"/>
              <a:t>l</a:t>
            </a:r>
            <a:r>
              <a:rPr dirty="0" sz="3200" lang="en-US" spc="5"/>
              <a:t>o</a:t>
            </a:r>
            <a:r>
              <a:rPr dirty="0" sz="3200" lang="en-US" spc="5"/>
              <a:t>o</a:t>
            </a:r>
            <a:r>
              <a:rPr dirty="0" sz="3200" lang="en-US" spc="5"/>
              <a:t>k</a:t>
            </a:r>
            <a:r>
              <a:rPr dirty="0" sz="3200" lang="en-US" spc="5"/>
              <a:t>s</a:t>
            </a:r>
            <a:r>
              <a:rPr dirty="0" sz="3200" lang="en-US" spc="5"/>
              <a:t>.</a:t>
            </a:r>
            <a:r>
              <a:rPr dirty="0" sz="3200" lang="en-US" spc="5"/>
              <a:t> </a:t>
            </a:r>
            <a:br>
              <a:rPr dirty="0" sz="3200" lang="en-US" spc="5"/>
            </a:br>
            <a:r>
              <a:rPr dirty="0" sz="3200" lang="en-US" spc="5"/>
              <a:t>Photograph</a:t>
            </a:r>
            <a:r>
              <a:rPr dirty="0" sz="3200" lang="en-US" spc="5"/>
              <a:t>er</a:t>
            </a:r>
            <a:r>
              <a:rPr dirty="0" sz="3200" lang="en-US" spc="5"/>
              <a:t>:</a:t>
            </a:r>
            <a:r>
              <a:rPr dirty="0" sz="3200" lang="en-US" spc="5"/>
              <a:t>pro</a:t>
            </a:r>
            <a:r>
              <a:rPr dirty="0" sz="3200" lang="en-US" spc="5"/>
              <a:t>f</a:t>
            </a:r>
            <a:r>
              <a:rPr dirty="0" sz="3200" lang="en-US" spc="5"/>
              <a:t>e</a:t>
            </a:r>
            <a:r>
              <a:rPr dirty="0" sz="3200" lang="en-US" spc="5"/>
              <a:t>s</a:t>
            </a:r>
            <a:r>
              <a:rPr dirty="0" sz="3200" lang="en-US" spc="5"/>
              <a:t>sional</a:t>
            </a:r>
            <a:r>
              <a:rPr dirty="0" sz="3200" lang="en-US" spc="5"/>
              <a:t> </a:t>
            </a:r>
            <a:r>
              <a:rPr dirty="0" sz="3200" lang="en-US" spc="5"/>
              <a:t>l</a:t>
            </a:r>
            <a:r>
              <a:rPr dirty="0" sz="3200" lang="en-US" spc="5"/>
              <a:t>o</a:t>
            </a:r>
            <a:r>
              <a:rPr dirty="0" sz="3200" lang="en-US" spc="5"/>
              <a:t>o</a:t>
            </a:r>
            <a:r>
              <a:rPr dirty="0" sz="3200" lang="en-US" spc="5"/>
              <a:t>k</a:t>
            </a:r>
            <a:r>
              <a:rPr dirty="0" sz="3200" lang="en-US" spc="5"/>
              <a:t>i</a:t>
            </a:r>
            <a:r>
              <a:rPr dirty="0" sz="3200" lang="en-US" spc="5"/>
              <a:t>ng</a:t>
            </a:r>
            <a:r>
              <a:rPr dirty="0" sz="3200" lang="en-US" spc="5"/>
              <a:t> </a:t>
            </a:r>
            <a:r>
              <a:rPr dirty="0" sz="3200" lang="en-US" spc="5"/>
              <a:t>f</a:t>
            </a:r>
            <a:r>
              <a:rPr dirty="0" sz="3200" lang="en-US" spc="5"/>
              <a:t>o</a:t>
            </a:r>
            <a:r>
              <a:rPr dirty="0" sz="3200" lang="en-US" spc="5"/>
              <a:t>r</a:t>
            </a:r>
            <a:r>
              <a:rPr dirty="0" sz="3200" lang="en-US" spc="5"/>
              <a:t> </a:t>
            </a:r>
            <a:r>
              <a:rPr dirty="0" sz="3200" lang="en-US" spc="5"/>
              <a:t>m</a:t>
            </a:r>
            <a:r>
              <a:rPr dirty="0" sz="3200" lang="en-US" spc="5"/>
              <a:t>a</a:t>
            </a:r>
            <a:r>
              <a:rPr dirty="0" sz="3200" lang="en-US" spc="5"/>
              <a:t>k</a:t>
            </a:r>
            <a:r>
              <a:rPr dirty="0" sz="3200" lang="en-US" spc="5"/>
              <a:t>e</a:t>
            </a:r>
            <a:r>
              <a:rPr dirty="0" sz="3200" lang="en-US" spc="5"/>
              <a:t>up</a:t>
            </a:r>
            <a:r>
              <a:rPr dirty="0" sz="3200" lang="en-US" spc="5"/>
              <a:t> </a:t>
            </a:r>
            <a:r>
              <a:rPr dirty="0" sz="3200" lang="en-US" spc="5"/>
              <a:t>a</a:t>
            </a:r>
            <a:r>
              <a:rPr dirty="0" sz="3200" lang="en-US" spc="5"/>
              <a:t>r</a:t>
            </a:r>
            <a:r>
              <a:rPr dirty="0" sz="3200" lang="en-US" spc="5"/>
              <a:t>tists</a:t>
            </a:r>
            <a:r>
              <a:rPr dirty="0" sz="3200" lang="en-US" spc="5"/>
              <a:t> </a:t>
            </a:r>
            <a:r>
              <a:rPr dirty="0" sz="3200" lang="en-US" spc="5"/>
              <a:t>t</a:t>
            </a:r>
            <a:r>
              <a:rPr dirty="0" sz="3200" lang="en-US" spc="5"/>
              <a:t>o</a:t>
            </a:r>
            <a:r>
              <a:rPr dirty="0" sz="3200" lang="en-US" spc="5"/>
              <a:t> </a:t>
            </a:r>
            <a:r>
              <a:rPr dirty="0" sz="3200" lang="en-US" spc="5"/>
              <a:t>c</a:t>
            </a:r>
            <a:r>
              <a:rPr dirty="0" sz="3200" lang="en-US" spc="5"/>
              <a:t>o</a:t>
            </a:r>
            <a:r>
              <a:rPr dirty="0" sz="3200" lang="en-US" spc="5"/>
              <a:t>l</a:t>
            </a:r>
            <a:r>
              <a:rPr dirty="0" sz="3200" lang="en-US" spc="5"/>
              <a:t>l</a:t>
            </a:r>
            <a:r>
              <a:rPr dirty="0" sz="3200" lang="en-US" spc="5"/>
              <a:t>a</a:t>
            </a:r>
            <a:r>
              <a:rPr dirty="0" sz="3200" lang="en-US" spc="5"/>
              <a:t>b</a:t>
            </a:r>
            <a:r>
              <a:rPr dirty="0" sz="3200" lang="en-US" spc="5"/>
              <a:t>orate</a:t>
            </a:r>
            <a:r>
              <a:rPr dirty="0" sz="3200" lang="en-US" spc="5"/>
              <a:t> </a:t>
            </a:r>
            <a:r>
              <a:rPr dirty="0" sz="3200" lang="en-US" spc="5"/>
              <a:t>o</a:t>
            </a:r>
            <a:r>
              <a:rPr dirty="0" sz="3200" lang="en-US" spc="5"/>
              <a:t>n</a:t>
            </a:r>
            <a:r>
              <a:rPr dirty="0" sz="3200" lang="en-US" spc="5"/>
              <a:t> </a:t>
            </a:r>
            <a:r>
              <a:rPr dirty="0" sz="3200" lang="en-US" spc="5"/>
              <a:t>p</a:t>
            </a:r>
            <a:r>
              <a:rPr dirty="0" sz="3200" lang="en-US" spc="5"/>
              <a:t>h</a:t>
            </a:r>
            <a:r>
              <a:rPr dirty="0" sz="3200" lang="en-US" spc="5"/>
              <a:t>o</a:t>
            </a:r>
            <a:r>
              <a:rPr dirty="0" sz="3200" lang="en-US" spc="5"/>
              <a:t>t</a:t>
            </a:r>
            <a:r>
              <a:rPr dirty="0" sz="3200" lang="en-US" spc="5"/>
              <a:t>ograph</a:t>
            </a:r>
            <a:r>
              <a:rPr dirty="0" sz="3200" lang="en-US" spc="5"/>
              <a:t>y</a:t>
            </a:r>
            <a:r>
              <a:rPr dirty="0" sz="3200" lang="en-US" spc="5"/>
              <a:t>.</a:t>
            </a:r>
            <a:r>
              <a:rPr dirty="0" sz="3200" lang="en-US" spc="5"/>
              <a:t>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21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br>
              <a:rPr dirty="0" sz="3600" lang="en-US" spc="10"/>
            </a:b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Make</a:t>
            </a:r>
            <a:r>
              <a:rPr dirty="0" sz="3600" lang="en-US" spc="10"/>
              <a:t>u</a:t>
            </a:r>
            <a:r>
              <a:rPr dirty="0" sz="3600" lang="en-US" spc="10"/>
              <a:t>p</a:t>
            </a:r>
            <a:r>
              <a:rPr dirty="0" sz="3600" lang="en-US" spc="10"/>
              <a:t> </a:t>
            </a:r>
            <a:r>
              <a:rPr dirty="0" sz="3600" lang="en-US" spc="10"/>
              <a:t>k</a:t>
            </a:r>
            <a:r>
              <a:rPr dirty="0" sz="3600" lang="en-US" spc="10"/>
              <a:t>i</a:t>
            </a:r>
            <a:r>
              <a:rPr dirty="0" sz="3600" lang="en-US" spc="10"/>
              <a:t>t</a:t>
            </a:r>
            <a:r>
              <a:rPr dirty="0" sz="3600" lang="en-US" spc="10"/>
              <a:t>:</a:t>
            </a:r>
            <a:r>
              <a:rPr dirty="0" sz="3600" lang="en-US" spc="10"/>
              <a:t>A</a:t>
            </a:r>
            <a:r>
              <a:rPr dirty="0" sz="3600" lang="en-US" spc="10"/>
              <a:t> </a:t>
            </a:r>
            <a:r>
              <a:rPr dirty="0" sz="3600" lang="en-US" spc="10"/>
              <a:t>c</a:t>
            </a:r>
            <a:r>
              <a:rPr dirty="0" sz="3600" lang="en-US" spc="10"/>
              <a:t>o</a:t>
            </a:r>
            <a:r>
              <a:rPr dirty="0" sz="3600" lang="en-US" spc="10"/>
              <a:t>m</a:t>
            </a:r>
            <a:r>
              <a:rPr dirty="0" sz="3600" lang="en-US" spc="10"/>
              <a:t>p</a:t>
            </a:r>
            <a:r>
              <a:rPr dirty="0" sz="3600" lang="en-US" spc="10"/>
              <a:t>r</a:t>
            </a:r>
            <a:r>
              <a:rPr dirty="0" sz="3600" lang="en-US" spc="10"/>
              <a:t>e</a:t>
            </a:r>
            <a:r>
              <a:rPr dirty="0" sz="3600" lang="en-US" spc="10"/>
              <a:t>hensive</a:t>
            </a:r>
            <a:br>
              <a:rPr dirty="0" sz="3600" lang="en-US" spc="10"/>
            </a:b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M</a:t>
            </a:r>
            <a:r>
              <a:rPr dirty="0" sz="3600" lang="en-US" spc="10"/>
              <a:t>a</a:t>
            </a:r>
            <a:r>
              <a:rPr dirty="0" sz="3600" lang="en-US" spc="10"/>
              <a:t>k</a:t>
            </a:r>
            <a:r>
              <a:rPr dirty="0" sz="3600" lang="en-US" spc="10"/>
              <a:t>e</a:t>
            </a:r>
            <a:r>
              <a:rPr dirty="0" sz="3600" lang="en-US" spc="10"/>
              <a:t>up</a:t>
            </a:r>
            <a:r>
              <a:rPr dirty="0" sz="3600" lang="en-US" spc="10"/>
              <a:t> </a:t>
            </a:r>
            <a:r>
              <a:rPr dirty="0" sz="3600" lang="en-US" spc="10"/>
              <a:t>k</a:t>
            </a:r>
            <a:r>
              <a:rPr dirty="0" sz="3600" lang="en-US" spc="10"/>
              <a:t>i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w</a:t>
            </a:r>
            <a:r>
              <a:rPr dirty="0" sz="3600" lang="en-US" spc="10"/>
              <a:t>i</a:t>
            </a:r>
            <a:r>
              <a:rPr dirty="0" sz="3600" lang="en-US" spc="10"/>
              <a:t>t</a:t>
            </a:r>
            <a:r>
              <a:rPr dirty="0" sz="3600" lang="en-US" spc="10"/>
              <a:t>h</a:t>
            </a:r>
            <a:r>
              <a:rPr dirty="0" sz="3600" lang="en-US" spc="10"/>
              <a:t> </a:t>
            </a:r>
            <a:r>
              <a:rPr dirty="0" sz="3600" lang="en-US" spc="10"/>
              <a:t>v</a:t>
            </a:r>
            <a:r>
              <a:rPr dirty="0" sz="3600" lang="en-US" spc="10"/>
              <a:t>a</a:t>
            </a:r>
            <a:r>
              <a:rPr dirty="0" sz="3600" lang="en-US" spc="10"/>
              <a:t>rious</a:t>
            </a:r>
            <a:r>
              <a:rPr dirty="0" sz="3600" lang="en-US" spc="10"/>
              <a:t> </a:t>
            </a:r>
            <a:r>
              <a:rPr dirty="0" sz="3600" lang="en-US" spc="10"/>
              <a:t>p</a:t>
            </a:r>
            <a:r>
              <a:rPr dirty="0" sz="3600" lang="en-US" spc="10"/>
              <a:t>r</a:t>
            </a:r>
            <a:r>
              <a:rPr dirty="0" sz="3600" lang="en-US" spc="10"/>
              <a:t>o</a:t>
            </a:r>
            <a:r>
              <a:rPr dirty="0" sz="3600" lang="en-US" spc="10"/>
              <a:t>d</a:t>
            </a:r>
            <a:r>
              <a:rPr dirty="0" sz="3600" lang="en-US" spc="10"/>
              <a:t>u</a:t>
            </a:r>
            <a:r>
              <a:rPr dirty="0" sz="3600" lang="en-US" spc="10"/>
              <a:t>c</a:t>
            </a:r>
            <a:r>
              <a:rPr dirty="0" sz="3600" lang="en-US" spc="10"/>
              <a:t>ts</a:t>
            </a:r>
            <a:br>
              <a:rPr dirty="0" sz="3600" lang="en-US" spc="10"/>
            </a:b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foundation</a:t>
            </a:r>
            <a:r>
              <a:rPr dirty="0" sz="3600" lang="en-US" spc="10"/>
              <a:t>,</a:t>
            </a:r>
            <a:r>
              <a:rPr dirty="0" sz="3600" lang="en-US" spc="10"/>
              <a:t> </a:t>
            </a:r>
            <a:r>
              <a:rPr dirty="0" sz="3600" lang="en-US" spc="10"/>
              <a:t>e</a:t>
            </a:r>
            <a:r>
              <a:rPr dirty="0" sz="3600" lang="en-US" spc="10"/>
              <a:t>y</a:t>
            </a:r>
            <a:r>
              <a:rPr dirty="0" sz="3600" lang="en-US" spc="10"/>
              <a:t>e</a:t>
            </a:r>
            <a:r>
              <a:rPr dirty="0" sz="3600" lang="en-US" spc="10"/>
              <a:t> </a:t>
            </a:r>
            <a:r>
              <a:rPr dirty="0" sz="3600" lang="en-US" spc="10"/>
              <a:t>s</a:t>
            </a:r>
            <a:r>
              <a:rPr dirty="0" sz="3600" lang="en-US" spc="10"/>
              <a:t>h</a:t>
            </a:r>
            <a:r>
              <a:rPr dirty="0" sz="3600" lang="en-US" spc="10"/>
              <a:t>a</a:t>
            </a:r>
            <a:r>
              <a:rPr dirty="0" sz="3600" lang="en-US" spc="10"/>
              <a:t>d</a:t>
            </a:r>
            <a:r>
              <a:rPr dirty="0" sz="3600" lang="en-US" spc="10"/>
              <a:t>ow</a:t>
            </a:r>
            <a:r>
              <a:rPr dirty="0" sz="3600" lang="en-US" spc="10"/>
              <a:t> </a:t>
            </a:r>
            <a:r>
              <a:rPr dirty="0" sz="3600" lang="en-US" spc="10"/>
              <a:t>l</a:t>
            </a:r>
            <a:r>
              <a:rPr dirty="0" sz="3600" lang="en-US" spc="10"/>
              <a:t>i</a:t>
            </a:r>
            <a:r>
              <a:rPr dirty="0" sz="3600" lang="en-US" spc="10"/>
              <a:t>p</a:t>
            </a:r>
            <a:r>
              <a:rPr dirty="0" sz="3600" lang="en-US" spc="10"/>
              <a:t>s</a:t>
            </a:r>
            <a:r>
              <a:rPr dirty="0" sz="3600" lang="en-US" spc="10"/>
              <a:t>t</a:t>
            </a:r>
            <a:r>
              <a:rPr dirty="0" sz="3600" lang="en-US" spc="10"/>
              <a:t>ick</a:t>
            </a:r>
            <a:br>
              <a:rPr dirty="0" sz="3600" lang="en-US" spc="10"/>
            </a:b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B</a:t>
            </a:r>
            <a:r>
              <a:rPr dirty="0" sz="3600" lang="en-US" spc="10"/>
              <a:t>r</a:t>
            </a:r>
            <a:r>
              <a:rPr dirty="0" sz="3600" lang="en-US" spc="10"/>
              <a:t>u</a:t>
            </a:r>
            <a:r>
              <a:rPr dirty="0" sz="3600" lang="en-US" spc="10"/>
              <a:t>s</a:t>
            </a:r>
            <a:r>
              <a:rPr dirty="0" sz="3600" lang="en-US" spc="10"/>
              <a:t>h</a:t>
            </a:r>
            <a:r>
              <a:rPr dirty="0" sz="3600" lang="en-US" spc="10"/>
              <a:t>e</a:t>
            </a:r>
            <a:r>
              <a:rPr dirty="0" sz="3600" lang="en-US" spc="10"/>
              <a:t>s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n</a:t>
            </a:r>
            <a:r>
              <a:rPr dirty="0" sz="3600" lang="en-US" spc="10"/>
              <a:t>d</a:t>
            </a:r>
            <a:r>
              <a:rPr dirty="0" sz="3600" lang="en-US" spc="10"/>
              <a:t> </a:t>
            </a:r>
            <a:r>
              <a:rPr dirty="0" sz="3600" lang="en-US" spc="10"/>
              <a:t>t</a:t>
            </a:r>
            <a:r>
              <a:rPr dirty="0" sz="3600" lang="en-US" spc="10"/>
              <a:t>o</a:t>
            </a:r>
            <a:r>
              <a:rPr dirty="0" sz="3600" lang="en-US" spc="10"/>
              <a:t>o</a:t>
            </a:r>
            <a:r>
              <a:rPr dirty="0" sz="3600" lang="en-US" spc="10"/>
              <a:t>l</a:t>
            </a:r>
            <a:r>
              <a:rPr dirty="0" sz="3600" lang="en-US" spc="10"/>
              <a:t>s</a:t>
            </a:r>
            <a:r>
              <a:rPr dirty="0" sz="3600" lang="en-US" spc="10"/>
              <a:t> </a:t>
            </a:r>
            <a:r>
              <a:rPr dirty="0" sz="3600" lang="en-US" spc="10"/>
              <a:t>:</a:t>
            </a:r>
            <a:r>
              <a:rPr dirty="0" sz="3600" lang="en-US" spc="10"/>
              <a:t> </a:t>
            </a:r>
            <a:r>
              <a:rPr dirty="0" sz="3600" lang="en-US" spc="10"/>
              <a:t>H</a:t>
            </a:r>
            <a:r>
              <a:rPr dirty="0" sz="3600" lang="en-US" spc="10"/>
              <a:t>i</a:t>
            </a:r>
            <a:r>
              <a:rPr dirty="0" sz="3600" lang="en-US" spc="10"/>
              <a:t>g</a:t>
            </a:r>
            <a:r>
              <a:rPr dirty="0" sz="3600" lang="en-US" spc="10"/>
              <a:t>h</a:t>
            </a:r>
            <a:r>
              <a:rPr dirty="0" sz="3600" lang="en-US" spc="10"/>
              <a:t> </a:t>
            </a:r>
            <a:r>
              <a:rPr dirty="0" sz="3600" lang="en-US" spc="10"/>
              <a:t>q</a:t>
            </a:r>
            <a:r>
              <a:rPr dirty="0" sz="3600" lang="en-US" spc="10"/>
              <a:t>u</a:t>
            </a:r>
            <a:r>
              <a:rPr dirty="0" sz="3600" lang="en-US" spc="10"/>
              <a:t>a</a:t>
            </a:r>
            <a:r>
              <a:rPr dirty="0" sz="3600" lang="en-US" spc="10"/>
              <a:t>l</a:t>
            </a:r>
            <a:r>
              <a:rPr dirty="0" sz="3600" lang="en-US" spc="10"/>
              <a:t>ity</a:t>
            </a:r>
            <a:r>
              <a:rPr dirty="0" sz="3600" lang="en-US" spc="10"/>
              <a:t> </a:t>
            </a:r>
            <a:br>
              <a:rPr dirty="0" sz="3600" lang="en-US" spc="10"/>
            </a:b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 </a:t>
            </a:r>
            <a:r>
              <a:rPr dirty="0" sz="3600" lang="en-US" spc="10"/>
              <a:t>B</a:t>
            </a:r>
            <a:r>
              <a:rPr dirty="0" sz="3600" lang="en-US" spc="10"/>
              <a:t>r</a:t>
            </a:r>
            <a:r>
              <a:rPr dirty="0" sz="3600" lang="en-US" spc="10"/>
              <a:t>u</a:t>
            </a:r>
            <a:r>
              <a:rPr dirty="0" sz="3600" lang="en-US" spc="10"/>
              <a:t>s</a:t>
            </a:r>
            <a:r>
              <a:rPr dirty="0" sz="3600" lang="en-US" spc="10"/>
              <a:t>h</a:t>
            </a:r>
            <a:r>
              <a:rPr dirty="0" sz="3600" lang="en-US" spc="10"/>
              <a:t>e</a:t>
            </a:r>
            <a:r>
              <a:rPr dirty="0" sz="3600" lang="en-US" spc="10"/>
              <a:t>s</a:t>
            </a:r>
            <a:r>
              <a:rPr dirty="0" sz="3600" lang="en-US" spc="10"/>
              <a:t> </a:t>
            </a:r>
            <a:r>
              <a:rPr dirty="0" sz="3600" lang="en-US" spc="10"/>
              <a:t>sp</a:t>
            </a:r>
            <a:r>
              <a:rPr dirty="0" sz="3600" lang="en-US" spc="10"/>
              <a:t>o</a:t>
            </a:r>
            <a:r>
              <a:rPr dirty="0" sz="3600" lang="en-US" spc="10"/>
              <a:t>n</a:t>
            </a:r>
            <a:r>
              <a:rPr dirty="0" sz="3600" lang="en-US" spc="10"/>
              <a:t>g</a:t>
            </a:r>
            <a:r>
              <a:rPr dirty="0" sz="3600" lang="en-US" spc="10"/>
              <a:t>s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n</a:t>
            </a:r>
            <a:r>
              <a:rPr dirty="0" sz="3600" lang="en-US" spc="10"/>
              <a:t>d</a:t>
            </a:r>
            <a:r>
              <a:rPr dirty="0" sz="3600" lang="en-US" spc="10"/>
              <a:t> </a:t>
            </a:r>
            <a:r>
              <a:rPr dirty="0" sz="3600" lang="en-US" spc="10"/>
              <a:t>other</a:t>
            </a:r>
            <a:r>
              <a:rPr dirty="0" sz="3600" lang="en-US" spc="10"/>
              <a:t> </a:t>
            </a:r>
            <a:r>
              <a:rPr dirty="0" sz="3600" lang="en-US" spc="10"/>
              <a:t>t</a:t>
            </a:r>
            <a:r>
              <a:rPr dirty="0" sz="3600" lang="en-US" spc="10"/>
              <a:t>o</a:t>
            </a:r>
            <a:r>
              <a:rPr dirty="0" sz="3600" lang="en-US" spc="10"/>
              <a:t>o</a:t>
            </a:r>
            <a:r>
              <a:rPr dirty="0" sz="3600" lang="en-US" spc="10"/>
              <a:t>l</a:t>
            </a:r>
            <a:r>
              <a:rPr dirty="0" sz="3600" lang="en-US" spc="10"/>
              <a:t>s</a:t>
            </a:r>
            <a:r>
              <a:rPr dirty="0" sz="3600" lang="en-US" spc="10"/>
              <a:t>.</a:t>
            </a:r>
            <a:r>
              <a:rPr dirty="0" sz="3600" lang="en-US" spc="10"/>
              <a:t> 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200476" y="291147"/>
            <a:ext cx="9334049" cy="42316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US" spc="15">
                <a:latin typeface="Trebuchet MS"/>
                <a:cs typeface="Trebuchet MS"/>
              </a:rPr>
              <a:t>A</a:t>
            </a:r>
            <a:r>
              <a:rPr b="1" dirty="0" sz="4000" lang="en-US" spc="15">
                <a:latin typeface="Trebuchet MS"/>
                <a:cs typeface="Trebuchet MS"/>
              </a:rPr>
              <a:t>b</a:t>
            </a:r>
            <a:r>
              <a:rPr b="1" dirty="0" sz="4000" lang="en-US" spc="15">
                <a:latin typeface="Trebuchet MS"/>
                <a:cs typeface="Trebuchet MS"/>
              </a:rPr>
              <a:t>out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p</a:t>
            </a:r>
            <a:r>
              <a:rPr b="1" dirty="0" sz="4000" lang="en-US" spc="15">
                <a:latin typeface="Trebuchet MS"/>
                <a:cs typeface="Trebuchet MS"/>
              </a:rPr>
              <a:t>a</a:t>
            </a:r>
            <a:r>
              <a:rPr b="1" dirty="0" sz="4000" lang="en-US" spc="15">
                <a:latin typeface="Trebuchet MS"/>
                <a:cs typeface="Trebuchet MS"/>
              </a:rPr>
              <a:t>g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: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US" spc="15">
                <a:latin typeface="Trebuchet MS"/>
                <a:cs typeface="Trebuchet MS"/>
              </a:rPr>
              <a:t>A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b</a:t>
            </a:r>
            <a:r>
              <a:rPr b="1" dirty="0" sz="4000" lang="en-US" spc="15">
                <a:latin typeface="Trebuchet MS"/>
                <a:cs typeface="Trebuchet MS"/>
              </a:rPr>
              <a:t>r</a:t>
            </a:r>
            <a:r>
              <a:rPr b="1" dirty="0" sz="4000" lang="en-US" spc="15">
                <a:latin typeface="Trebuchet MS"/>
                <a:cs typeface="Trebuchet MS"/>
              </a:rPr>
              <a:t>i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f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b</a:t>
            </a:r>
            <a:r>
              <a:rPr b="1" dirty="0" sz="4000" lang="en-US" spc="15">
                <a:latin typeface="Trebuchet MS"/>
                <a:cs typeface="Trebuchet MS"/>
              </a:rPr>
              <a:t>i</a:t>
            </a:r>
            <a:r>
              <a:rPr b="1" dirty="0" sz="4000" lang="en-US" spc="15">
                <a:latin typeface="Trebuchet MS"/>
                <a:cs typeface="Trebuchet MS"/>
              </a:rPr>
              <a:t>o</a:t>
            </a:r>
            <a:r>
              <a:rPr b="1" dirty="0" sz="4000" lang="en-US" spc="15">
                <a:latin typeface="Trebuchet MS"/>
                <a:cs typeface="Trebuchet MS"/>
              </a:rPr>
              <a:t>,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h</a:t>
            </a:r>
            <a:r>
              <a:rPr b="1" dirty="0" sz="4000" lang="en-US" spc="15">
                <a:latin typeface="Trebuchet MS"/>
                <a:cs typeface="Trebuchet MS"/>
              </a:rPr>
              <a:t>i</a:t>
            </a:r>
            <a:r>
              <a:rPr b="1" dirty="0" sz="4000" lang="en-US" spc="15">
                <a:latin typeface="Trebuchet MS"/>
                <a:cs typeface="Trebuchet MS"/>
              </a:rPr>
              <a:t>g</a:t>
            </a:r>
            <a:r>
              <a:rPr b="1" dirty="0" sz="4000" lang="en-US" spc="15">
                <a:latin typeface="Trebuchet MS"/>
                <a:cs typeface="Trebuchet MS"/>
              </a:rPr>
              <a:t>h</a:t>
            </a:r>
            <a:r>
              <a:rPr b="1" dirty="0" sz="4000" lang="en-US" spc="15">
                <a:latin typeface="Trebuchet MS"/>
                <a:cs typeface="Trebuchet MS"/>
              </a:rPr>
              <a:t>l</a:t>
            </a:r>
            <a:r>
              <a:rPr b="1" dirty="0" sz="4000" lang="en-US" spc="15">
                <a:latin typeface="Trebuchet MS"/>
                <a:cs typeface="Trebuchet MS"/>
              </a:rPr>
              <a:t>i</a:t>
            </a:r>
            <a:r>
              <a:rPr b="1" dirty="0" sz="4000" lang="en-US" spc="15">
                <a:latin typeface="Trebuchet MS"/>
                <a:cs typeface="Trebuchet MS"/>
              </a:rPr>
              <a:t>g</a:t>
            </a:r>
            <a:r>
              <a:rPr b="1" dirty="0" sz="4000" lang="en-US" spc="15">
                <a:latin typeface="Trebuchet MS"/>
                <a:cs typeface="Trebuchet MS"/>
              </a:rPr>
              <a:t>h</a:t>
            </a:r>
            <a:r>
              <a:rPr b="1" dirty="0" sz="4000" lang="en-US" spc="15">
                <a:latin typeface="Trebuchet MS"/>
                <a:cs typeface="Trebuchet MS"/>
              </a:rPr>
              <a:t>t</a:t>
            </a:r>
            <a:r>
              <a:rPr b="1" dirty="0" sz="4000" lang="en-US" spc="15">
                <a:latin typeface="Trebuchet MS"/>
                <a:cs typeface="Trebuchet MS"/>
              </a:rPr>
              <a:t>i</a:t>
            </a:r>
            <a:r>
              <a:rPr b="1" dirty="0" sz="4000" lang="en-US" spc="15">
                <a:latin typeface="Trebuchet MS"/>
                <a:cs typeface="Trebuchet MS"/>
              </a:rPr>
              <a:t>n</a:t>
            </a:r>
            <a:r>
              <a:rPr b="1" dirty="0" sz="4000" lang="en-US" spc="15">
                <a:latin typeface="Trebuchet MS"/>
                <a:cs typeface="Trebuchet MS"/>
              </a:rPr>
              <a:t>g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y</a:t>
            </a:r>
            <a:r>
              <a:rPr b="1" dirty="0" sz="4000" lang="en-US" spc="15">
                <a:latin typeface="Trebuchet MS"/>
                <a:cs typeface="Trebuchet MS"/>
              </a:rPr>
              <a:t>o</a:t>
            </a:r>
            <a:r>
              <a:rPr b="1" dirty="0" sz="4000" lang="en-US" spc="15">
                <a:latin typeface="Trebuchet MS"/>
                <a:cs typeface="Trebuchet MS"/>
              </a:rPr>
              <a:t>u</a:t>
            </a:r>
            <a:r>
              <a:rPr b="1" dirty="0" sz="4000" lang="en-US" spc="15">
                <a:latin typeface="Trebuchet MS"/>
                <a:cs typeface="Trebuchet MS"/>
              </a:rPr>
              <a:t>r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experience</a:t>
            </a:r>
            <a:r>
              <a:rPr b="1" dirty="0" sz="4000" lang="en-US" spc="15">
                <a:latin typeface="Trebuchet MS"/>
                <a:cs typeface="Trebuchet MS"/>
              </a:rPr>
              <a:t>,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s</a:t>
            </a:r>
            <a:r>
              <a:rPr b="1" dirty="0" sz="4000" lang="en-US" spc="15">
                <a:latin typeface="Trebuchet MS"/>
                <a:cs typeface="Trebuchet MS"/>
              </a:rPr>
              <a:t>k</a:t>
            </a:r>
            <a:r>
              <a:rPr b="1" dirty="0" sz="4000" lang="en-US" spc="15">
                <a:latin typeface="Trebuchet MS"/>
                <a:cs typeface="Trebuchet MS"/>
              </a:rPr>
              <a:t>i</a:t>
            </a:r>
            <a:r>
              <a:rPr b="1" dirty="0" sz="4000" lang="en-US" spc="15">
                <a:latin typeface="Trebuchet MS"/>
                <a:cs typeface="Trebuchet MS"/>
              </a:rPr>
              <a:t>l</a:t>
            </a:r>
            <a:r>
              <a:rPr b="1" dirty="0" sz="4000" lang="en-US" spc="15">
                <a:latin typeface="Trebuchet MS"/>
                <a:cs typeface="Trebuchet MS"/>
              </a:rPr>
              <a:t>l</a:t>
            </a:r>
            <a:r>
              <a:rPr b="1" dirty="0" sz="4000" lang="en-US" spc="15">
                <a:latin typeface="Trebuchet MS"/>
                <a:cs typeface="Trebuchet MS"/>
              </a:rPr>
              <a:t>s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a</a:t>
            </a:r>
            <a:r>
              <a:rPr b="1" dirty="0" sz="4000" lang="en-US" spc="15">
                <a:latin typeface="Trebuchet MS"/>
                <a:cs typeface="Trebuchet MS"/>
              </a:rPr>
              <a:t>n</a:t>
            </a:r>
            <a:r>
              <a:rPr b="1" dirty="0" sz="4000" lang="en-US" spc="15">
                <a:latin typeface="Trebuchet MS"/>
                <a:cs typeface="Trebuchet MS"/>
              </a:rPr>
              <a:t>d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s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r</a:t>
            </a:r>
            <a:r>
              <a:rPr b="1" dirty="0" sz="4000" lang="en-US" spc="15">
                <a:latin typeface="Trebuchet MS"/>
                <a:cs typeface="Trebuchet MS"/>
              </a:rPr>
              <a:t>v</a:t>
            </a:r>
            <a:r>
              <a:rPr b="1" dirty="0" sz="4000" lang="en-US" spc="15">
                <a:latin typeface="Trebuchet MS"/>
                <a:cs typeface="Trebuchet MS"/>
              </a:rPr>
              <a:t>i</a:t>
            </a:r>
            <a:r>
              <a:rPr b="1" dirty="0" sz="4000" lang="en-US" spc="15">
                <a:latin typeface="Trebuchet MS"/>
                <a:cs typeface="Trebuchet MS"/>
              </a:rPr>
              <a:t>c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s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US" spc="15">
                <a:latin typeface="Trebuchet MS"/>
                <a:cs typeface="Trebuchet MS"/>
              </a:rPr>
              <a:t>C</a:t>
            </a:r>
            <a:r>
              <a:rPr b="1" dirty="0" sz="4000" lang="en-US" spc="15">
                <a:latin typeface="Trebuchet MS"/>
                <a:cs typeface="Trebuchet MS"/>
              </a:rPr>
              <a:t>o</a:t>
            </a:r>
            <a:r>
              <a:rPr b="1" dirty="0" sz="4000" lang="en-US" spc="15">
                <a:latin typeface="Trebuchet MS"/>
                <a:cs typeface="Trebuchet MS"/>
              </a:rPr>
              <a:t>n</a:t>
            </a:r>
            <a:r>
              <a:rPr b="1" dirty="0" sz="4000" lang="en-US" spc="15">
                <a:latin typeface="Trebuchet MS"/>
                <a:cs typeface="Trebuchet MS"/>
              </a:rPr>
              <a:t>t</a:t>
            </a:r>
            <a:r>
              <a:rPr b="1" dirty="0" sz="4000" lang="en-US" spc="15">
                <a:latin typeface="Trebuchet MS"/>
                <a:cs typeface="Trebuchet MS"/>
              </a:rPr>
              <a:t>a</a:t>
            </a:r>
            <a:r>
              <a:rPr b="1" dirty="0" sz="4000" lang="en-US" spc="15">
                <a:latin typeface="Trebuchet MS"/>
                <a:cs typeface="Trebuchet MS"/>
              </a:rPr>
              <a:t>c</a:t>
            </a:r>
            <a:r>
              <a:rPr b="1" dirty="0" sz="4000" lang="en-US" spc="15">
                <a:latin typeface="Trebuchet MS"/>
                <a:cs typeface="Trebuchet MS"/>
              </a:rPr>
              <a:t>t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p</a:t>
            </a:r>
            <a:r>
              <a:rPr b="1" dirty="0" sz="4000" lang="en-US" spc="15">
                <a:latin typeface="Trebuchet MS"/>
                <a:cs typeface="Trebuchet MS"/>
              </a:rPr>
              <a:t>a</a:t>
            </a:r>
            <a:r>
              <a:rPr b="1" dirty="0" sz="4000" lang="en-US" spc="15">
                <a:latin typeface="Trebuchet MS"/>
                <a:cs typeface="Trebuchet MS"/>
              </a:rPr>
              <a:t>g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: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US" spc="15">
                <a:latin typeface="Trebuchet MS"/>
                <a:cs typeface="Trebuchet MS"/>
              </a:rPr>
              <a:t>c</a:t>
            </a:r>
            <a:r>
              <a:rPr b="1" dirty="0" sz="4000" lang="en-US" spc="15">
                <a:latin typeface="Trebuchet MS"/>
                <a:cs typeface="Trebuchet MS"/>
              </a:rPr>
              <a:t>o</a:t>
            </a:r>
            <a:r>
              <a:rPr b="1" dirty="0" sz="4000" lang="en-US" spc="15">
                <a:latin typeface="Trebuchet MS"/>
                <a:cs typeface="Trebuchet MS"/>
              </a:rPr>
              <a:t>n</a:t>
            </a:r>
            <a:r>
              <a:rPr b="1" dirty="0" sz="4000" lang="en-US" spc="15">
                <a:latin typeface="Trebuchet MS"/>
                <a:cs typeface="Trebuchet MS"/>
              </a:rPr>
              <a:t>t</a:t>
            </a:r>
            <a:r>
              <a:rPr b="1" dirty="0" sz="4000" lang="en-US" spc="15">
                <a:latin typeface="Trebuchet MS"/>
                <a:cs typeface="Trebuchet MS"/>
              </a:rPr>
              <a:t>a</a:t>
            </a:r>
            <a:r>
              <a:rPr b="1" dirty="0" sz="4000" lang="en-US" spc="15">
                <a:latin typeface="Trebuchet MS"/>
                <a:cs typeface="Trebuchet MS"/>
              </a:rPr>
              <a:t>c</a:t>
            </a:r>
            <a:r>
              <a:rPr b="1" dirty="0" sz="4000" lang="en-US" spc="15">
                <a:latin typeface="Trebuchet MS"/>
                <a:cs typeface="Trebuchet MS"/>
              </a:rPr>
              <a:t>t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i</a:t>
            </a:r>
            <a:r>
              <a:rPr b="1" dirty="0" sz="4000" lang="en-US" spc="15">
                <a:latin typeface="Trebuchet MS"/>
                <a:cs typeface="Trebuchet MS"/>
              </a:rPr>
              <a:t>n</a:t>
            </a:r>
            <a:r>
              <a:rPr b="1" dirty="0" sz="4000" lang="en-US" spc="15">
                <a:latin typeface="Trebuchet MS"/>
                <a:cs typeface="Trebuchet MS"/>
              </a:rPr>
              <a:t>f</a:t>
            </a:r>
            <a:r>
              <a:rPr b="1" dirty="0" sz="4000" lang="en-US" spc="15">
                <a:latin typeface="Trebuchet MS"/>
                <a:cs typeface="Trebuchet MS"/>
              </a:rPr>
              <a:t>ormation</a:t>
            </a:r>
            <a:r>
              <a:rPr b="1" dirty="0" sz="4000" lang="en-US" spc="15">
                <a:latin typeface="Trebuchet MS"/>
                <a:cs typeface="Trebuchet MS"/>
              </a:rPr>
              <a:t>,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i</a:t>
            </a:r>
            <a:r>
              <a:rPr b="1" dirty="0" sz="4000" lang="en-US" spc="15">
                <a:latin typeface="Trebuchet MS"/>
                <a:cs typeface="Trebuchet MS"/>
              </a:rPr>
              <a:t>n</a:t>
            </a:r>
            <a:r>
              <a:rPr b="1" dirty="0" sz="4000" lang="en-US" spc="15">
                <a:latin typeface="Trebuchet MS"/>
                <a:cs typeface="Trebuchet MS"/>
              </a:rPr>
              <a:t>c</a:t>
            </a:r>
            <a:r>
              <a:rPr b="1" dirty="0" sz="4000" lang="en-US" spc="15">
                <a:latin typeface="Trebuchet MS"/>
                <a:cs typeface="Trebuchet MS"/>
              </a:rPr>
              <a:t>luding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m</a:t>
            </a:r>
            <a:r>
              <a:rPr b="1" dirty="0" sz="4000" lang="en-US" spc="15">
                <a:latin typeface="Trebuchet MS"/>
                <a:cs typeface="Trebuchet MS"/>
              </a:rPr>
              <a:t>a</a:t>
            </a:r>
            <a:r>
              <a:rPr b="1" dirty="0" sz="4000" lang="en-US" spc="15">
                <a:latin typeface="Trebuchet MS"/>
                <a:cs typeface="Trebuchet MS"/>
              </a:rPr>
              <a:t>i</a:t>
            </a:r>
            <a:r>
              <a:rPr b="1" dirty="0" sz="4000" lang="en-US" spc="15">
                <a:latin typeface="Trebuchet MS"/>
                <a:cs typeface="Trebuchet MS"/>
              </a:rPr>
              <a:t>l</a:t>
            </a:r>
            <a:r>
              <a:rPr b="1" dirty="0" sz="4000" lang="en-US" spc="15">
                <a:latin typeface="Trebuchet MS"/>
                <a:cs typeface="Trebuchet MS"/>
              </a:rPr>
              <a:t>,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p</a:t>
            </a:r>
            <a:r>
              <a:rPr b="1" dirty="0" sz="4000" lang="en-US" spc="15">
                <a:latin typeface="Trebuchet MS"/>
                <a:cs typeface="Trebuchet MS"/>
              </a:rPr>
              <a:t>h</a:t>
            </a:r>
            <a:r>
              <a:rPr b="1" dirty="0" sz="4000" lang="en-US" spc="15">
                <a:latin typeface="Trebuchet MS"/>
                <a:cs typeface="Trebuchet MS"/>
              </a:rPr>
              <a:t>o</a:t>
            </a:r>
            <a:r>
              <a:rPr b="1" dirty="0" sz="4000" lang="en-US" spc="15">
                <a:latin typeface="Trebuchet MS"/>
                <a:cs typeface="Trebuchet MS"/>
              </a:rPr>
              <a:t>ne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n</a:t>
            </a:r>
            <a:r>
              <a:rPr b="1" dirty="0" sz="4000" lang="en-US" spc="15">
                <a:latin typeface="Trebuchet MS"/>
                <a:cs typeface="Trebuchet MS"/>
              </a:rPr>
              <a:t>u</a:t>
            </a:r>
            <a:r>
              <a:rPr b="1" dirty="0" sz="4000" lang="en-US" spc="15">
                <a:latin typeface="Trebuchet MS"/>
                <a:cs typeface="Trebuchet MS"/>
              </a:rPr>
              <a:t>m</a:t>
            </a:r>
            <a:r>
              <a:rPr b="1" dirty="0" sz="4000" lang="en-US" spc="15">
                <a:latin typeface="Trebuchet MS"/>
                <a:cs typeface="Trebuchet MS"/>
              </a:rPr>
              <a:t>ber</a:t>
            </a:r>
            <a:r>
              <a:rPr b="1" dirty="0" sz="4000" lang="en-US" spc="15">
                <a:latin typeface="Trebuchet MS"/>
                <a:cs typeface="Trebuchet MS"/>
              </a:rPr>
              <a:t>,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a</a:t>
            </a:r>
            <a:r>
              <a:rPr b="1" dirty="0" sz="4000" lang="en-US" spc="15">
                <a:latin typeface="Trebuchet MS"/>
                <a:cs typeface="Trebuchet MS"/>
              </a:rPr>
              <a:t>n</a:t>
            </a:r>
            <a:r>
              <a:rPr b="1" dirty="0" sz="4000" lang="en-US" spc="15">
                <a:latin typeface="Trebuchet MS"/>
                <a:cs typeface="Trebuchet MS"/>
              </a:rPr>
              <a:t>d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s</a:t>
            </a:r>
            <a:r>
              <a:rPr b="1" dirty="0" sz="4000" lang="en-US" spc="15">
                <a:latin typeface="Trebuchet MS"/>
                <a:cs typeface="Trebuchet MS"/>
              </a:rPr>
              <a:t>o</a:t>
            </a:r>
            <a:r>
              <a:rPr b="1" dirty="0" sz="4000" lang="en-US" spc="15">
                <a:latin typeface="Trebuchet MS"/>
                <a:cs typeface="Trebuchet MS"/>
              </a:rPr>
              <a:t>c</a:t>
            </a:r>
            <a:r>
              <a:rPr b="1" dirty="0" sz="4000" lang="en-US" spc="15">
                <a:latin typeface="Trebuchet MS"/>
                <a:cs typeface="Trebuchet MS"/>
              </a:rPr>
              <a:t>ial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m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dia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l</a:t>
            </a:r>
            <a:r>
              <a:rPr b="1" dirty="0" sz="4000" lang="en-US" spc="15">
                <a:latin typeface="Trebuchet MS"/>
                <a:cs typeface="Trebuchet MS"/>
              </a:rPr>
              <a:t>i</a:t>
            </a:r>
            <a:r>
              <a:rPr b="1" dirty="0" sz="4000" lang="en-US" spc="15">
                <a:latin typeface="Trebuchet MS"/>
                <a:cs typeface="Trebuchet MS"/>
              </a:rPr>
              <a:t>n</a:t>
            </a:r>
            <a:r>
              <a:rPr b="1" dirty="0" sz="4000" lang="en-US" spc="15">
                <a:latin typeface="Trebuchet MS"/>
                <a:cs typeface="Trebuchet MS"/>
              </a:rPr>
              <a:t>k</a:t>
            </a:r>
            <a:r>
              <a:rPr b="1" dirty="0" sz="4000" lang="en-US" spc="15">
                <a:latin typeface="Trebuchet MS"/>
                <a:cs typeface="Trebuchet MS"/>
              </a:rPr>
              <a:t>s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47800"/>
          </a:xfrm>
        </p:spPr>
        <p:txBody>
          <a:bodyPr/>
          <a:p>
            <a:r>
              <a:rPr dirty="0" lang="en-IN"/>
              <a:t>FEATURES AND FUNCTIONALITY</a:t>
            </a:r>
            <a:br>
              <a:rPr dirty="0" lang="en-US"/>
            </a:br>
            <a:endParaRPr altLang="en-US" lang="zh-CN"/>
          </a:p>
        </p:txBody>
      </p:sp>
      <p:sp>
        <p:nvSpPr>
          <p:cNvPr id="1048700" name=""/>
          <p:cNvSpPr txBox="1"/>
          <p:nvPr/>
        </p:nvSpPr>
        <p:spPr>
          <a:xfrm rot="8234513">
            <a:off x="1191343" y="3681530"/>
            <a:ext cx="7337010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01" name=""/>
          <p:cNvSpPr txBox="1"/>
          <p:nvPr/>
        </p:nvSpPr>
        <p:spPr>
          <a:xfrm>
            <a:off x="1373461" y="2034207"/>
            <a:ext cx="5487862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ry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up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ality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ject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showcase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detailed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showcase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cts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ding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tions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2025-08-28T06:05:34Z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9a020a7cba994a4c9e19ec3ca3b2825d</vt:lpwstr>
  </property>
</Properties>
</file>