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260" r:id="rId2"/>
    <p:sldId id="350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6" r:id="rId11"/>
    <p:sldId id="432" r:id="rId12"/>
    <p:sldId id="433" r:id="rId13"/>
    <p:sldId id="437" r:id="rId14"/>
    <p:sldId id="438" r:id="rId15"/>
    <p:sldId id="439" r:id="rId16"/>
    <p:sldId id="434" r:id="rId17"/>
    <p:sldId id="435" r:id="rId18"/>
    <p:sldId id="4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512" y="4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ramesh" userId="4bac0431abd2326d" providerId="LiveId" clId="{26E0D314-2EF3-4A61-A630-AABCAE7CF301}"/>
    <pc:docChg chg="custSel addSld delSld modSld">
      <pc:chgData name="sharan ramesh" userId="4bac0431abd2326d" providerId="LiveId" clId="{26E0D314-2EF3-4A61-A630-AABCAE7CF301}" dt="2021-06-25T07:33:05.468" v="1738"/>
      <pc:docMkLst>
        <pc:docMk/>
      </pc:docMkLst>
      <pc:sldChg chg="modSp mod">
        <pc:chgData name="sharan ramesh" userId="4bac0431abd2326d" providerId="LiveId" clId="{26E0D314-2EF3-4A61-A630-AABCAE7CF301}" dt="2021-06-22T02:46:37.367" v="23" actId="20577"/>
        <pc:sldMkLst>
          <pc:docMk/>
          <pc:sldMk cId="3948537728" sldId="260"/>
        </pc:sldMkLst>
        <pc:spChg chg="mod">
          <ac:chgData name="sharan ramesh" userId="4bac0431abd2326d" providerId="LiveId" clId="{26E0D314-2EF3-4A61-A630-AABCAE7CF301}" dt="2021-06-22T02:46:37.367" v="23" actId="20577"/>
          <ac:spMkLst>
            <pc:docMk/>
            <pc:sldMk cId="3948537728" sldId="260"/>
            <ac:spMk id="4" creationId="{00000000-0000-0000-0000-000000000000}"/>
          </ac:spMkLst>
        </pc:spChg>
      </pc:sldChg>
      <pc:sldChg chg="del">
        <pc:chgData name="sharan ramesh" userId="4bac0431abd2326d" providerId="LiveId" clId="{26E0D314-2EF3-4A61-A630-AABCAE7CF301}" dt="2021-06-22T02:50:56.072" v="49" actId="47"/>
        <pc:sldMkLst>
          <pc:docMk/>
          <pc:sldMk cId="2225988786" sldId="278"/>
        </pc:sldMkLst>
      </pc:sldChg>
      <pc:sldChg chg="del">
        <pc:chgData name="sharan ramesh" userId="4bac0431abd2326d" providerId="LiveId" clId="{26E0D314-2EF3-4A61-A630-AABCAE7CF301}" dt="2021-06-22T02:50:56.452" v="50" actId="47"/>
        <pc:sldMkLst>
          <pc:docMk/>
          <pc:sldMk cId="289794797" sldId="279"/>
        </pc:sldMkLst>
      </pc:sldChg>
      <pc:sldChg chg="del">
        <pc:chgData name="sharan ramesh" userId="4bac0431abd2326d" providerId="LiveId" clId="{26E0D314-2EF3-4A61-A630-AABCAE7CF301}" dt="2021-06-22T02:50:56.948" v="51" actId="47"/>
        <pc:sldMkLst>
          <pc:docMk/>
          <pc:sldMk cId="2462645693" sldId="280"/>
        </pc:sldMkLst>
      </pc:sldChg>
      <pc:sldChg chg="del">
        <pc:chgData name="sharan ramesh" userId="4bac0431abd2326d" providerId="LiveId" clId="{26E0D314-2EF3-4A61-A630-AABCAE7CF301}" dt="2021-06-22T02:50:57.811" v="52" actId="47"/>
        <pc:sldMkLst>
          <pc:docMk/>
          <pc:sldMk cId="1894856101" sldId="281"/>
        </pc:sldMkLst>
      </pc:sldChg>
      <pc:sldChg chg="del">
        <pc:chgData name="sharan ramesh" userId="4bac0431abd2326d" providerId="LiveId" clId="{26E0D314-2EF3-4A61-A630-AABCAE7CF301}" dt="2021-06-22T02:50:58.112" v="53" actId="47"/>
        <pc:sldMkLst>
          <pc:docMk/>
          <pc:sldMk cId="3601476693" sldId="282"/>
        </pc:sldMkLst>
      </pc:sldChg>
      <pc:sldChg chg="del">
        <pc:chgData name="sharan ramesh" userId="4bac0431abd2326d" providerId="LiveId" clId="{26E0D314-2EF3-4A61-A630-AABCAE7CF301}" dt="2021-06-22T02:50:58.489" v="54" actId="47"/>
        <pc:sldMkLst>
          <pc:docMk/>
          <pc:sldMk cId="4289141376" sldId="283"/>
        </pc:sldMkLst>
      </pc:sldChg>
      <pc:sldChg chg="del">
        <pc:chgData name="sharan ramesh" userId="4bac0431abd2326d" providerId="LiveId" clId="{26E0D314-2EF3-4A61-A630-AABCAE7CF301}" dt="2021-06-22T02:50:58.947" v="55" actId="47"/>
        <pc:sldMkLst>
          <pc:docMk/>
          <pc:sldMk cId="1782039299" sldId="284"/>
        </pc:sldMkLst>
      </pc:sldChg>
      <pc:sldChg chg="del">
        <pc:chgData name="sharan ramesh" userId="4bac0431abd2326d" providerId="LiveId" clId="{26E0D314-2EF3-4A61-A630-AABCAE7CF301}" dt="2021-06-22T02:51:05.125" v="56" actId="47"/>
        <pc:sldMkLst>
          <pc:docMk/>
          <pc:sldMk cId="581747780" sldId="285"/>
        </pc:sldMkLst>
      </pc:sldChg>
      <pc:sldChg chg="del">
        <pc:chgData name="sharan ramesh" userId="4bac0431abd2326d" providerId="LiveId" clId="{26E0D314-2EF3-4A61-A630-AABCAE7CF301}" dt="2021-06-22T02:51:05.501" v="57" actId="47"/>
        <pc:sldMkLst>
          <pc:docMk/>
          <pc:sldMk cId="767213933" sldId="286"/>
        </pc:sldMkLst>
      </pc:sldChg>
      <pc:sldChg chg="del">
        <pc:chgData name="sharan ramesh" userId="4bac0431abd2326d" providerId="LiveId" clId="{26E0D314-2EF3-4A61-A630-AABCAE7CF301}" dt="2021-06-22T02:51:05.894" v="58" actId="47"/>
        <pc:sldMkLst>
          <pc:docMk/>
          <pc:sldMk cId="1141840446" sldId="287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1523147965" sldId="299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584183139" sldId="300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758369506" sldId="301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2409234062" sldId="302"/>
        </pc:sldMkLst>
      </pc:sldChg>
      <pc:sldChg chg="add modTransition">
        <pc:chgData name="sharan ramesh" userId="4bac0431abd2326d" providerId="LiveId" clId="{26E0D314-2EF3-4A61-A630-AABCAE7CF301}" dt="2021-06-25T07:33:05.468" v="1738"/>
        <pc:sldMkLst>
          <pc:docMk/>
          <pc:sldMk cId="3410802599" sldId="303"/>
        </pc:sldMkLst>
      </pc:sldChg>
      <pc:sldChg chg="modSp mod">
        <pc:chgData name="sharan ramesh" userId="4bac0431abd2326d" providerId="LiveId" clId="{26E0D314-2EF3-4A61-A630-AABCAE7CF301}" dt="2021-06-22T03:29:26.595" v="1699" actId="20577"/>
        <pc:sldMkLst>
          <pc:docMk/>
          <pc:sldMk cId="3475181625" sldId="349"/>
        </pc:sldMkLst>
        <pc:spChg chg="mod">
          <ac:chgData name="sharan ramesh" userId="4bac0431abd2326d" providerId="LiveId" clId="{26E0D314-2EF3-4A61-A630-AABCAE7CF301}" dt="2021-06-22T03:29:26.595" v="1699" actId="20577"/>
          <ac:spMkLst>
            <pc:docMk/>
            <pc:sldMk cId="3475181625" sldId="349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9:42.412" v="1717" actId="20577"/>
        <pc:sldMkLst>
          <pc:docMk/>
          <pc:sldMk cId="375793779" sldId="350"/>
        </pc:sldMkLst>
        <pc:spChg chg="mod">
          <ac:chgData name="sharan ramesh" userId="4bac0431abd2326d" providerId="LiveId" clId="{26E0D314-2EF3-4A61-A630-AABCAE7CF301}" dt="2021-06-22T03:29:42.412" v="1717" actId="20577"/>
          <ac:spMkLst>
            <pc:docMk/>
            <pc:sldMk cId="375793779" sldId="350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9:57.672" v="1718"/>
        <pc:sldMkLst>
          <pc:docMk/>
          <pc:sldMk cId="1426215993" sldId="351"/>
        </pc:sldMkLst>
        <pc:spChg chg="mod">
          <ac:chgData name="sharan ramesh" userId="4bac0431abd2326d" providerId="LiveId" clId="{26E0D314-2EF3-4A61-A630-AABCAE7CF301}" dt="2021-06-22T03:29:57.672" v="1718"/>
          <ac:spMkLst>
            <pc:docMk/>
            <pc:sldMk cId="1426215993" sldId="351"/>
            <ac:spMk id="5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2:50:41.575" v="42" actId="20577"/>
        <pc:sldMkLst>
          <pc:docMk/>
          <pc:sldMk cId="0" sldId="352"/>
        </pc:sldMkLst>
        <pc:spChg chg="mod">
          <ac:chgData name="sharan ramesh" userId="4bac0431abd2326d" providerId="LiveId" clId="{26E0D314-2EF3-4A61-A630-AABCAE7CF301}" dt="2021-06-22T02:50:41.575" v="42" actId="20577"/>
          <ac:spMkLst>
            <pc:docMk/>
            <pc:sldMk cId="0" sldId="352"/>
            <ac:spMk id="11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30:36.421" v="1737" actId="6549"/>
        <pc:sldMkLst>
          <pc:docMk/>
          <pc:sldMk cId="0" sldId="396"/>
        </pc:sldMkLst>
        <pc:spChg chg="mod">
          <ac:chgData name="sharan ramesh" userId="4bac0431abd2326d" providerId="LiveId" clId="{26E0D314-2EF3-4A61-A630-AABCAE7CF301}" dt="2021-06-22T03:30:36.421" v="1737" actId="6549"/>
          <ac:spMkLst>
            <pc:docMk/>
            <pc:sldMk cId="0" sldId="396"/>
            <ac:spMk id="3" creationId="{00000000-0000-0000-0000-000000000000}"/>
          </ac:spMkLst>
        </pc:spChg>
      </pc:sldChg>
      <pc:sldChg chg="modSp mod">
        <pc:chgData name="sharan ramesh" userId="4bac0431abd2326d" providerId="LiveId" clId="{26E0D314-2EF3-4A61-A630-AABCAE7CF301}" dt="2021-06-22T03:28:53.476" v="1648" actId="20577"/>
        <pc:sldMkLst>
          <pc:docMk/>
          <pc:sldMk cId="0" sldId="414"/>
        </pc:sldMkLst>
        <pc:spChg chg="mod">
          <ac:chgData name="sharan ramesh" userId="4bac0431abd2326d" providerId="LiveId" clId="{26E0D314-2EF3-4A61-A630-AABCAE7CF301}" dt="2021-06-22T03:28:53.476" v="1648" actId="20577"/>
          <ac:spMkLst>
            <pc:docMk/>
            <pc:sldMk cId="0" sldId="414"/>
            <ac:spMk id="3" creationId="{00000000-0000-0000-0000-000000000000}"/>
          </ac:spMkLst>
        </pc:spChg>
      </pc:sldChg>
      <pc:sldChg chg="del">
        <pc:chgData name="sharan ramesh" userId="4bac0431abd2326d" providerId="LiveId" clId="{26E0D314-2EF3-4A61-A630-AABCAE7CF301}" dt="2021-06-22T02:50:52.475" v="43" actId="47"/>
        <pc:sldMkLst>
          <pc:docMk/>
          <pc:sldMk cId="1331867821" sldId="415"/>
        </pc:sldMkLst>
      </pc:sldChg>
      <pc:sldChg chg="addSp delSp modSp new mod">
        <pc:chgData name="sharan ramesh" userId="4bac0431abd2326d" providerId="LiveId" clId="{26E0D314-2EF3-4A61-A630-AABCAE7CF301}" dt="2021-06-22T03:09:49.859" v="816" actId="1035"/>
        <pc:sldMkLst>
          <pc:docMk/>
          <pc:sldMk cId="1405624078" sldId="415"/>
        </pc:sldMkLst>
        <pc:spChg chg="mod">
          <ac:chgData name="sharan ramesh" userId="4bac0431abd2326d" providerId="LiveId" clId="{26E0D314-2EF3-4A61-A630-AABCAE7CF301}" dt="2021-06-22T03:05:28.108" v="562" actId="20577"/>
          <ac:spMkLst>
            <pc:docMk/>
            <pc:sldMk cId="1405624078" sldId="415"/>
            <ac:spMk id="2" creationId="{F4EAD9F8-573B-48B4-A621-050464B0455B}"/>
          </ac:spMkLst>
        </pc:spChg>
        <pc:spChg chg="mod">
          <ac:chgData name="sharan ramesh" userId="4bac0431abd2326d" providerId="LiveId" clId="{26E0D314-2EF3-4A61-A630-AABCAE7CF301}" dt="2021-06-22T03:09:49.859" v="816" actId="1035"/>
          <ac:spMkLst>
            <pc:docMk/>
            <pc:sldMk cId="1405624078" sldId="415"/>
            <ac:spMk id="3" creationId="{9B7965AD-B6CE-4F17-9B4B-0882A6A078B5}"/>
          </ac:spMkLst>
        </pc:spChg>
        <pc:picChg chg="add del mod">
          <ac:chgData name="sharan ramesh" userId="4bac0431abd2326d" providerId="LiveId" clId="{26E0D314-2EF3-4A61-A630-AABCAE7CF301}" dt="2021-06-22T03:09:11.809" v="780" actId="21"/>
          <ac:picMkLst>
            <pc:docMk/>
            <pc:sldMk cId="1405624078" sldId="415"/>
            <ac:picMk id="1026" creationId="{D966A9E4-9FEF-4F4A-BF03-1724307F2FAE}"/>
          </ac:picMkLst>
        </pc:picChg>
      </pc:sldChg>
      <pc:sldChg chg="addSp modSp new mod">
        <pc:chgData name="sharan ramesh" userId="4bac0431abd2326d" providerId="LiveId" clId="{26E0D314-2EF3-4A61-A630-AABCAE7CF301}" dt="2021-06-22T03:09:24.995" v="785" actId="1076"/>
        <pc:sldMkLst>
          <pc:docMk/>
          <pc:sldMk cId="91965805" sldId="416"/>
        </pc:sldMkLst>
        <pc:spChg chg="mod">
          <ac:chgData name="sharan ramesh" userId="4bac0431abd2326d" providerId="LiveId" clId="{26E0D314-2EF3-4A61-A630-AABCAE7CF301}" dt="2021-06-22T03:05:45.077" v="583" actId="20577"/>
          <ac:spMkLst>
            <pc:docMk/>
            <pc:sldMk cId="91965805" sldId="416"/>
            <ac:spMk id="2" creationId="{6FE8BD6C-C7DE-46B9-B2EA-5C024B7538B8}"/>
          </ac:spMkLst>
        </pc:spChg>
        <pc:spChg chg="mod">
          <ac:chgData name="sharan ramesh" userId="4bac0431abd2326d" providerId="LiveId" clId="{26E0D314-2EF3-4A61-A630-AABCAE7CF301}" dt="2021-06-22T03:09:21.792" v="784" actId="20577"/>
          <ac:spMkLst>
            <pc:docMk/>
            <pc:sldMk cId="91965805" sldId="416"/>
            <ac:spMk id="3" creationId="{7FCEDFEB-84A5-4FA8-9640-2757BEC2E17E}"/>
          </ac:spMkLst>
        </pc:spChg>
        <pc:picChg chg="add mod">
          <ac:chgData name="sharan ramesh" userId="4bac0431abd2326d" providerId="LiveId" clId="{26E0D314-2EF3-4A61-A630-AABCAE7CF301}" dt="2021-06-22T03:09:24.995" v="785" actId="1076"/>
          <ac:picMkLst>
            <pc:docMk/>
            <pc:sldMk cId="91965805" sldId="416"/>
            <ac:picMk id="4" creationId="{72D3591D-8F45-485E-BF08-EFA96FDA1801}"/>
          </ac:picMkLst>
        </pc:picChg>
      </pc:sldChg>
      <pc:sldChg chg="del">
        <pc:chgData name="sharan ramesh" userId="4bac0431abd2326d" providerId="LiveId" clId="{26E0D314-2EF3-4A61-A630-AABCAE7CF301}" dt="2021-06-22T02:50:52.832" v="44" actId="47"/>
        <pc:sldMkLst>
          <pc:docMk/>
          <pc:sldMk cId="1136186707" sldId="416"/>
        </pc:sldMkLst>
      </pc:sldChg>
      <pc:sldChg chg="addSp modSp new mod">
        <pc:chgData name="sharan ramesh" userId="4bac0431abd2326d" providerId="LiveId" clId="{26E0D314-2EF3-4A61-A630-AABCAE7CF301}" dt="2021-06-22T03:25:51.317" v="1554" actId="20577"/>
        <pc:sldMkLst>
          <pc:docMk/>
          <pc:sldMk cId="588481348" sldId="417"/>
        </pc:sldMkLst>
        <pc:spChg chg="mod">
          <ac:chgData name="sharan ramesh" userId="4bac0431abd2326d" providerId="LiveId" clId="{26E0D314-2EF3-4A61-A630-AABCAE7CF301}" dt="2021-06-22T03:24:28.230" v="1540" actId="1035"/>
          <ac:spMkLst>
            <pc:docMk/>
            <pc:sldMk cId="588481348" sldId="417"/>
            <ac:spMk id="2" creationId="{34ED6AD8-7296-4BF9-934A-39CBDD6CBA91}"/>
          </ac:spMkLst>
        </pc:spChg>
        <pc:spChg chg="mod">
          <ac:chgData name="sharan ramesh" userId="4bac0431abd2326d" providerId="LiveId" clId="{26E0D314-2EF3-4A61-A630-AABCAE7CF301}" dt="2021-06-22T03:25:51.317" v="1554" actId="20577"/>
          <ac:spMkLst>
            <pc:docMk/>
            <pc:sldMk cId="588481348" sldId="417"/>
            <ac:spMk id="3" creationId="{D7F67596-6934-4312-8EA6-10FCB2BBC6DE}"/>
          </ac:spMkLst>
        </pc:spChg>
        <pc:picChg chg="add mod">
          <ac:chgData name="sharan ramesh" userId="4bac0431abd2326d" providerId="LiveId" clId="{26E0D314-2EF3-4A61-A630-AABCAE7CF301}" dt="2021-06-22T03:24:36.919" v="1542" actId="1076"/>
          <ac:picMkLst>
            <pc:docMk/>
            <pc:sldMk cId="588481348" sldId="417"/>
            <ac:picMk id="2050" creationId="{94D50313-BBFD-425F-B534-676C73535E87}"/>
          </ac:picMkLst>
        </pc:picChg>
      </pc:sldChg>
      <pc:sldChg chg="del">
        <pc:chgData name="sharan ramesh" userId="4bac0431abd2326d" providerId="LiveId" clId="{26E0D314-2EF3-4A61-A630-AABCAE7CF301}" dt="2021-06-22T02:50:53.319" v="45" actId="47"/>
        <pc:sldMkLst>
          <pc:docMk/>
          <pc:sldMk cId="2799986679" sldId="417"/>
        </pc:sldMkLst>
      </pc:sldChg>
      <pc:sldChg chg="del">
        <pc:chgData name="sharan ramesh" userId="4bac0431abd2326d" providerId="LiveId" clId="{26E0D314-2EF3-4A61-A630-AABCAE7CF301}" dt="2021-06-22T02:50:53.734" v="46" actId="47"/>
        <pc:sldMkLst>
          <pc:docMk/>
          <pc:sldMk cId="1997479998" sldId="418"/>
        </pc:sldMkLst>
      </pc:sldChg>
      <pc:sldChg chg="del">
        <pc:chgData name="sharan ramesh" userId="4bac0431abd2326d" providerId="LiveId" clId="{26E0D314-2EF3-4A61-A630-AABCAE7CF301}" dt="2021-06-22T02:50:54.374" v="47" actId="47"/>
        <pc:sldMkLst>
          <pc:docMk/>
          <pc:sldMk cId="3436804861" sldId="419"/>
        </pc:sldMkLst>
      </pc:sldChg>
      <pc:sldChg chg="del">
        <pc:chgData name="sharan ramesh" userId="4bac0431abd2326d" providerId="LiveId" clId="{26E0D314-2EF3-4A61-A630-AABCAE7CF301}" dt="2021-06-22T02:50:55.522" v="48" actId="47"/>
        <pc:sldMkLst>
          <pc:docMk/>
          <pc:sldMk cId="3900725584" sldId="4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4/10/2023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4025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3872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77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63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997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9273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1718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716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62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10065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341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73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4124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5654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5809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542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573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ransition>
    <p:wipe dir="d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6440" y="1508290"/>
            <a:ext cx="5917679" cy="1781666"/>
          </a:xfrm>
        </p:spPr>
        <p:txBody>
          <a:bodyPr/>
          <a:lstStyle/>
          <a:p>
            <a:r>
              <a:rPr lang="en-US" dirty="0"/>
              <a:t>Counting Number of Distinct Elements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09400" y="4980528"/>
            <a:ext cx="6400800" cy="87509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sz="2400" i="1" dirty="0"/>
              <a:t>M. Saritha</a:t>
            </a:r>
          </a:p>
          <a:p>
            <a:pPr algn="r"/>
            <a:r>
              <a:rPr lang="en-IN" sz="2400" i="1" dirty="0"/>
              <a:t>AP/CSE</a:t>
            </a: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A4F9-03F3-31E5-A3E5-F62675C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E654-8487-461F-8EAD-7ACE99A0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223436"/>
            <a:ext cx="8373979" cy="4456497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/>
              <a:t>The probability that a given stream element </a:t>
            </a:r>
            <a:r>
              <a:rPr lang="en-US" b="0" i="1" u="none" strike="noStrike" baseline="0" dirty="0"/>
              <a:t>a </a:t>
            </a:r>
            <a:r>
              <a:rPr lang="en-US" b="0" i="0" u="none" strike="noStrike" baseline="0" dirty="0"/>
              <a:t>has </a:t>
            </a:r>
            <a:r>
              <a:rPr lang="en-US" b="0" i="1" u="none" strike="noStrike" baseline="0" dirty="0"/>
              <a:t>h(a)</a:t>
            </a:r>
            <a:r>
              <a:rPr lang="en-US" b="0" i="0" u="none" strike="noStrike" baseline="0" dirty="0"/>
              <a:t> ending in at least </a:t>
            </a:r>
            <a:r>
              <a:rPr lang="en-US" b="0" i="1" u="none" strike="noStrike" baseline="0" dirty="0"/>
              <a:t>r</a:t>
            </a:r>
            <a:r>
              <a:rPr lang="en-US" b="0" i="0" u="none" strike="noStrike" baseline="0" dirty="0"/>
              <a:t> 0’s is </a:t>
            </a:r>
            <a:r>
              <a:rPr lang="en-US" b="0" i="1" u="none" strike="noStrike" baseline="0" dirty="0"/>
              <a:t>2</a:t>
            </a:r>
            <a:r>
              <a:rPr lang="en-US" b="0" i="1" u="none" strike="noStrike" baseline="30000" dirty="0"/>
              <a:t>−r</a:t>
            </a:r>
            <a:r>
              <a:rPr lang="en-US" b="0" i="0" u="none" strike="noStrike" baseline="0" dirty="0"/>
              <a:t> </a:t>
            </a:r>
          </a:p>
          <a:p>
            <a:pPr algn="l"/>
            <a:r>
              <a:rPr lang="en-US" b="0" i="0" u="none" strike="noStrike" baseline="0" dirty="0"/>
              <a:t>Suppose there are </a:t>
            </a:r>
            <a:r>
              <a:rPr lang="en-US" b="0" i="1" u="none" strike="noStrike" baseline="0" dirty="0"/>
              <a:t>m</a:t>
            </a:r>
            <a:r>
              <a:rPr lang="en-US" b="0" i="0" u="none" strike="noStrike" baseline="0" dirty="0"/>
              <a:t> distinct elements in the stream. Then the probability that none of them has tail length at least </a:t>
            </a:r>
            <a:r>
              <a:rPr lang="en-US" b="0" i="1" u="none" strike="noStrike" baseline="0" dirty="0"/>
              <a:t>r</a:t>
            </a:r>
            <a:r>
              <a:rPr lang="en-US" b="0" i="0" u="none" strike="noStrike" baseline="0" dirty="0"/>
              <a:t> is </a:t>
            </a:r>
            <a:r>
              <a:rPr lang="en-US" b="0" i="1" u="none" strike="noStrike" baseline="0" dirty="0"/>
              <a:t>(1 − 2</a:t>
            </a:r>
            <a:r>
              <a:rPr lang="en-US" b="0" i="1" u="none" strike="noStrike" baseline="30000" dirty="0"/>
              <a:t>−r</a:t>
            </a:r>
            <a:r>
              <a:rPr lang="en-US" b="0" i="1" u="none" strike="noStrike" baseline="0" dirty="0"/>
              <a:t>)</a:t>
            </a:r>
            <a:r>
              <a:rPr lang="en-US" b="0" i="1" u="none" strike="noStrike" baseline="30000" dirty="0"/>
              <a:t>m</a:t>
            </a:r>
            <a:r>
              <a:rPr lang="en-US" b="0" i="0" u="none" strike="noStrike" baseline="0" dirty="0"/>
              <a:t>. </a:t>
            </a:r>
          </a:p>
          <a:p>
            <a:pPr algn="l"/>
            <a:r>
              <a:rPr lang="en-US" b="0" i="0" u="none" strike="noStrike" baseline="0" dirty="0"/>
              <a:t>The probability of not finding a stream element with as many as </a:t>
            </a:r>
            <a:r>
              <a:rPr lang="en-US" b="0" i="1" u="none" strike="noStrike" baseline="0" dirty="0"/>
              <a:t>r</a:t>
            </a:r>
            <a:r>
              <a:rPr lang="en-US" b="0" i="0" u="none" strike="noStrike" baseline="0" dirty="0"/>
              <a:t> 0’s at the end of its hash value is e</a:t>
            </a:r>
            <a:r>
              <a:rPr lang="en-US" b="0" i="0" u="none" strike="noStrike" baseline="30000" dirty="0"/>
              <a:t>−m2</a:t>
            </a:r>
            <a:r>
              <a:rPr lang="en-US" b="0" i="0" u="none" strike="noStrike" baseline="60000" dirty="0"/>
              <a:t>−r</a:t>
            </a:r>
          </a:p>
          <a:p>
            <a:pPr marL="0" indent="0" algn="l">
              <a:buNone/>
            </a:pPr>
            <a:r>
              <a:rPr lang="en-US" dirty="0"/>
              <a:t>It is concluded that </a:t>
            </a:r>
          </a:p>
          <a:p>
            <a:pPr marL="0" indent="0" algn="l">
              <a:buNone/>
            </a:pPr>
            <a:r>
              <a:rPr lang="en-US" sz="1800" b="0" i="0" u="none" strike="noStrike" baseline="0" dirty="0"/>
              <a:t>1. If </a:t>
            </a:r>
            <a:r>
              <a:rPr lang="en-US" sz="1800" b="0" i="1" u="none" strike="noStrike" baseline="0" dirty="0"/>
              <a:t>m</a:t>
            </a:r>
            <a:r>
              <a:rPr lang="en-US" sz="1800" b="0" i="0" u="none" strike="noStrike" baseline="0" dirty="0"/>
              <a:t> is much larger than 2</a:t>
            </a:r>
            <a:r>
              <a:rPr lang="en-US" sz="1800" b="0" i="0" u="none" strike="noStrike" baseline="30000" dirty="0"/>
              <a:t>r</a:t>
            </a:r>
            <a:r>
              <a:rPr lang="en-US" sz="1800" b="0" i="0" u="none" strike="noStrike" baseline="0" dirty="0"/>
              <a:t>, then the probability that we shall find a tail</a:t>
            </a:r>
          </a:p>
          <a:p>
            <a:pPr marL="0" indent="0" algn="l">
              <a:buNone/>
            </a:pPr>
            <a:r>
              <a:rPr lang="en-US" sz="1800" b="0" i="0" u="none" strike="noStrike" baseline="0" dirty="0"/>
              <a:t>of length at least </a:t>
            </a:r>
            <a:r>
              <a:rPr lang="en-US" sz="1800" b="0" i="1" u="none" strike="noStrike" baseline="0" dirty="0"/>
              <a:t>r</a:t>
            </a:r>
            <a:r>
              <a:rPr lang="en-US" sz="1800" b="0" i="0" u="none" strike="noStrike" baseline="0" dirty="0"/>
              <a:t> approaches 1.</a:t>
            </a:r>
          </a:p>
          <a:p>
            <a:pPr marL="0" indent="0" algn="l">
              <a:buNone/>
            </a:pPr>
            <a:r>
              <a:rPr lang="en-US" dirty="0"/>
              <a:t>2. </a:t>
            </a:r>
            <a:r>
              <a:rPr lang="en-US" sz="1800" b="0" i="0" u="none" strike="noStrike" baseline="0" dirty="0"/>
              <a:t>If m is much less than 2</a:t>
            </a:r>
            <a:r>
              <a:rPr lang="en-US" sz="1800" b="0" i="0" u="none" strike="noStrike" baseline="30000" dirty="0"/>
              <a:t>r</a:t>
            </a:r>
            <a:r>
              <a:rPr lang="en-US" sz="1800" b="0" i="0" u="none" strike="noStrike" baseline="0" dirty="0"/>
              <a:t>, then the probability of finding a tail length at</a:t>
            </a:r>
          </a:p>
          <a:p>
            <a:pPr marL="0" indent="0" algn="l">
              <a:buNone/>
            </a:pPr>
            <a:r>
              <a:rPr lang="en-IN" sz="1800" b="0" i="0" u="none" strike="noStrike" baseline="0" dirty="0"/>
              <a:t>least </a:t>
            </a:r>
            <a:r>
              <a:rPr lang="en-IN" sz="1800" b="0" i="1" u="none" strike="noStrike" baseline="0" dirty="0"/>
              <a:t>r</a:t>
            </a:r>
            <a:r>
              <a:rPr lang="en-IN" sz="1800" b="0" i="0" u="none" strike="noStrike" baseline="0" dirty="0"/>
              <a:t> approaches 0.</a:t>
            </a:r>
            <a:endParaRPr lang="en-US" b="0" i="0" u="none" strike="noStrike" baseline="60000" dirty="0"/>
          </a:p>
          <a:p>
            <a:pPr algn="l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FDAE0-540F-9523-CC52-C6F01737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D536E-76E4-8D3A-0FE3-69D670BB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9132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Estimates about the number of distinct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choose the function in such a way that it will give the approximately closer value of distinct elements?</a:t>
            </a:r>
          </a:p>
          <a:p>
            <a:r>
              <a:rPr lang="en-IN" dirty="0"/>
              <a:t>How many hash functions can be used?</a:t>
            </a:r>
          </a:p>
          <a:p>
            <a:r>
              <a:rPr lang="en-IN" dirty="0"/>
              <a:t>What will be the impact of using different number of hash functions?</a:t>
            </a:r>
          </a:p>
          <a:p>
            <a:r>
              <a:rPr lang="en-IN" dirty="0"/>
              <a:t>More the number of hash functions more will be the closeness of the exact value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2638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29" y="85910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Combining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7274"/>
            <a:ext cx="8229600" cy="377888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Usage of the average</a:t>
            </a:r>
          </a:p>
          <a:p>
            <a:pPr lvl="1"/>
            <a:r>
              <a:rPr lang="en-IN" dirty="0"/>
              <a:t>Problem of averaging is that it is very susceptible to outliers</a:t>
            </a:r>
          </a:p>
          <a:p>
            <a:r>
              <a:rPr lang="en-IN" dirty="0"/>
              <a:t>Usage of median</a:t>
            </a:r>
          </a:p>
          <a:p>
            <a:pPr lvl="1"/>
            <a:r>
              <a:rPr lang="en-IN" dirty="0"/>
              <a:t>Less prone to be influenced by outliers</a:t>
            </a:r>
          </a:p>
          <a:p>
            <a:pPr algn="l"/>
            <a:r>
              <a:rPr lang="en-US" dirty="0"/>
              <a:t>Sometimes, it will be impossible to obtain a close </a:t>
            </a:r>
            <a:r>
              <a:rPr lang="en-IN" dirty="0"/>
              <a:t>estimate.</a:t>
            </a:r>
          </a:p>
          <a:p>
            <a:r>
              <a:rPr lang="en-IN" dirty="0"/>
              <a:t>Combination of average and median</a:t>
            </a:r>
          </a:p>
          <a:p>
            <a:r>
              <a:rPr lang="en-IN" dirty="0"/>
              <a:t>Use more hash functions</a:t>
            </a:r>
          </a:p>
          <a:p>
            <a:r>
              <a:rPr lang="en-IN" dirty="0"/>
              <a:t>First, </a:t>
            </a:r>
            <a:r>
              <a:rPr lang="en-IN" dirty="0">
                <a:solidFill>
                  <a:srgbClr val="FF0000"/>
                </a:solidFill>
              </a:rPr>
              <a:t>form small groups from the stream </a:t>
            </a:r>
            <a:r>
              <a:rPr lang="en-IN" dirty="0"/>
              <a:t>and use hash functions for each group and </a:t>
            </a:r>
            <a:r>
              <a:rPr lang="en-IN" dirty="0">
                <a:solidFill>
                  <a:srgbClr val="FF0000"/>
                </a:solidFill>
              </a:rPr>
              <a:t>take their average </a:t>
            </a:r>
          </a:p>
          <a:p>
            <a:r>
              <a:rPr lang="en-IN" dirty="0"/>
              <a:t>Then, take the median of the averages</a:t>
            </a:r>
          </a:p>
        </p:txBody>
      </p:sp>
    </p:spTree>
    <p:extLst>
      <p:ext uri="{BB962C8B-B14F-4D97-AF65-F5344CB8AC3E}">
        <p14:creationId xmlns:p14="http://schemas.microsoft.com/office/powerpoint/2010/main" val="49387256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5839-43F8-6730-153C-B12ABAA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3138-B184-D55D-A1FD-ED400A9A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199"/>
            <a:ext cx="8192991" cy="4104957"/>
          </a:xfrm>
        </p:spPr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Eg.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Stream: 4, 2, 5 ,9, 1, 6, 3, 7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Hash function,  h(x) =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ax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+ b) mod 32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a) h(x) = 3x + 7 mod 32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b) h(x) = x + 6 mod 32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73886-179F-EACA-FFF7-C7D8018D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DCB7-782C-300E-BED0-D7161762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43865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8940-6DE9-F348-5050-9AEF156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F7DE-EF50-82E3-3B39-40B92F10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2098306"/>
            <a:ext cx="8547233" cy="454397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IN" sz="1300" b="0" i="0" dirty="0">
                <a:solidFill>
                  <a:srgbClr val="000000"/>
                </a:solidFill>
                <a:effectLst/>
              </a:rPr>
              <a:t>a) h(x) = 3x + 7 mod 32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h(4) = 3(4) + 7 mod 32 = 19 mod 32 = 19 = (10011)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h(2) = 3(2) + 7 mod 32 = 13 mod 32 = 13 = (01101)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h(5) = 3(5) + 7 mod 32 = 22 mod 32 = 22 = (10110)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h(9) = 3(9) + 7 mod 32 = 34 mod 32 = 2 = (00010)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h(1) = 3(1) + 7 mod 32 = 10 mod 32 = 10 = (01010)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h(6) = 3(6) + 7 mod 32 = 25 mod 32 = 25  = (11001)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h(3) = 3(3) + 7 mod 32 = 16 mod 32 = 16  = (10000)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h(7) = 3(7) + 7 mod 32 = 28 mod 32 = 28  = (11100)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Trailing zero's {0, 0, 1, 1, 1,  0, 4, 2}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R = max [Trailing Zero] = 4</a:t>
            </a:r>
            <a:br>
              <a:rPr lang="en-IN" sz="1300" dirty="0"/>
            </a:br>
            <a:r>
              <a:rPr lang="en-IN" sz="1300" b="0" i="0" dirty="0">
                <a:solidFill>
                  <a:srgbClr val="000000"/>
                </a:solidFill>
                <a:effectLst/>
              </a:rPr>
              <a:t>Output = 2</a:t>
            </a:r>
            <a:r>
              <a:rPr lang="en-IN" sz="1300" b="0" i="0" baseline="30000" dirty="0">
                <a:solidFill>
                  <a:srgbClr val="000000"/>
                </a:solidFill>
                <a:effectLst/>
              </a:rPr>
              <a:t>R</a:t>
            </a:r>
            <a:r>
              <a:rPr lang="en-IN" sz="1300" b="0" i="0" dirty="0">
                <a:solidFill>
                  <a:srgbClr val="000000"/>
                </a:solidFill>
                <a:effectLst/>
              </a:rPr>
              <a:t>  = 2</a:t>
            </a:r>
            <a:r>
              <a:rPr lang="en-IN" sz="1300" b="0" i="0" baseline="30000" dirty="0">
                <a:solidFill>
                  <a:srgbClr val="000000"/>
                </a:solidFill>
                <a:effectLst/>
              </a:rPr>
              <a:t>4</a:t>
            </a:r>
            <a:r>
              <a:rPr lang="en-IN" sz="1300" b="0" i="0" dirty="0">
                <a:solidFill>
                  <a:srgbClr val="000000"/>
                </a:solidFill>
                <a:effectLst/>
              </a:rPr>
              <a:t>  = 16</a:t>
            </a:r>
            <a:br>
              <a:rPr lang="en-IN" sz="1300" dirty="0"/>
            </a:br>
            <a:br>
              <a:rPr lang="en-IN" sz="1300" dirty="0"/>
            </a:br>
            <a:endParaRPr lang="en-IN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536-34B2-4379-6AE0-9731E9A7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25CC8-E7F7-BE8F-1663-D3A82D54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09385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9161-7062-2692-85F3-0C927BF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0B76-5B93-FD4F-BFE8-2CA54D1C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2531443"/>
            <a:ext cx="7446252" cy="4062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400" b="0" i="0" dirty="0">
                <a:solidFill>
                  <a:srgbClr val="000000"/>
                </a:solidFill>
                <a:effectLst/>
              </a:rPr>
              <a:t>b) h(x) = x + 6 mod 32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h(4) = (4) + 6 mod 32 = 10 mod 32 = 10 = (01010)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h(2) = (2) + 6 mod 32 = 8 mod 32 = 8  = (01000)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h(5) = (5) + 6 mod 32 = 11 mod 32 = 11  = (01011)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h(9) = (9) + 6 mod 32 = 15 mod 32 = 15 = (01111)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h(1) = (1) + 6 mod 32 = 7 mod 32 = 7 = (00111)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h(6) = (6) + 6 mod 32 = 12 mod 32 = 12 = (01110)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h(3) = (3) + 6 mod 32 = 9 mod 32 = 9 = (01001)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h(7) = (7) + 6 mod 32 = 13 mod 32 = 13 = (01101)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Trailing zero's {1, 3, 0, 0, 0, 1, 0, 0}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R = max [Trailing Zero] = 3</a:t>
            </a:r>
            <a:br>
              <a:rPr lang="en-IN" sz="1400" dirty="0"/>
            </a:br>
            <a:r>
              <a:rPr lang="en-IN" sz="1400" b="0" i="0" dirty="0">
                <a:solidFill>
                  <a:srgbClr val="000000"/>
                </a:solidFill>
                <a:effectLst/>
              </a:rPr>
              <a:t>Output = 2</a:t>
            </a:r>
            <a:r>
              <a:rPr lang="en-IN" sz="1400" b="0" i="0" baseline="30000" dirty="0">
                <a:solidFill>
                  <a:srgbClr val="000000"/>
                </a:solidFill>
                <a:effectLst/>
              </a:rPr>
              <a:t>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  = 2</a:t>
            </a:r>
            <a:r>
              <a:rPr lang="en-IN" sz="1400" b="0" i="0" baseline="30000" dirty="0">
                <a:solidFill>
                  <a:srgbClr val="000000"/>
                </a:solidFill>
                <a:effectLst/>
              </a:rPr>
              <a:t>3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  = 8</a:t>
            </a:r>
            <a:endParaRPr lang="en-IN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48AF1-BEC5-5C24-E6EA-F15F839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0349-A8AD-A746-400B-A25A2FC2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7636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392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/>
              <a:t>Exercise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5236"/>
            <a:ext cx="8229600" cy="39555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Exercise 4.4.1 : Suppose our stream consists of the integers 3, 1, 4, 1, 5, 9, 				2, 6, 5</a:t>
            </a:r>
          </a:p>
          <a:p>
            <a:pPr>
              <a:buNone/>
            </a:pPr>
            <a:r>
              <a:rPr lang="en-IN" dirty="0"/>
              <a:t>Our hash functions will all be of the form </a:t>
            </a:r>
          </a:p>
          <a:p>
            <a:pPr>
              <a:buNone/>
            </a:pPr>
            <a:r>
              <a:rPr lang="en-IN" dirty="0"/>
              <a:t>h(x) = </a:t>
            </a:r>
            <a:r>
              <a:rPr lang="en-IN" dirty="0" err="1"/>
              <a:t>ax+b</a:t>
            </a:r>
            <a:r>
              <a:rPr lang="en-IN" dirty="0"/>
              <a:t> mod 32 for some a and b. </a:t>
            </a:r>
          </a:p>
          <a:p>
            <a:pPr>
              <a:buNone/>
            </a:pPr>
            <a:r>
              <a:rPr lang="en-IN" dirty="0"/>
              <a:t>You should treat the result as a 5-bit binary integer. </a:t>
            </a:r>
          </a:p>
          <a:p>
            <a:pPr>
              <a:buNone/>
            </a:pPr>
            <a:r>
              <a:rPr lang="en-IN" dirty="0"/>
              <a:t>Determine the tail length for each stream element and the resulting estimate of the number of distinct elements if the hash function is:</a:t>
            </a:r>
          </a:p>
          <a:p>
            <a:pPr>
              <a:buNone/>
            </a:pPr>
            <a:r>
              <a:rPr lang="pt-BR" dirty="0"/>
              <a:t>(a) h(x) = 2x + 1 mod 32</a:t>
            </a:r>
          </a:p>
          <a:p>
            <a:pPr>
              <a:buNone/>
            </a:pPr>
            <a:r>
              <a:rPr lang="en-IN" dirty="0"/>
              <a:t>(b) h(x) = 3x + 7 mod 32</a:t>
            </a:r>
          </a:p>
          <a:p>
            <a:pPr>
              <a:buNone/>
            </a:pPr>
            <a:r>
              <a:rPr lang="en-IN" dirty="0"/>
              <a:t>(c) h(x) = 4x mod 32</a:t>
            </a:r>
          </a:p>
        </p:txBody>
      </p:sp>
    </p:spTree>
    <p:extLst>
      <p:ext uri="{BB962C8B-B14F-4D97-AF65-F5344CB8AC3E}">
        <p14:creationId xmlns:p14="http://schemas.microsoft.com/office/powerpoint/2010/main" val="1987269392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2041" y="838200"/>
            <a:ext cx="8229600" cy="725470"/>
          </a:xfrm>
        </p:spPr>
        <p:txBody>
          <a:bodyPr>
            <a:normAutofit/>
          </a:bodyPr>
          <a:lstStyle/>
          <a:p>
            <a:r>
              <a:rPr lang="en-IN" sz="3600" dirty="0"/>
              <a:t>Exercise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34900" cy="3530600"/>
          </a:xfrm>
        </p:spPr>
        <p:txBody>
          <a:bodyPr/>
          <a:lstStyle/>
          <a:p>
            <a:pPr>
              <a:buNone/>
            </a:pPr>
            <a:r>
              <a:rPr lang="en-IN" dirty="0"/>
              <a:t>Exercise 4.4.2 : Do you see any problems with the choice of hash functions in Exercise 4.4.1?</a:t>
            </a:r>
          </a:p>
          <a:p>
            <a:pPr>
              <a:buNone/>
            </a:pPr>
            <a:r>
              <a:rPr lang="en-IN" dirty="0"/>
              <a:t>What advice could you give someone who was going to use a hash function of the form </a:t>
            </a:r>
          </a:p>
          <a:p>
            <a:pPr>
              <a:buNone/>
            </a:pPr>
            <a:r>
              <a:rPr lang="en-IN" dirty="0"/>
              <a:t>	h(x) = </a:t>
            </a:r>
            <a:r>
              <a:rPr lang="en-IN" dirty="0" err="1"/>
              <a:t>ax</a:t>
            </a:r>
            <a:r>
              <a:rPr lang="en-IN" dirty="0"/>
              <a:t> + b mod 2k?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83418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The </a:t>
            </a:r>
            <a:r>
              <a:rPr lang="en-US" i="0" dirty="0" err="1">
                <a:solidFill>
                  <a:srgbClr val="202124"/>
                </a:solidFill>
                <a:effectLst/>
              </a:rPr>
              <a:t>Flajolet</a:t>
            </a:r>
            <a:r>
              <a:rPr lang="en-US" i="0" dirty="0">
                <a:solidFill>
                  <a:srgbClr val="202124"/>
                </a:solidFill>
                <a:effectLst/>
              </a:rPr>
              <a:t>–Martin algorithm is an algorithm for approximating the number of distinct elements in a stream with a single pass in the maximal number of possible distinct elements in the stream (the count-distinct problem).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645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95156" cy="3530600"/>
          </a:xfrm>
        </p:spPr>
        <p:txBody>
          <a:bodyPr/>
          <a:lstStyle/>
          <a:p>
            <a:r>
              <a:rPr lang="en-US" dirty="0"/>
              <a:t>At the end of this session, students will be able to</a:t>
            </a:r>
          </a:p>
          <a:p>
            <a:pPr lvl="1"/>
            <a:r>
              <a:rPr lang="en-US" dirty="0"/>
              <a:t>Understand the concept behind counting the number of distinct elements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Flajolet</a:t>
            </a:r>
            <a:r>
              <a:rPr lang="en-US" dirty="0"/>
              <a:t> Martin Algorithm for a problem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6234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err="1"/>
              <a:t>Flajolet</a:t>
            </a:r>
            <a:r>
              <a:rPr lang="en-IN" sz="3600" dirty="0"/>
              <a:t> Martin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384"/>
            <a:ext cx="8229600" cy="3599779"/>
          </a:xfrm>
        </p:spPr>
        <p:txBody>
          <a:bodyPr/>
          <a:lstStyle/>
          <a:p>
            <a:r>
              <a:rPr lang="en-US" b="1" dirty="0" err="1"/>
              <a:t>Flajolet</a:t>
            </a:r>
            <a:r>
              <a:rPr lang="en-US" b="1" dirty="0"/>
              <a:t> Martin Algorithm</a:t>
            </a:r>
            <a:r>
              <a:rPr lang="en-US" dirty="0"/>
              <a:t>, also known as FM algorithm, is used to approximate the number of unique elements in a data stream or database in one pass.</a:t>
            </a:r>
            <a:endParaRPr lang="en-IN" dirty="0"/>
          </a:p>
          <a:p>
            <a:r>
              <a:rPr lang="en-IN" dirty="0"/>
              <a:t>Approximate algorithm to detect distinct elements</a:t>
            </a:r>
          </a:p>
          <a:p>
            <a:r>
              <a:rPr lang="en-IN" dirty="0"/>
              <a:t>For instance, Counting distinct users: Yahoo! wants to count </a:t>
            </a:r>
            <a:r>
              <a:rPr lang="en-US" dirty="0"/>
              <a:t>the number of unique users viewing each of its pages in a 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210999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2614" y="859100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err="1"/>
              <a:t>Flajolet</a:t>
            </a:r>
            <a:r>
              <a:rPr lang="en-IN" sz="3600" dirty="0"/>
              <a:t> Martin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14" y="2617543"/>
            <a:ext cx="8229600" cy="3830392"/>
          </a:xfrm>
        </p:spPr>
        <p:txBody>
          <a:bodyPr>
            <a:normAutofit/>
          </a:bodyPr>
          <a:lstStyle/>
          <a:p>
            <a:r>
              <a:rPr lang="en-IN" dirty="0"/>
              <a:t>Consider a non-empty stream S and initialize max to 0</a:t>
            </a:r>
          </a:p>
          <a:p>
            <a:r>
              <a:rPr lang="en-IN" dirty="0"/>
              <a:t>For every element in the Stream S</a:t>
            </a:r>
          </a:p>
          <a:p>
            <a:pPr lvl="1"/>
            <a:r>
              <a:rPr lang="en-IN" dirty="0"/>
              <a:t>Find hash value ‘h’</a:t>
            </a:r>
          </a:p>
          <a:p>
            <a:pPr lvl="1"/>
            <a:r>
              <a:rPr lang="en-IN" dirty="0"/>
              <a:t>Convert value of ‘h’ into binary value as ‘b’</a:t>
            </a:r>
          </a:p>
          <a:p>
            <a:pPr lvl="1"/>
            <a:r>
              <a:rPr lang="en-IN" dirty="0"/>
              <a:t>Find the number of trailing 0’s and set it to ‘n’</a:t>
            </a:r>
          </a:p>
          <a:p>
            <a:pPr lvl="1"/>
            <a:r>
              <a:rPr lang="en-IN" dirty="0"/>
              <a:t>If (n&gt;max)</a:t>
            </a:r>
          </a:p>
          <a:p>
            <a:pPr lvl="2"/>
            <a:r>
              <a:rPr lang="en-IN" dirty="0"/>
              <a:t>Max=n</a:t>
            </a:r>
          </a:p>
          <a:p>
            <a:r>
              <a:rPr lang="en-IN" dirty="0" err="1"/>
              <a:t>CountDistinctElements</a:t>
            </a:r>
            <a:r>
              <a:rPr lang="en-IN" dirty="0"/>
              <a:t> = 2</a:t>
            </a:r>
            <a:r>
              <a:rPr lang="en-IN" baseline="30000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4238208354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Flajolet</a:t>
            </a:r>
            <a:r>
              <a:rPr lang="en-US" sz="3600" dirty="0"/>
              <a:t>-martin algorithm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streams x=1,3,2,1,2,3,4,3,1,2,3,1</a:t>
            </a:r>
          </a:p>
          <a:p>
            <a:r>
              <a:rPr lang="en-IN" dirty="0"/>
              <a:t>Hash function</a:t>
            </a:r>
          </a:p>
          <a:p>
            <a:r>
              <a:rPr lang="en-IN" dirty="0"/>
              <a:t>H(x)=6x + 1 mod 5</a:t>
            </a:r>
          </a:p>
          <a:p>
            <a:r>
              <a:rPr lang="en-IN" dirty="0"/>
              <a:t>H(1)=6(1)+1 mod 5</a:t>
            </a:r>
          </a:p>
          <a:p>
            <a:pPr>
              <a:buNone/>
            </a:pPr>
            <a:r>
              <a:rPr lang="en-IN" dirty="0"/>
              <a:t>            =7 mod 5</a:t>
            </a:r>
          </a:p>
          <a:p>
            <a:pPr>
              <a:buNone/>
            </a:pPr>
            <a:r>
              <a:rPr lang="en-IN" dirty="0"/>
              <a:t>            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58243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8" y="2411743"/>
            <a:ext cx="8467494" cy="4446257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Example: Input stream 	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=1,3,2,1,2,3,4,3,1,2,3,1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h(x)=6x + 1 mod 5  </a:t>
            </a:r>
          </a:p>
          <a:p>
            <a:pPr>
              <a:buNone/>
            </a:pPr>
            <a:r>
              <a:rPr lang="en-IN" dirty="0"/>
              <a:t>	h(1)=2</a:t>
            </a:r>
          </a:p>
          <a:p>
            <a:pPr>
              <a:buNone/>
            </a:pPr>
            <a:r>
              <a:rPr lang="en-IN" dirty="0"/>
              <a:t>	h(3)=4</a:t>
            </a:r>
          </a:p>
          <a:p>
            <a:pPr>
              <a:buNone/>
            </a:pPr>
            <a:r>
              <a:rPr lang="en-IN" dirty="0"/>
              <a:t>  	h(2)=3</a:t>
            </a:r>
          </a:p>
          <a:p>
            <a:pPr>
              <a:buNone/>
            </a:pPr>
            <a:r>
              <a:rPr lang="en-IN" dirty="0"/>
              <a:t>  	h(1)=2</a:t>
            </a:r>
          </a:p>
          <a:p>
            <a:pPr>
              <a:buNone/>
            </a:pPr>
            <a:r>
              <a:rPr lang="en-IN" dirty="0"/>
              <a:t>   	h(2)=3</a:t>
            </a:r>
          </a:p>
          <a:p>
            <a:pPr>
              <a:buNone/>
            </a:pPr>
            <a:r>
              <a:rPr lang="en-IN" dirty="0"/>
              <a:t>  	h(3)=4    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h(4)=0</a:t>
            </a:r>
          </a:p>
          <a:p>
            <a:pPr>
              <a:buNone/>
            </a:pPr>
            <a:r>
              <a:rPr lang="en-IN" dirty="0"/>
              <a:t>	h(3)=4</a:t>
            </a:r>
          </a:p>
          <a:p>
            <a:pPr>
              <a:buNone/>
            </a:pPr>
            <a:r>
              <a:rPr lang="en-IN" dirty="0"/>
              <a:t>  	h(1)=2</a:t>
            </a:r>
          </a:p>
          <a:p>
            <a:pPr>
              <a:buNone/>
            </a:pPr>
            <a:r>
              <a:rPr lang="en-IN" dirty="0"/>
              <a:t>  	h(2)=3</a:t>
            </a:r>
          </a:p>
          <a:p>
            <a:pPr>
              <a:buNone/>
            </a:pPr>
            <a:r>
              <a:rPr lang="en-IN" dirty="0"/>
              <a:t>  	h(3)=4</a:t>
            </a:r>
          </a:p>
          <a:p>
            <a:pPr>
              <a:buNone/>
            </a:pPr>
            <a:r>
              <a:rPr lang="en-IN" dirty="0"/>
              <a:t>  	h(1)=2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877953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Flajolet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-martin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2908249510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347274"/>
            <a:ext cx="8503920" cy="3724931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Binary representation</a:t>
            </a:r>
          </a:p>
          <a:p>
            <a:pPr>
              <a:buNone/>
            </a:pPr>
            <a:r>
              <a:rPr lang="en-IN" dirty="0"/>
              <a:t>	h(1)=2=010</a:t>
            </a:r>
          </a:p>
          <a:p>
            <a:pPr>
              <a:buNone/>
            </a:pPr>
            <a:r>
              <a:rPr lang="en-IN" dirty="0"/>
              <a:t>  	h(3)=4=100</a:t>
            </a:r>
          </a:p>
          <a:p>
            <a:pPr>
              <a:buNone/>
            </a:pPr>
            <a:r>
              <a:rPr lang="en-IN" dirty="0"/>
              <a:t>  	h(2)=3=011</a:t>
            </a:r>
          </a:p>
          <a:p>
            <a:pPr>
              <a:buNone/>
            </a:pPr>
            <a:r>
              <a:rPr lang="en-IN" dirty="0"/>
              <a:t>  	h(1)=2=010</a:t>
            </a:r>
          </a:p>
          <a:p>
            <a:pPr>
              <a:buNone/>
            </a:pPr>
            <a:r>
              <a:rPr lang="en-IN" dirty="0"/>
              <a:t>   	h(2)=3=011</a:t>
            </a:r>
          </a:p>
          <a:p>
            <a:pPr>
              <a:buNone/>
            </a:pPr>
            <a:r>
              <a:rPr lang="en-IN" dirty="0"/>
              <a:t>  	h(3)=4 =100  </a:t>
            </a:r>
          </a:p>
          <a:p>
            <a:pPr>
              <a:buNone/>
            </a:pPr>
            <a:r>
              <a:rPr lang="en-IN" dirty="0"/>
              <a:t>  	</a:t>
            </a:r>
            <a:r>
              <a:rPr lang="en-IN" b="1" dirty="0"/>
              <a:t>h(4)=0=000</a:t>
            </a:r>
          </a:p>
          <a:p>
            <a:pPr>
              <a:buNone/>
            </a:pPr>
            <a:r>
              <a:rPr lang="en-IN" dirty="0"/>
              <a:t>  	h(3)=4=100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/>
              <a:t>h(1)=2=010</a:t>
            </a:r>
          </a:p>
          <a:p>
            <a:pPr>
              <a:buNone/>
            </a:pPr>
            <a:r>
              <a:rPr lang="en-IN" dirty="0"/>
              <a:t>h(2)=3=011</a:t>
            </a:r>
          </a:p>
          <a:p>
            <a:pPr>
              <a:buNone/>
            </a:pPr>
            <a:r>
              <a:rPr lang="en-IN" dirty="0"/>
              <a:t>h(3)=4=100</a:t>
            </a:r>
          </a:p>
          <a:p>
            <a:pPr>
              <a:buNone/>
            </a:pPr>
            <a:r>
              <a:rPr lang="en-IN" dirty="0"/>
              <a:t>h(1)=2=010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72221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Flajolet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-martin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72679151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Trailing zeros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507435"/>
            <a:ext cx="7341669" cy="363014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IN" b="1" u="sng" dirty="0"/>
              <a:t>Compute tail lengths  (no. of trailing zeros)</a:t>
            </a:r>
          </a:p>
          <a:p>
            <a:pPr>
              <a:buNone/>
            </a:pPr>
            <a:r>
              <a:rPr lang="en-IN" dirty="0"/>
              <a:t>  h(1)=2=010=1</a:t>
            </a:r>
          </a:p>
          <a:p>
            <a:pPr>
              <a:buNone/>
            </a:pPr>
            <a:r>
              <a:rPr lang="en-IN" dirty="0"/>
              <a:t>  h(3)=4=100=2</a:t>
            </a:r>
          </a:p>
          <a:p>
            <a:pPr>
              <a:buNone/>
            </a:pPr>
            <a:r>
              <a:rPr lang="en-IN" dirty="0"/>
              <a:t>  h(2)=3=011=0</a:t>
            </a:r>
          </a:p>
          <a:p>
            <a:pPr>
              <a:buNone/>
            </a:pPr>
            <a:r>
              <a:rPr lang="en-IN" dirty="0"/>
              <a:t>  h(1)=2=010=1</a:t>
            </a:r>
          </a:p>
          <a:p>
            <a:pPr>
              <a:buNone/>
            </a:pPr>
            <a:r>
              <a:rPr lang="en-IN" dirty="0"/>
              <a:t>  h(2)=3=011=0</a:t>
            </a:r>
          </a:p>
          <a:p>
            <a:pPr>
              <a:buNone/>
            </a:pPr>
            <a:r>
              <a:rPr lang="en-IN" dirty="0"/>
              <a:t>  h(3)=4 =100 =2</a:t>
            </a:r>
          </a:p>
          <a:p>
            <a:pPr>
              <a:buNone/>
            </a:pPr>
            <a:r>
              <a:rPr lang="en-IN" dirty="0"/>
              <a:t>  h(4)=0=000=0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h(3)=4=100=2</a:t>
            </a:r>
          </a:p>
          <a:p>
            <a:pPr>
              <a:buNone/>
            </a:pPr>
            <a:r>
              <a:rPr lang="en-IN" dirty="0"/>
              <a:t>  h(1)=2=010=1</a:t>
            </a:r>
          </a:p>
          <a:p>
            <a:pPr>
              <a:buNone/>
            </a:pPr>
            <a:r>
              <a:rPr lang="en-IN" dirty="0"/>
              <a:t>  h(2)=3=011=0</a:t>
            </a:r>
          </a:p>
          <a:p>
            <a:pPr>
              <a:buNone/>
            </a:pPr>
            <a:r>
              <a:rPr lang="en-IN" dirty="0"/>
              <a:t>  h(3)= 4 =100 =2</a:t>
            </a:r>
          </a:p>
          <a:p>
            <a:pPr>
              <a:buNone/>
            </a:pPr>
            <a:r>
              <a:rPr lang="en-IN" dirty="0"/>
              <a:t>  h(1)=2=010=1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7507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distinct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970582" cy="3530600"/>
          </a:xfrm>
        </p:spPr>
        <p:txBody>
          <a:bodyPr/>
          <a:lstStyle/>
          <a:p>
            <a:r>
              <a:rPr lang="en-IN" dirty="0"/>
              <a:t>Max. no. of trailing zeros or Largest trailing length, R = 2</a:t>
            </a:r>
          </a:p>
          <a:p>
            <a:r>
              <a:rPr lang="en-IN" dirty="0"/>
              <a:t>No. of distinct elements is = 2 ^ R = 2^2=4</a:t>
            </a:r>
          </a:p>
          <a:p>
            <a:r>
              <a:rPr lang="en-IN" dirty="0"/>
              <a:t>Hence we have 4 distinct elements 1,3,2,4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12571"/>
      </p:ext>
    </p:extLst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7878</TotalTime>
  <Words>1568</Words>
  <Application>Microsoft Office PowerPoint</Application>
  <PresentationFormat>On-screen Show 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Open Sans</vt:lpstr>
      <vt:lpstr>Wingdings 3</vt:lpstr>
      <vt:lpstr>Ion Boardroom</vt:lpstr>
      <vt:lpstr>Counting Number of Distinct Elements</vt:lpstr>
      <vt:lpstr>Session Outcomes</vt:lpstr>
      <vt:lpstr>Flajolet Martin Algorithm</vt:lpstr>
      <vt:lpstr>Flajolet Martin Algorithm</vt:lpstr>
      <vt:lpstr>Flajolet-martin algorithm - Example</vt:lpstr>
      <vt:lpstr> </vt:lpstr>
      <vt:lpstr>PowerPoint Presentation</vt:lpstr>
      <vt:lpstr>Trailing zeros</vt:lpstr>
      <vt:lpstr>Calculating distinct elements</vt:lpstr>
      <vt:lpstr>Contd.</vt:lpstr>
      <vt:lpstr>Estimates about the number of distinct elements</vt:lpstr>
      <vt:lpstr>Combining Estimates</vt:lpstr>
      <vt:lpstr>Problem</vt:lpstr>
      <vt:lpstr>Solution</vt:lpstr>
      <vt:lpstr>Contd.</vt:lpstr>
      <vt:lpstr>Exercise Problem</vt:lpstr>
      <vt:lpstr>Exercise Problem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Saritha Madhavan</cp:lastModifiedBy>
  <cp:revision>588</cp:revision>
  <dcterms:created xsi:type="dcterms:W3CDTF">2016-10-25T05:26:29Z</dcterms:created>
  <dcterms:modified xsi:type="dcterms:W3CDTF">2023-04-10T09:20:07Z</dcterms:modified>
</cp:coreProperties>
</file>