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7"/>
  </p:notesMasterIdLst>
  <p:handoutMasterIdLst>
    <p:handoutMasterId r:id="rId18"/>
  </p:handoutMasterIdLst>
  <p:sldIdLst>
    <p:sldId id="260" r:id="rId2"/>
    <p:sldId id="350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6" r:id="rId13"/>
    <p:sldId id="435" r:id="rId14"/>
    <p:sldId id="424" r:id="rId15"/>
    <p:sldId id="42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512" y="44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 ramesh" userId="4bac0431abd2326d" providerId="LiveId" clId="{26E0D314-2EF3-4A61-A630-AABCAE7CF301}"/>
    <pc:docChg chg="custSel addSld delSld modSld">
      <pc:chgData name="sharan ramesh" userId="4bac0431abd2326d" providerId="LiveId" clId="{26E0D314-2EF3-4A61-A630-AABCAE7CF301}" dt="2021-06-25T07:33:05.468" v="1738"/>
      <pc:docMkLst>
        <pc:docMk/>
      </pc:docMkLst>
      <pc:sldChg chg="modSp mod">
        <pc:chgData name="sharan ramesh" userId="4bac0431abd2326d" providerId="LiveId" clId="{26E0D314-2EF3-4A61-A630-AABCAE7CF301}" dt="2021-06-22T02:46:37.367" v="23" actId="20577"/>
        <pc:sldMkLst>
          <pc:docMk/>
          <pc:sldMk cId="3948537728" sldId="260"/>
        </pc:sldMkLst>
        <pc:spChg chg="mod">
          <ac:chgData name="sharan ramesh" userId="4bac0431abd2326d" providerId="LiveId" clId="{26E0D314-2EF3-4A61-A630-AABCAE7CF301}" dt="2021-06-22T02:46:37.367" v="23" actId="20577"/>
          <ac:spMkLst>
            <pc:docMk/>
            <pc:sldMk cId="3948537728" sldId="260"/>
            <ac:spMk id="4" creationId="{00000000-0000-0000-0000-000000000000}"/>
          </ac:spMkLst>
        </pc:spChg>
      </pc:sldChg>
      <pc:sldChg chg="del">
        <pc:chgData name="sharan ramesh" userId="4bac0431abd2326d" providerId="LiveId" clId="{26E0D314-2EF3-4A61-A630-AABCAE7CF301}" dt="2021-06-22T02:50:56.072" v="49" actId="47"/>
        <pc:sldMkLst>
          <pc:docMk/>
          <pc:sldMk cId="2225988786" sldId="278"/>
        </pc:sldMkLst>
      </pc:sldChg>
      <pc:sldChg chg="del">
        <pc:chgData name="sharan ramesh" userId="4bac0431abd2326d" providerId="LiveId" clId="{26E0D314-2EF3-4A61-A630-AABCAE7CF301}" dt="2021-06-22T02:50:56.452" v="50" actId="47"/>
        <pc:sldMkLst>
          <pc:docMk/>
          <pc:sldMk cId="289794797" sldId="279"/>
        </pc:sldMkLst>
      </pc:sldChg>
      <pc:sldChg chg="del">
        <pc:chgData name="sharan ramesh" userId="4bac0431abd2326d" providerId="LiveId" clId="{26E0D314-2EF3-4A61-A630-AABCAE7CF301}" dt="2021-06-22T02:50:56.948" v="51" actId="47"/>
        <pc:sldMkLst>
          <pc:docMk/>
          <pc:sldMk cId="2462645693" sldId="280"/>
        </pc:sldMkLst>
      </pc:sldChg>
      <pc:sldChg chg="del">
        <pc:chgData name="sharan ramesh" userId="4bac0431abd2326d" providerId="LiveId" clId="{26E0D314-2EF3-4A61-A630-AABCAE7CF301}" dt="2021-06-22T02:50:57.811" v="52" actId="47"/>
        <pc:sldMkLst>
          <pc:docMk/>
          <pc:sldMk cId="1894856101" sldId="281"/>
        </pc:sldMkLst>
      </pc:sldChg>
      <pc:sldChg chg="del">
        <pc:chgData name="sharan ramesh" userId="4bac0431abd2326d" providerId="LiveId" clId="{26E0D314-2EF3-4A61-A630-AABCAE7CF301}" dt="2021-06-22T02:50:58.112" v="53" actId="47"/>
        <pc:sldMkLst>
          <pc:docMk/>
          <pc:sldMk cId="3601476693" sldId="282"/>
        </pc:sldMkLst>
      </pc:sldChg>
      <pc:sldChg chg="del">
        <pc:chgData name="sharan ramesh" userId="4bac0431abd2326d" providerId="LiveId" clId="{26E0D314-2EF3-4A61-A630-AABCAE7CF301}" dt="2021-06-22T02:50:58.489" v="54" actId="47"/>
        <pc:sldMkLst>
          <pc:docMk/>
          <pc:sldMk cId="4289141376" sldId="283"/>
        </pc:sldMkLst>
      </pc:sldChg>
      <pc:sldChg chg="del">
        <pc:chgData name="sharan ramesh" userId="4bac0431abd2326d" providerId="LiveId" clId="{26E0D314-2EF3-4A61-A630-AABCAE7CF301}" dt="2021-06-22T02:50:58.947" v="55" actId="47"/>
        <pc:sldMkLst>
          <pc:docMk/>
          <pc:sldMk cId="1782039299" sldId="284"/>
        </pc:sldMkLst>
      </pc:sldChg>
      <pc:sldChg chg="del">
        <pc:chgData name="sharan ramesh" userId="4bac0431abd2326d" providerId="LiveId" clId="{26E0D314-2EF3-4A61-A630-AABCAE7CF301}" dt="2021-06-22T02:51:05.125" v="56" actId="47"/>
        <pc:sldMkLst>
          <pc:docMk/>
          <pc:sldMk cId="581747780" sldId="285"/>
        </pc:sldMkLst>
      </pc:sldChg>
      <pc:sldChg chg="del">
        <pc:chgData name="sharan ramesh" userId="4bac0431abd2326d" providerId="LiveId" clId="{26E0D314-2EF3-4A61-A630-AABCAE7CF301}" dt="2021-06-22T02:51:05.501" v="57" actId="47"/>
        <pc:sldMkLst>
          <pc:docMk/>
          <pc:sldMk cId="767213933" sldId="286"/>
        </pc:sldMkLst>
      </pc:sldChg>
      <pc:sldChg chg="del">
        <pc:chgData name="sharan ramesh" userId="4bac0431abd2326d" providerId="LiveId" clId="{26E0D314-2EF3-4A61-A630-AABCAE7CF301}" dt="2021-06-22T02:51:05.894" v="58" actId="47"/>
        <pc:sldMkLst>
          <pc:docMk/>
          <pc:sldMk cId="1141840446" sldId="287"/>
        </pc:sldMkLst>
      </pc:sldChg>
      <pc:sldChg chg="add modTransition">
        <pc:chgData name="sharan ramesh" userId="4bac0431abd2326d" providerId="LiveId" clId="{26E0D314-2EF3-4A61-A630-AABCAE7CF301}" dt="2021-06-25T07:33:05.468" v="1738"/>
        <pc:sldMkLst>
          <pc:docMk/>
          <pc:sldMk cId="1523147965" sldId="299"/>
        </pc:sldMkLst>
      </pc:sldChg>
      <pc:sldChg chg="add modTransition">
        <pc:chgData name="sharan ramesh" userId="4bac0431abd2326d" providerId="LiveId" clId="{26E0D314-2EF3-4A61-A630-AABCAE7CF301}" dt="2021-06-25T07:33:05.468" v="1738"/>
        <pc:sldMkLst>
          <pc:docMk/>
          <pc:sldMk cId="3584183139" sldId="300"/>
        </pc:sldMkLst>
      </pc:sldChg>
      <pc:sldChg chg="add modTransition">
        <pc:chgData name="sharan ramesh" userId="4bac0431abd2326d" providerId="LiveId" clId="{26E0D314-2EF3-4A61-A630-AABCAE7CF301}" dt="2021-06-25T07:33:05.468" v="1738"/>
        <pc:sldMkLst>
          <pc:docMk/>
          <pc:sldMk cId="3758369506" sldId="301"/>
        </pc:sldMkLst>
      </pc:sldChg>
      <pc:sldChg chg="add modTransition">
        <pc:chgData name="sharan ramesh" userId="4bac0431abd2326d" providerId="LiveId" clId="{26E0D314-2EF3-4A61-A630-AABCAE7CF301}" dt="2021-06-25T07:33:05.468" v="1738"/>
        <pc:sldMkLst>
          <pc:docMk/>
          <pc:sldMk cId="2409234062" sldId="302"/>
        </pc:sldMkLst>
      </pc:sldChg>
      <pc:sldChg chg="add modTransition">
        <pc:chgData name="sharan ramesh" userId="4bac0431abd2326d" providerId="LiveId" clId="{26E0D314-2EF3-4A61-A630-AABCAE7CF301}" dt="2021-06-25T07:33:05.468" v="1738"/>
        <pc:sldMkLst>
          <pc:docMk/>
          <pc:sldMk cId="3410802599" sldId="303"/>
        </pc:sldMkLst>
      </pc:sldChg>
      <pc:sldChg chg="modSp mod">
        <pc:chgData name="sharan ramesh" userId="4bac0431abd2326d" providerId="LiveId" clId="{26E0D314-2EF3-4A61-A630-AABCAE7CF301}" dt="2021-06-22T03:29:26.595" v="1699" actId="20577"/>
        <pc:sldMkLst>
          <pc:docMk/>
          <pc:sldMk cId="3475181625" sldId="349"/>
        </pc:sldMkLst>
        <pc:spChg chg="mod">
          <ac:chgData name="sharan ramesh" userId="4bac0431abd2326d" providerId="LiveId" clId="{26E0D314-2EF3-4A61-A630-AABCAE7CF301}" dt="2021-06-22T03:29:26.595" v="1699" actId="20577"/>
          <ac:spMkLst>
            <pc:docMk/>
            <pc:sldMk cId="3475181625" sldId="349"/>
            <ac:spMk id="3" creationId="{00000000-0000-0000-0000-000000000000}"/>
          </ac:spMkLst>
        </pc:spChg>
      </pc:sldChg>
      <pc:sldChg chg="modSp mod">
        <pc:chgData name="sharan ramesh" userId="4bac0431abd2326d" providerId="LiveId" clId="{26E0D314-2EF3-4A61-A630-AABCAE7CF301}" dt="2021-06-22T03:29:42.412" v="1717" actId="20577"/>
        <pc:sldMkLst>
          <pc:docMk/>
          <pc:sldMk cId="375793779" sldId="350"/>
        </pc:sldMkLst>
        <pc:spChg chg="mod">
          <ac:chgData name="sharan ramesh" userId="4bac0431abd2326d" providerId="LiveId" clId="{26E0D314-2EF3-4A61-A630-AABCAE7CF301}" dt="2021-06-22T03:29:42.412" v="1717" actId="20577"/>
          <ac:spMkLst>
            <pc:docMk/>
            <pc:sldMk cId="375793779" sldId="350"/>
            <ac:spMk id="3" creationId="{00000000-0000-0000-0000-000000000000}"/>
          </ac:spMkLst>
        </pc:spChg>
      </pc:sldChg>
      <pc:sldChg chg="modSp mod">
        <pc:chgData name="sharan ramesh" userId="4bac0431abd2326d" providerId="LiveId" clId="{26E0D314-2EF3-4A61-A630-AABCAE7CF301}" dt="2021-06-22T03:29:57.672" v="1718"/>
        <pc:sldMkLst>
          <pc:docMk/>
          <pc:sldMk cId="1426215993" sldId="351"/>
        </pc:sldMkLst>
        <pc:spChg chg="mod">
          <ac:chgData name="sharan ramesh" userId="4bac0431abd2326d" providerId="LiveId" clId="{26E0D314-2EF3-4A61-A630-AABCAE7CF301}" dt="2021-06-22T03:29:57.672" v="1718"/>
          <ac:spMkLst>
            <pc:docMk/>
            <pc:sldMk cId="1426215993" sldId="351"/>
            <ac:spMk id="5" creationId="{00000000-0000-0000-0000-000000000000}"/>
          </ac:spMkLst>
        </pc:spChg>
      </pc:sldChg>
      <pc:sldChg chg="modSp mod">
        <pc:chgData name="sharan ramesh" userId="4bac0431abd2326d" providerId="LiveId" clId="{26E0D314-2EF3-4A61-A630-AABCAE7CF301}" dt="2021-06-22T02:50:41.575" v="42" actId="20577"/>
        <pc:sldMkLst>
          <pc:docMk/>
          <pc:sldMk cId="0" sldId="352"/>
        </pc:sldMkLst>
        <pc:spChg chg="mod">
          <ac:chgData name="sharan ramesh" userId="4bac0431abd2326d" providerId="LiveId" clId="{26E0D314-2EF3-4A61-A630-AABCAE7CF301}" dt="2021-06-22T02:50:41.575" v="42" actId="20577"/>
          <ac:spMkLst>
            <pc:docMk/>
            <pc:sldMk cId="0" sldId="352"/>
            <ac:spMk id="11" creationId="{00000000-0000-0000-0000-000000000000}"/>
          </ac:spMkLst>
        </pc:spChg>
      </pc:sldChg>
      <pc:sldChg chg="modSp mod">
        <pc:chgData name="sharan ramesh" userId="4bac0431abd2326d" providerId="LiveId" clId="{26E0D314-2EF3-4A61-A630-AABCAE7CF301}" dt="2021-06-22T03:30:36.421" v="1737" actId="6549"/>
        <pc:sldMkLst>
          <pc:docMk/>
          <pc:sldMk cId="0" sldId="396"/>
        </pc:sldMkLst>
        <pc:spChg chg="mod">
          <ac:chgData name="sharan ramesh" userId="4bac0431abd2326d" providerId="LiveId" clId="{26E0D314-2EF3-4A61-A630-AABCAE7CF301}" dt="2021-06-22T03:30:36.421" v="1737" actId="6549"/>
          <ac:spMkLst>
            <pc:docMk/>
            <pc:sldMk cId="0" sldId="396"/>
            <ac:spMk id="3" creationId="{00000000-0000-0000-0000-000000000000}"/>
          </ac:spMkLst>
        </pc:spChg>
      </pc:sldChg>
      <pc:sldChg chg="modSp mod">
        <pc:chgData name="sharan ramesh" userId="4bac0431abd2326d" providerId="LiveId" clId="{26E0D314-2EF3-4A61-A630-AABCAE7CF301}" dt="2021-06-22T03:28:53.476" v="1648" actId="20577"/>
        <pc:sldMkLst>
          <pc:docMk/>
          <pc:sldMk cId="0" sldId="414"/>
        </pc:sldMkLst>
        <pc:spChg chg="mod">
          <ac:chgData name="sharan ramesh" userId="4bac0431abd2326d" providerId="LiveId" clId="{26E0D314-2EF3-4A61-A630-AABCAE7CF301}" dt="2021-06-22T03:28:53.476" v="1648" actId="20577"/>
          <ac:spMkLst>
            <pc:docMk/>
            <pc:sldMk cId="0" sldId="414"/>
            <ac:spMk id="3" creationId="{00000000-0000-0000-0000-000000000000}"/>
          </ac:spMkLst>
        </pc:spChg>
      </pc:sldChg>
      <pc:sldChg chg="del">
        <pc:chgData name="sharan ramesh" userId="4bac0431abd2326d" providerId="LiveId" clId="{26E0D314-2EF3-4A61-A630-AABCAE7CF301}" dt="2021-06-22T02:50:52.475" v="43" actId="47"/>
        <pc:sldMkLst>
          <pc:docMk/>
          <pc:sldMk cId="1331867821" sldId="415"/>
        </pc:sldMkLst>
      </pc:sldChg>
      <pc:sldChg chg="addSp delSp modSp new mod">
        <pc:chgData name="sharan ramesh" userId="4bac0431abd2326d" providerId="LiveId" clId="{26E0D314-2EF3-4A61-A630-AABCAE7CF301}" dt="2021-06-22T03:09:49.859" v="816" actId="1035"/>
        <pc:sldMkLst>
          <pc:docMk/>
          <pc:sldMk cId="1405624078" sldId="415"/>
        </pc:sldMkLst>
        <pc:spChg chg="mod">
          <ac:chgData name="sharan ramesh" userId="4bac0431abd2326d" providerId="LiveId" clId="{26E0D314-2EF3-4A61-A630-AABCAE7CF301}" dt="2021-06-22T03:05:28.108" v="562" actId="20577"/>
          <ac:spMkLst>
            <pc:docMk/>
            <pc:sldMk cId="1405624078" sldId="415"/>
            <ac:spMk id="2" creationId="{F4EAD9F8-573B-48B4-A621-050464B0455B}"/>
          </ac:spMkLst>
        </pc:spChg>
        <pc:spChg chg="mod">
          <ac:chgData name="sharan ramesh" userId="4bac0431abd2326d" providerId="LiveId" clId="{26E0D314-2EF3-4A61-A630-AABCAE7CF301}" dt="2021-06-22T03:09:49.859" v="816" actId="1035"/>
          <ac:spMkLst>
            <pc:docMk/>
            <pc:sldMk cId="1405624078" sldId="415"/>
            <ac:spMk id="3" creationId="{9B7965AD-B6CE-4F17-9B4B-0882A6A078B5}"/>
          </ac:spMkLst>
        </pc:spChg>
        <pc:picChg chg="add del mod">
          <ac:chgData name="sharan ramesh" userId="4bac0431abd2326d" providerId="LiveId" clId="{26E0D314-2EF3-4A61-A630-AABCAE7CF301}" dt="2021-06-22T03:09:11.809" v="780" actId="21"/>
          <ac:picMkLst>
            <pc:docMk/>
            <pc:sldMk cId="1405624078" sldId="415"/>
            <ac:picMk id="1026" creationId="{D966A9E4-9FEF-4F4A-BF03-1724307F2FAE}"/>
          </ac:picMkLst>
        </pc:picChg>
      </pc:sldChg>
      <pc:sldChg chg="addSp modSp new mod">
        <pc:chgData name="sharan ramesh" userId="4bac0431abd2326d" providerId="LiveId" clId="{26E0D314-2EF3-4A61-A630-AABCAE7CF301}" dt="2021-06-22T03:09:24.995" v="785" actId="1076"/>
        <pc:sldMkLst>
          <pc:docMk/>
          <pc:sldMk cId="91965805" sldId="416"/>
        </pc:sldMkLst>
        <pc:spChg chg="mod">
          <ac:chgData name="sharan ramesh" userId="4bac0431abd2326d" providerId="LiveId" clId="{26E0D314-2EF3-4A61-A630-AABCAE7CF301}" dt="2021-06-22T03:05:45.077" v="583" actId="20577"/>
          <ac:spMkLst>
            <pc:docMk/>
            <pc:sldMk cId="91965805" sldId="416"/>
            <ac:spMk id="2" creationId="{6FE8BD6C-C7DE-46B9-B2EA-5C024B7538B8}"/>
          </ac:spMkLst>
        </pc:spChg>
        <pc:spChg chg="mod">
          <ac:chgData name="sharan ramesh" userId="4bac0431abd2326d" providerId="LiveId" clId="{26E0D314-2EF3-4A61-A630-AABCAE7CF301}" dt="2021-06-22T03:09:21.792" v="784" actId="20577"/>
          <ac:spMkLst>
            <pc:docMk/>
            <pc:sldMk cId="91965805" sldId="416"/>
            <ac:spMk id="3" creationId="{7FCEDFEB-84A5-4FA8-9640-2757BEC2E17E}"/>
          </ac:spMkLst>
        </pc:spChg>
        <pc:picChg chg="add mod">
          <ac:chgData name="sharan ramesh" userId="4bac0431abd2326d" providerId="LiveId" clId="{26E0D314-2EF3-4A61-A630-AABCAE7CF301}" dt="2021-06-22T03:09:24.995" v="785" actId="1076"/>
          <ac:picMkLst>
            <pc:docMk/>
            <pc:sldMk cId="91965805" sldId="416"/>
            <ac:picMk id="4" creationId="{72D3591D-8F45-485E-BF08-EFA96FDA1801}"/>
          </ac:picMkLst>
        </pc:picChg>
      </pc:sldChg>
      <pc:sldChg chg="del">
        <pc:chgData name="sharan ramesh" userId="4bac0431abd2326d" providerId="LiveId" clId="{26E0D314-2EF3-4A61-A630-AABCAE7CF301}" dt="2021-06-22T02:50:52.832" v="44" actId="47"/>
        <pc:sldMkLst>
          <pc:docMk/>
          <pc:sldMk cId="1136186707" sldId="416"/>
        </pc:sldMkLst>
      </pc:sldChg>
      <pc:sldChg chg="addSp modSp new mod">
        <pc:chgData name="sharan ramesh" userId="4bac0431abd2326d" providerId="LiveId" clId="{26E0D314-2EF3-4A61-A630-AABCAE7CF301}" dt="2021-06-22T03:25:51.317" v="1554" actId="20577"/>
        <pc:sldMkLst>
          <pc:docMk/>
          <pc:sldMk cId="588481348" sldId="417"/>
        </pc:sldMkLst>
        <pc:spChg chg="mod">
          <ac:chgData name="sharan ramesh" userId="4bac0431abd2326d" providerId="LiveId" clId="{26E0D314-2EF3-4A61-A630-AABCAE7CF301}" dt="2021-06-22T03:24:28.230" v="1540" actId="1035"/>
          <ac:spMkLst>
            <pc:docMk/>
            <pc:sldMk cId="588481348" sldId="417"/>
            <ac:spMk id="2" creationId="{34ED6AD8-7296-4BF9-934A-39CBDD6CBA91}"/>
          </ac:spMkLst>
        </pc:spChg>
        <pc:spChg chg="mod">
          <ac:chgData name="sharan ramesh" userId="4bac0431abd2326d" providerId="LiveId" clId="{26E0D314-2EF3-4A61-A630-AABCAE7CF301}" dt="2021-06-22T03:25:51.317" v="1554" actId="20577"/>
          <ac:spMkLst>
            <pc:docMk/>
            <pc:sldMk cId="588481348" sldId="417"/>
            <ac:spMk id="3" creationId="{D7F67596-6934-4312-8EA6-10FCB2BBC6DE}"/>
          </ac:spMkLst>
        </pc:spChg>
        <pc:picChg chg="add mod">
          <ac:chgData name="sharan ramesh" userId="4bac0431abd2326d" providerId="LiveId" clId="{26E0D314-2EF3-4A61-A630-AABCAE7CF301}" dt="2021-06-22T03:24:36.919" v="1542" actId="1076"/>
          <ac:picMkLst>
            <pc:docMk/>
            <pc:sldMk cId="588481348" sldId="417"/>
            <ac:picMk id="2050" creationId="{94D50313-BBFD-425F-B534-676C73535E87}"/>
          </ac:picMkLst>
        </pc:picChg>
      </pc:sldChg>
      <pc:sldChg chg="del">
        <pc:chgData name="sharan ramesh" userId="4bac0431abd2326d" providerId="LiveId" clId="{26E0D314-2EF3-4A61-A630-AABCAE7CF301}" dt="2021-06-22T02:50:53.319" v="45" actId="47"/>
        <pc:sldMkLst>
          <pc:docMk/>
          <pc:sldMk cId="2799986679" sldId="417"/>
        </pc:sldMkLst>
      </pc:sldChg>
      <pc:sldChg chg="del">
        <pc:chgData name="sharan ramesh" userId="4bac0431abd2326d" providerId="LiveId" clId="{26E0D314-2EF3-4A61-A630-AABCAE7CF301}" dt="2021-06-22T02:50:53.734" v="46" actId="47"/>
        <pc:sldMkLst>
          <pc:docMk/>
          <pc:sldMk cId="1997479998" sldId="418"/>
        </pc:sldMkLst>
      </pc:sldChg>
      <pc:sldChg chg="del">
        <pc:chgData name="sharan ramesh" userId="4bac0431abd2326d" providerId="LiveId" clId="{26E0D314-2EF3-4A61-A630-AABCAE7CF301}" dt="2021-06-22T02:50:54.374" v="47" actId="47"/>
        <pc:sldMkLst>
          <pc:docMk/>
          <pc:sldMk cId="3436804861" sldId="419"/>
        </pc:sldMkLst>
      </pc:sldChg>
      <pc:sldChg chg="del">
        <pc:chgData name="sharan ramesh" userId="4bac0431abd2326d" providerId="LiveId" clId="{26E0D314-2EF3-4A61-A630-AABCAE7CF301}" dt="2021-06-22T02:50:55.522" v="48" actId="47"/>
        <pc:sldMkLst>
          <pc:docMk/>
          <pc:sldMk cId="3900725584" sldId="4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4/19/2023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61725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6441-D256-4377-8893-A33B5EE6B89F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44780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8BC8-477B-47DF-9FCB-C5694F3D0795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4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F772-AB8C-41FD-B4DD-8FBAB0B06D20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445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3E1-AF7E-4704-B17C-99C715C3C897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4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B1CB-5E37-4728-B467-B70AF9A839FB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291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0EB5-49A5-44ED-BC6B-5D040427A87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AFFC-7E91-453B-B840-DDB376DF5940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22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351C-DFE4-4C90-BBA5-F58F169E9D6D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1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EFFA-4830-4AA7-96C8-B9561CBF295A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81315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C5E-86E6-4F47-B504-61ADE093E9B2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437C-CCE0-44BD-8B07-E025DC4678F8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4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45-8164-4755-9B22-16B64539C278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6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6101-2FF5-4BDE-8C12-6AC4F6F0A51D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8AA9-8048-4D70-B74B-E8AF0F0D67A2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2219-11AF-4677-A6B7-21DED2B89E42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8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2F2-F11E-4ED9-9779-DC88AF0FD63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6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B8C9-9449-4155-B8D9-C9965AF06F90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ransition>
    <p:wipe dir="d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Moments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30594" y="5562000"/>
            <a:ext cx="5826719" cy="1096899"/>
          </a:xfrm>
        </p:spPr>
        <p:txBody>
          <a:bodyPr/>
          <a:lstStyle/>
          <a:p>
            <a:r>
              <a:rPr lang="en-IN" b="1" i="1" dirty="0"/>
              <a:t>M. Saritha</a:t>
            </a:r>
          </a:p>
          <a:p>
            <a:r>
              <a:rPr lang="en-IN" b="1" i="1" dirty="0"/>
              <a:t>AP/CSE</a:t>
            </a:r>
          </a:p>
        </p:txBody>
      </p:sp>
    </p:spTree>
    <p:extLst>
      <p:ext uri="{BB962C8B-B14F-4D97-AF65-F5344CB8AC3E}">
        <p14:creationId xmlns:p14="http://schemas.microsoft.com/office/powerpoint/2010/main" val="3948537728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643998" cy="621508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33CC"/>
                </a:solidFill>
              </a:rPr>
              <a:t>Exercise 1: </a:t>
            </a:r>
            <a:r>
              <a:rPr lang="en-IN" dirty="0"/>
              <a:t>Compute the surprise number (second moment) for the stream</a:t>
            </a:r>
          </a:p>
          <a:p>
            <a:r>
              <a:rPr lang="en-IN" dirty="0"/>
              <a:t>3, 1, 4, 1, 3, 4, 2, 1, 2. </a:t>
            </a:r>
          </a:p>
          <a:p>
            <a:r>
              <a:rPr lang="en-IN" dirty="0"/>
              <a:t>Surprise Number : 3</a:t>
            </a:r>
            <a:r>
              <a:rPr lang="en-IN" baseline="30000" dirty="0"/>
              <a:t>2</a:t>
            </a:r>
            <a:r>
              <a:rPr lang="en-IN" dirty="0"/>
              <a:t>+2</a:t>
            </a:r>
            <a:r>
              <a:rPr lang="en-IN" baseline="30000" dirty="0"/>
              <a:t>2</a:t>
            </a:r>
            <a:r>
              <a:rPr lang="en-IN" dirty="0"/>
              <a:t>+2</a:t>
            </a:r>
            <a:r>
              <a:rPr lang="en-IN" baseline="30000" dirty="0"/>
              <a:t>2</a:t>
            </a:r>
            <a:r>
              <a:rPr lang="en-IN" dirty="0"/>
              <a:t>+2</a:t>
            </a:r>
            <a:r>
              <a:rPr lang="en-IN" baseline="30000" dirty="0"/>
              <a:t>2</a:t>
            </a:r>
            <a:r>
              <a:rPr lang="en-IN" dirty="0">
                <a:sym typeface="Wingdings" pitchFamily="2" charset="2"/>
              </a:rPr>
              <a:t> 9+4+4+4 21</a:t>
            </a:r>
            <a:r>
              <a:rPr lang="en-IN" baseline="30000" dirty="0"/>
              <a:t> </a:t>
            </a:r>
            <a:endParaRPr lang="en-IN" dirty="0"/>
          </a:p>
          <a:p>
            <a:r>
              <a:rPr lang="en-IN" dirty="0">
                <a:solidFill>
                  <a:srgbClr val="0033CC"/>
                </a:solidFill>
              </a:rPr>
              <a:t>Exercise 2: </a:t>
            </a:r>
            <a:r>
              <a:rPr lang="en-IN" dirty="0"/>
              <a:t>Consider above-mentioned stream to which we apply the </a:t>
            </a:r>
            <a:r>
              <a:rPr lang="en-IN" dirty="0" err="1"/>
              <a:t>Alon-Matias-Szegedy</a:t>
            </a:r>
            <a:r>
              <a:rPr lang="en-IN" dirty="0"/>
              <a:t> Algorithm to estimate the surprise number. For each possible value of </a:t>
            </a:r>
            <a:r>
              <a:rPr lang="en-IN" dirty="0" err="1"/>
              <a:t>i</a:t>
            </a:r>
            <a:r>
              <a:rPr lang="en-IN" dirty="0"/>
              <a:t>, if X</a:t>
            </a:r>
            <a:r>
              <a:rPr lang="en-IN" baseline="-25000" dirty="0"/>
              <a:t>i</a:t>
            </a:r>
            <a:r>
              <a:rPr lang="en-IN" dirty="0"/>
              <a:t> is a variable starting position </a:t>
            </a:r>
            <a:r>
              <a:rPr lang="en-IN" dirty="0" err="1"/>
              <a:t>i</a:t>
            </a:r>
            <a:r>
              <a:rPr lang="en-IN" dirty="0"/>
              <a:t>, what is the value of </a:t>
            </a:r>
            <a:r>
              <a:rPr lang="en-IN" dirty="0" err="1"/>
              <a:t>X</a:t>
            </a:r>
            <a:r>
              <a:rPr lang="en-IN" baseline="-25000" dirty="0" err="1"/>
              <a:t>i</a:t>
            </a:r>
            <a:r>
              <a:rPr lang="en-IN" dirty="0" err="1"/>
              <a:t>.value</a:t>
            </a:r>
            <a:r>
              <a:rPr lang="en-IN" dirty="0"/>
              <a:t>?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X1.element 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 1 		X1.value  3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X2.element 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 2 		X2.value  2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X3.element 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 3 		X3.value  2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X4.element 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 4 		X4.value  2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/>
              <a:t>Estimate = 9(2*3-1) = 45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/>
              <a:t>Estimate = 9(2*2-1) = 27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/>
              <a:t>Estimate = 9(2*2-1) = 27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/>
              <a:t>Estimate = 9(2*2-1) = 27</a:t>
            </a:r>
          </a:p>
          <a:p>
            <a:pPr marL="342900" lvl="1" indent="-342900">
              <a:buNone/>
            </a:pPr>
            <a:endParaRPr lang="en-IN" dirty="0"/>
          </a:p>
          <a:p>
            <a:pPr marL="342900" lvl="1" indent="-342900">
              <a:buNone/>
            </a:pPr>
            <a:r>
              <a:rPr lang="en-IN" dirty="0">
                <a:solidFill>
                  <a:srgbClr val="0033CC"/>
                </a:solidFill>
              </a:rPr>
              <a:t>Average </a:t>
            </a:r>
            <a:r>
              <a:rPr lang="en-IN" dirty="0">
                <a:solidFill>
                  <a:srgbClr val="0033CC"/>
                </a:solidFill>
                <a:sym typeface="Wingdings" pitchFamily="2" charset="2"/>
              </a:rPr>
              <a:t> 45+27+27+27/4  32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824442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Example: Choosing random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dirty="0"/>
              <a:t>Now consider choosing the positions randomly 2, 5 &amp; 7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X1.element 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 1 		X1.value  3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X2.element 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 3 		X2.value  1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X3.element 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 2 		X3.value  2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/>
              <a:t>Estimate = 9(2*3-1) = 45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/>
              <a:t>Estimate = 9(2*1-1) = 9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/>
              <a:t>Estimate = 9(2*2-1) = 27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IN" dirty="0"/>
          </a:p>
          <a:p>
            <a:pPr marL="342900" lvl="1" indent="-342900">
              <a:buNone/>
            </a:pPr>
            <a:r>
              <a:rPr lang="en-IN" dirty="0">
                <a:solidFill>
                  <a:srgbClr val="0033CC"/>
                </a:solidFill>
              </a:rPr>
              <a:t>Average </a:t>
            </a:r>
            <a:r>
              <a:rPr lang="en-IN" dirty="0">
                <a:solidFill>
                  <a:srgbClr val="0033CC"/>
                </a:solidFill>
                <a:sym typeface="Wingdings" pitchFamily="2" charset="2"/>
              </a:rPr>
              <a:t> 45+9+27/3  27 (Closest approximation)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929990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4E36-6957-0442-A4F2-029A90DA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28312"/>
          </a:xfrm>
        </p:spPr>
        <p:txBody>
          <a:bodyPr>
            <a:normAutofit/>
          </a:bodyPr>
          <a:lstStyle/>
          <a:p>
            <a:r>
              <a:rPr lang="en-IN" sz="2800" b="0" i="0" u="none" strike="noStrike" baseline="0" dirty="0"/>
              <a:t>Higher-Order Moments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0028-7592-CDC4-D25B-BC459739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2666"/>
            <a:ext cx="6347714" cy="456869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The</a:t>
            </a:r>
            <a:r>
              <a:rPr lang="en-US" sz="2000" b="0" i="0" u="none" strike="noStrike" baseline="0" dirty="0"/>
              <a:t> formula n(2v − 1) is used to turn a value v, the count of the number of occurrences of some particular stream element a, into an estimate of the second moment.</a:t>
            </a:r>
          </a:p>
          <a:p>
            <a:pPr algn="l"/>
            <a:r>
              <a:rPr lang="en-US" sz="2000" b="0" i="0" u="none" strike="noStrike" baseline="0" dirty="0"/>
              <a:t>2v − 1 is the difference between v</a:t>
            </a:r>
            <a:r>
              <a:rPr lang="en-US" sz="2000" b="0" i="0" u="none" strike="noStrike" baseline="30000" dirty="0"/>
              <a:t>2 </a:t>
            </a:r>
            <a:r>
              <a:rPr lang="en-US" sz="2000" b="0" i="0" u="none" strike="noStrike" baseline="0" dirty="0"/>
              <a:t>and (v − 1)</a:t>
            </a:r>
            <a:r>
              <a:rPr lang="en-US" sz="2000" b="0" i="0" u="none" strike="noStrike" baseline="30000" dirty="0"/>
              <a:t>2</a:t>
            </a:r>
            <a:r>
              <a:rPr lang="en-US" sz="2000" b="0" i="0" u="none" strike="noStrike" baseline="0" dirty="0"/>
              <a:t>.</a:t>
            </a:r>
          </a:p>
          <a:p>
            <a:pPr algn="l"/>
            <a:r>
              <a:rPr lang="en-IN" sz="2000" b="0" i="0" u="none" strike="noStrike" baseline="0" dirty="0"/>
              <a:t>Suppose we </a:t>
            </a:r>
            <a:r>
              <a:rPr lang="en-US" sz="2000" b="0" i="0" u="none" strike="noStrike" baseline="0" dirty="0"/>
              <a:t>wanted the third moment rather than the second. Then all we have to do is replace 2v−1 by v</a:t>
            </a:r>
            <a:r>
              <a:rPr lang="en-US" sz="2000" b="0" i="0" u="none" strike="noStrike" baseline="30000" dirty="0"/>
              <a:t>3</a:t>
            </a:r>
            <a:r>
              <a:rPr lang="en-US" sz="2000" b="0" i="0" u="none" strike="noStrike" baseline="0" dirty="0"/>
              <a:t>−(v−1)</a:t>
            </a:r>
            <a:r>
              <a:rPr lang="en-US" sz="2000" b="0" i="0" u="none" strike="noStrike" baseline="30000" dirty="0"/>
              <a:t>3</a:t>
            </a:r>
            <a:r>
              <a:rPr lang="en-US" sz="2000" b="0" i="0" u="none" strike="noStrike" baseline="0" dirty="0"/>
              <a:t> = 3v</a:t>
            </a:r>
            <a:r>
              <a:rPr lang="en-US" sz="2000" b="0" i="0" u="none" strike="noStrike" baseline="30000" dirty="0"/>
              <a:t>2</a:t>
            </a:r>
            <a:r>
              <a:rPr lang="en-US" sz="2000" b="0" i="0" u="none" strike="noStrike" baseline="0" dirty="0"/>
              <a:t>−3v+1. </a:t>
            </a:r>
          </a:p>
          <a:p>
            <a:pPr algn="l"/>
            <a:r>
              <a:rPr lang="en-US" sz="2000" b="0" i="0" u="none" strike="noStrike" baseline="0" dirty="0"/>
              <a:t>Hence for the third moment, the formula n(3v</a:t>
            </a:r>
            <a:r>
              <a:rPr lang="en-US" sz="2000" b="0" i="0" u="none" strike="noStrike" baseline="30000" dirty="0"/>
              <a:t>2</a:t>
            </a:r>
            <a:r>
              <a:rPr lang="en-US" sz="2000" b="0" i="0" u="none" strike="noStrike" baseline="0" dirty="0"/>
              <a:t>−3v+1), where v = </a:t>
            </a:r>
            <a:r>
              <a:rPr lang="en-US" sz="2000" b="0" i="0" u="none" strike="noStrike" baseline="0" dirty="0" err="1"/>
              <a:t>X.value</a:t>
            </a:r>
            <a:r>
              <a:rPr lang="en-US" sz="2000" b="0" i="0" u="none" strike="noStrike" baseline="0" dirty="0"/>
              <a:t> is the value associated with some variable X</a:t>
            </a:r>
          </a:p>
          <a:p>
            <a:pPr algn="l"/>
            <a:r>
              <a:rPr lang="en-US" sz="2000" b="0" i="0" u="none" strike="noStrike" baseline="0" dirty="0"/>
              <a:t>We can estimate kth moments for any k ≥ 2 by turning value v = </a:t>
            </a:r>
            <a:r>
              <a:rPr lang="en-US" sz="2000" b="0" i="0" u="none" strike="noStrike" baseline="0" dirty="0" err="1"/>
              <a:t>X.value</a:t>
            </a:r>
            <a:r>
              <a:rPr lang="en-US" sz="2000" b="0" i="0" u="none" strike="noStrike" baseline="0" dirty="0"/>
              <a:t> into  </a:t>
            </a:r>
            <a:r>
              <a:rPr lang="en-IN" sz="2000" b="1" i="0" u="none" strike="noStrike" baseline="0" dirty="0"/>
              <a:t>n(</a:t>
            </a:r>
            <a:r>
              <a:rPr lang="en-IN" sz="2000" b="1" i="0" u="none" strike="noStrike" baseline="0" dirty="0" err="1"/>
              <a:t>v</a:t>
            </a:r>
            <a:r>
              <a:rPr lang="en-IN" sz="2000" b="1" i="0" u="none" strike="noStrike" baseline="30000" dirty="0" err="1"/>
              <a:t>k</a:t>
            </a:r>
            <a:r>
              <a:rPr lang="en-IN" sz="2000" b="1" i="0" u="none" strike="noStrike" baseline="30000" dirty="0"/>
              <a:t> </a:t>
            </a:r>
            <a:r>
              <a:rPr lang="en-IN" sz="2000" b="1" i="0" u="none" strike="noStrike" baseline="0" dirty="0"/>
              <a:t>− (v − 1)</a:t>
            </a:r>
            <a:r>
              <a:rPr lang="en-IN" sz="2000" b="1" i="0" u="none" strike="noStrike" baseline="30000" dirty="0"/>
              <a:t>k</a:t>
            </a:r>
            <a:r>
              <a:rPr lang="en-IN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850711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Solution for finding moments in a large data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225365" cy="3880773"/>
          </a:xfrm>
        </p:spPr>
        <p:txBody>
          <a:bodyPr/>
          <a:lstStyle/>
          <a:p>
            <a:r>
              <a:rPr lang="en-US" dirty="0"/>
              <a:t>Compute as many variables </a:t>
            </a:r>
            <a:r>
              <a:rPr lang="en-US" i="1" dirty="0"/>
              <a:t>X</a:t>
            </a:r>
            <a:r>
              <a:rPr lang="en-US" dirty="0"/>
              <a:t> that can fit in available memory</a:t>
            </a:r>
          </a:p>
          <a:p>
            <a:r>
              <a:rPr lang="en-US" dirty="0"/>
              <a:t>Average them in groups</a:t>
            </a:r>
          </a:p>
          <a:p>
            <a:r>
              <a:rPr lang="en-US" dirty="0"/>
              <a:t>Take median of averages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684991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moment will give the number of distinct elements?</a:t>
            </a:r>
          </a:p>
          <a:p>
            <a:r>
              <a:rPr lang="en-US" dirty="0"/>
              <a:t>What surprise number indicates?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195611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129113" cy="3880773"/>
          </a:xfrm>
        </p:spPr>
        <p:txBody>
          <a:bodyPr/>
          <a:lstStyle/>
          <a:p>
            <a:r>
              <a:rPr lang="en-US" dirty="0"/>
              <a:t>Moments and Estimation of  0</a:t>
            </a:r>
            <a:r>
              <a:rPr lang="en-US" baseline="30000" dirty="0"/>
              <a:t>th</a:t>
            </a:r>
            <a:r>
              <a:rPr lang="en-US" dirty="0"/>
              <a:t>, 1</a:t>
            </a:r>
            <a:r>
              <a:rPr lang="en-US" baseline="30000" dirty="0"/>
              <a:t>st</a:t>
            </a:r>
            <a:r>
              <a:rPr lang="en-US" dirty="0"/>
              <a:t>, and 2</a:t>
            </a:r>
            <a:r>
              <a:rPr lang="en-US" baseline="30000" dirty="0"/>
              <a:t>nd</a:t>
            </a:r>
            <a:r>
              <a:rPr lang="en-US" dirty="0"/>
              <a:t> order moments used to know about the distribution of frequencies of elements in the stream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Alon-Matias-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Szegedy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Algorithm (AMS algorithm), estimates the second moment using this formula: E(n *(2 *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X.value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− 1)) in which X is randomly selected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6645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students will be able to</a:t>
            </a:r>
          </a:p>
          <a:p>
            <a:pPr lvl="1"/>
            <a:r>
              <a:rPr lang="en-US" dirty="0"/>
              <a:t>Understand about moments with examples</a:t>
            </a:r>
          </a:p>
          <a:p>
            <a:pPr lvl="1"/>
            <a:r>
              <a:rPr lang="en-US" dirty="0"/>
              <a:t>How AMS algorithm works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3779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What is estimation of moments?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en-IN" dirty="0"/>
              <a:t>Stream - </a:t>
            </a:r>
            <a:r>
              <a:rPr lang="en-IN" dirty="0">
                <a:solidFill>
                  <a:srgbClr val="0033CC"/>
                </a:solidFill>
              </a:rPr>
              <a:t>Elements chosen from a universal set</a:t>
            </a:r>
          </a:p>
          <a:p>
            <a:r>
              <a:rPr lang="en-IN" dirty="0"/>
              <a:t>Universal set </a:t>
            </a:r>
          </a:p>
          <a:p>
            <a:pPr lvl="1"/>
            <a:r>
              <a:rPr lang="en-IN" dirty="0"/>
              <a:t>ordered so we can speak of the </a:t>
            </a:r>
            <a:r>
              <a:rPr lang="en-IN" dirty="0" err="1"/>
              <a:t>ith</a:t>
            </a:r>
            <a:r>
              <a:rPr lang="en-IN" dirty="0"/>
              <a:t> element for any </a:t>
            </a:r>
            <a:r>
              <a:rPr lang="en-IN" dirty="0" err="1"/>
              <a:t>i</a:t>
            </a:r>
            <a:endParaRPr lang="en-IN" dirty="0"/>
          </a:p>
          <a:p>
            <a:r>
              <a:rPr lang="en-IN" dirty="0"/>
              <a:t>Moment – distribution of frequency of different elements in the stream</a:t>
            </a:r>
          </a:p>
          <a:p>
            <a:r>
              <a:rPr lang="en-IN" dirty="0"/>
              <a:t>Let </a:t>
            </a:r>
            <a:r>
              <a:rPr lang="en-IN" i="1" dirty="0"/>
              <a:t>m</a:t>
            </a:r>
            <a:r>
              <a:rPr lang="en-IN" i="1" baseline="-25000" dirty="0"/>
              <a:t>i</a:t>
            </a:r>
            <a:r>
              <a:rPr lang="en-IN" dirty="0"/>
              <a:t> be the number of occurrences of the </a:t>
            </a:r>
            <a:r>
              <a:rPr lang="en-IN" i="1" dirty="0" err="1"/>
              <a:t>ith</a:t>
            </a:r>
            <a:r>
              <a:rPr lang="en-IN" dirty="0"/>
              <a:t> element for any </a:t>
            </a:r>
            <a:r>
              <a:rPr lang="en-IN" i="1" dirty="0" err="1"/>
              <a:t>i</a:t>
            </a:r>
            <a:endParaRPr lang="en-IN" i="1" dirty="0"/>
          </a:p>
          <a:p>
            <a:r>
              <a:rPr lang="en-IN" i="1" dirty="0" err="1">
                <a:solidFill>
                  <a:srgbClr val="FF0000"/>
                </a:solidFill>
              </a:rPr>
              <a:t>kth</a:t>
            </a:r>
            <a:r>
              <a:rPr lang="en-IN" dirty="0">
                <a:solidFill>
                  <a:srgbClr val="FF0000"/>
                </a:solidFill>
              </a:rPr>
              <a:t>-order moment of the stream is the sum over all </a:t>
            </a:r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of </a:t>
            </a:r>
            <a:r>
              <a:rPr lang="en-IN" i="1" dirty="0">
                <a:solidFill>
                  <a:srgbClr val="FF0000"/>
                </a:solidFill>
              </a:rPr>
              <a:t>(m</a:t>
            </a:r>
            <a:r>
              <a:rPr lang="en-IN" i="1" baseline="-25000" dirty="0">
                <a:solidFill>
                  <a:srgbClr val="FF0000"/>
                </a:solidFill>
              </a:rPr>
              <a:t>i</a:t>
            </a:r>
            <a:r>
              <a:rPr lang="en-IN" i="1" dirty="0">
                <a:solidFill>
                  <a:srgbClr val="FF0000"/>
                </a:solidFill>
              </a:rPr>
              <a:t>)</a:t>
            </a:r>
            <a:r>
              <a:rPr lang="en-IN" i="1" baseline="30000" dirty="0">
                <a:solidFill>
                  <a:srgbClr val="FF0000"/>
                </a:solidFill>
              </a:rPr>
              <a:t>k</a:t>
            </a:r>
          </a:p>
          <a:p>
            <a:r>
              <a:rPr lang="en-IN" dirty="0"/>
              <a:t>Suppose a stream has elements chosen from a set </a:t>
            </a:r>
            <a:r>
              <a:rPr lang="en-IN" i="1" dirty="0"/>
              <a:t>A</a:t>
            </a:r>
            <a:r>
              <a:rPr lang="en-IN" dirty="0"/>
              <a:t> of </a:t>
            </a:r>
            <a:r>
              <a:rPr lang="en-IN" i="1" dirty="0"/>
              <a:t>N </a:t>
            </a:r>
            <a:r>
              <a:rPr lang="en-IN" dirty="0"/>
              <a:t>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813007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5286388"/>
          </a:xfrm>
        </p:spPr>
        <p:txBody>
          <a:bodyPr>
            <a:normAutofit/>
          </a:bodyPr>
          <a:lstStyle/>
          <a:p>
            <a:r>
              <a:rPr lang="en-IN" b="1" dirty="0"/>
              <a:t>0</a:t>
            </a:r>
            <a:r>
              <a:rPr lang="en-IN" b="1" baseline="30000" dirty="0"/>
              <a:t>th</a:t>
            </a:r>
            <a:r>
              <a:rPr lang="en-IN" b="1" dirty="0"/>
              <a:t>moment = number of distinct elements</a:t>
            </a:r>
          </a:p>
          <a:p>
            <a:pPr lvl="1"/>
            <a:r>
              <a:rPr lang="en-IN" dirty="0"/>
              <a:t>0th moment is the </a:t>
            </a:r>
            <a:r>
              <a:rPr lang="en-IN" dirty="0">
                <a:solidFill>
                  <a:srgbClr val="0033CC"/>
                </a:solidFill>
              </a:rPr>
              <a:t>sum of 1 for each m</a:t>
            </a:r>
            <a:r>
              <a:rPr lang="en-IN" baseline="-25000" dirty="0">
                <a:solidFill>
                  <a:srgbClr val="0033CC"/>
                </a:solidFill>
              </a:rPr>
              <a:t>i</a:t>
            </a:r>
          </a:p>
          <a:p>
            <a:r>
              <a:rPr lang="en-IN" b="1" dirty="0"/>
              <a:t>1</a:t>
            </a:r>
            <a:r>
              <a:rPr lang="en-IN" b="1" baseline="30000" dirty="0"/>
              <a:t>st</a:t>
            </a:r>
            <a:r>
              <a:rPr lang="en-IN" b="1" dirty="0"/>
              <a:t> moment = count of the numbers of elements = length of the stream</a:t>
            </a:r>
          </a:p>
          <a:p>
            <a:pPr lvl="1"/>
            <a:r>
              <a:rPr lang="en-IN" dirty="0"/>
              <a:t>Easy to compute</a:t>
            </a:r>
          </a:p>
          <a:p>
            <a:r>
              <a:rPr lang="en-IN" b="1" dirty="0"/>
              <a:t>2</a:t>
            </a:r>
            <a:r>
              <a:rPr lang="en-IN" b="1" baseline="30000" dirty="0"/>
              <a:t>nd</a:t>
            </a:r>
            <a:r>
              <a:rPr lang="en-IN" b="1" dirty="0"/>
              <a:t> moment = </a:t>
            </a:r>
            <a:r>
              <a:rPr lang="en-IN" b="1" i="1" dirty="0"/>
              <a:t>surprise number S </a:t>
            </a:r>
          </a:p>
          <a:p>
            <a:pPr lvl="1"/>
            <a:r>
              <a:rPr lang="en-IN" dirty="0"/>
              <a:t>sum of the squares of the m</a:t>
            </a:r>
            <a:r>
              <a:rPr lang="en-IN" baseline="-25000" dirty="0"/>
              <a:t>i</a:t>
            </a:r>
            <a:r>
              <a:rPr lang="en-IN" dirty="0"/>
              <a:t>’s</a:t>
            </a:r>
          </a:p>
          <a:p>
            <a:pPr lvl="1"/>
            <a:r>
              <a:rPr lang="en-IN" dirty="0"/>
              <a:t>a measure of </a:t>
            </a:r>
            <a:r>
              <a:rPr lang="en-IN" dirty="0">
                <a:solidFill>
                  <a:srgbClr val="0033CC"/>
                </a:solidFill>
              </a:rPr>
              <a:t>how uneven the distribution is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88952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estimation of moments?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740" y="4505239"/>
            <a:ext cx="2524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1160641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340369"/>
          </a:xfrm>
        </p:spPr>
        <p:txBody>
          <a:bodyPr>
            <a:normAutofit/>
          </a:bodyPr>
          <a:lstStyle/>
          <a:p>
            <a:r>
              <a:rPr lang="en-IN" dirty="0"/>
              <a:t>Suppose we have a stream of length 100, in which </a:t>
            </a:r>
            <a:r>
              <a:rPr lang="en-IN" dirty="0">
                <a:solidFill>
                  <a:srgbClr val="0033CC"/>
                </a:solidFill>
              </a:rPr>
              <a:t>eleven different elements </a:t>
            </a:r>
            <a:r>
              <a:rPr lang="en-IN" dirty="0"/>
              <a:t>appear</a:t>
            </a:r>
          </a:p>
          <a:p>
            <a:r>
              <a:rPr lang="en-IN" dirty="0"/>
              <a:t>Distribution of these eleven elements </a:t>
            </a:r>
          </a:p>
          <a:p>
            <a:r>
              <a:rPr lang="en-IN" dirty="0">
                <a:solidFill>
                  <a:srgbClr val="FF0000"/>
                </a:solidFill>
              </a:rPr>
              <a:t>Case 1: </a:t>
            </a:r>
          </a:p>
          <a:p>
            <a:pPr lvl="1"/>
            <a:r>
              <a:rPr lang="en-IN" dirty="0"/>
              <a:t>one element appearing 10 times and other ten elements appearing 9 times each </a:t>
            </a:r>
          </a:p>
          <a:p>
            <a:pPr lvl="1"/>
            <a:r>
              <a:rPr lang="en-IN" dirty="0"/>
              <a:t>In this case, the surprise number is</a:t>
            </a:r>
          </a:p>
          <a:p>
            <a:pPr lvl="2"/>
            <a:r>
              <a:rPr lang="en-IN" dirty="0"/>
              <a:t>10</a:t>
            </a:r>
            <a:r>
              <a:rPr lang="en-IN" baseline="30000" dirty="0"/>
              <a:t>2</a:t>
            </a:r>
            <a:r>
              <a:rPr lang="en-IN" dirty="0"/>
              <a:t> + 10 × 9</a:t>
            </a:r>
            <a:r>
              <a:rPr lang="en-IN" baseline="30000" dirty="0"/>
              <a:t>2</a:t>
            </a:r>
            <a:r>
              <a:rPr lang="en-IN" dirty="0"/>
              <a:t> = 910</a:t>
            </a:r>
          </a:p>
          <a:p>
            <a:r>
              <a:rPr lang="en-IN" dirty="0">
                <a:solidFill>
                  <a:srgbClr val="FF0000"/>
                </a:solidFill>
              </a:rPr>
              <a:t>Case 2:</a:t>
            </a:r>
          </a:p>
          <a:p>
            <a:pPr lvl="1"/>
            <a:r>
              <a:rPr lang="en-IN" dirty="0"/>
              <a:t>one of the eleven elements could appear 90 times and other ten elements appear 1 time each</a:t>
            </a:r>
          </a:p>
          <a:p>
            <a:pPr lvl="1"/>
            <a:r>
              <a:rPr lang="en-IN" dirty="0"/>
              <a:t>Surprise number would be 		</a:t>
            </a:r>
          </a:p>
          <a:p>
            <a:pPr lvl="2"/>
            <a:r>
              <a:rPr lang="en-IN" dirty="0"/>
              <a:t>90</a:t>
            </a:r>
            <a:r>
              <a:rPr lang="en-IN" baseline="30000" dirty="0"/>
              <a:t>2</a:t>
            </a:r>
            <a:r>
              <a:rPr lang="en-IN" dirty="0"/>
              <a:t> + 10 × 1</a:t>
            </a:r>
            <a:r>
              <a:rPr lang="en-IN" baseline="30000" dirty="0"/>
              <a:t>2</a:t>
            </a:r>
            <a:r>
              <a:rPr lang="en-IN" dirty="0"/>
              <a:t> = 8110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estimation of moments?</a:t>
            </a:r>
          </a:p>
        </p:txBody>
      </p:sp>
    </p:spTree>
    <p:extLst>
      <p:ext uri="{BB962C8B-B14F-4D97-AF65-F5344CB8AC3E}">
        <p14:creationId xmlns:p14="http://schemas.microsoft.com/office/powerpoint/2010/main" val="1300828635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472" y="346076"/>
            <a:ext cx="8229600" cy="725470"/>
          </a:xfrm>
        </p:spPr>
        <p:txBody>
          <a:bodyPr>
            <a:normAutofit/>
          </a:bodyPr>
          <a:lstStyle/>
          <a:p>
            <a:r>
              <a:rPr lang="en-IN" sz="3600" dirty="0"/>
              <a:t>Alon Matias </a:t>
            </a:r>
            <a:r>
              <a:rPr lang="en-IN" sz="3600" dirty="0" err="1"/>
              <a:t>Szegedy</a:t>
            </a:r>
            <a:r>
              <a:rPr lang="en-IN" sz="3600" dirty="0"/>
              <a:t> (AMS)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Particular element of the universal set</a:t>
            </a:r>
          </a:p>
          <a:p>
            <a:pPr lvl="1" algn="just"/>
            <a:r>
              <a:rPr lang="en-IN" dirty="0"/>
              <a:t>refer to  </a:t>
            </a:r>
            <a:r>
              <a:rPr lang="en-IN" dirty="0" err="1">
                <a:solidFill>
                  <a:srgbClr val="FF0000"/>
                </a:solidFill>
              </a:rPr>
              <a:t>X.element</a:t>
            </a:r>
            <a:endParaRPr lang="en-IN" dirty="0">
              <a:solidFill>
                <a:srgbClr val="FF0000"/>
              </a:solidFill>
            </a:endParaRPr>
          </a:p>
          <a:p>
            <a:pPr algn="just"/>
            <a:r>
              <a:rPr lang="en-IN" dirty="0"/>
              <a:t>An integer </a:t>
            </a:r>
            <a:r>
              <a:rPr lang="en-IN" dirty="0" err="1"/>
              <a:t>X.value</a:t>
            </a:r>
            <a:r>
              <a:rPr lang="en-IN" dirty="0"/>
              <a:t>, is the value of the variable </a:t>
            </a:r>
          </a:p>
          <a:p>
            <a:pPr algn="just"/>
            <a:r>
              <a:rPr lang="en-IN" dirty="0"/>
              <a:t>To determine the value of a variable X,  choose a position in the stream between 1 and n at random</a:t>
            </a:r>
          </a:p>
          <a:p>
            <a:pPr algn="just"/>
            <a:r>
              <a:rPr lang="en-IN" dirty="0"/>
              <a:t>Set </a:t>
            </a:r>
            <a:r>
              <a:rPr lang="en-IN" dirty="0" err="1"/>
              <a:t>X.element</a:t>
            </a:r>
            <a:r>
              <a:rPr lang="en-IN" dirty="0"/>
              <a:t> to be the element found there and initialize </a:t>
            </a:r>
            <a:r>
              <a:rPr lang="en-IN" dirty="0" err="1"/>
              <a:t>X.value</a:t>
            </a:r>
            <a:r>
              <a:rPr lang="en-IN" dirty="0"/>
              <a:t> to 1</a:t>
            </a:r>
          </a:p>
          <a:p>
            <a:pPr algn="just"/>
            <a:r>
              <a:rPr lang="en-IN" dirty="0"/>
              <a:t>As we read the stream, add 1 to </a:t>
            </a:r>
            <a:r>
              <a:rPr lang="en-IN" dirty="0" err="1"/>
              <a:t>X.value</a:t>
            </a:r>
            <a:r>
              <a:rPr lang="en-IN" dirty="0"/>
              <a:t> each time we encounter another occurrence of </a:t>
            </a:r>
            <a:r>
              <a:rPr lang="en-IN" dirty="0" err="1"/>
              <a:t>X.element</a:t>
            </a:r>
            <a:endParaRPr lang="en-IN" dirty="0"/>
          </a:p>
          <a:p>
            <a:pPr algn="just"/>
            <a:r>
              <a:rPr lang="en-US" dirty="0"/>
              <a:t>Finding second moments: n(2</a:t>
            </a:r>
            <a:r>
              <a:rPr lang="en-US" i="1" dirty="0"/>
              <a:t>X(</a:t>
            </a:r>
            <a:r>
              <a:rPr lang="en-US" i="1" dirty="0" err="1"/>
              <a:t>i</a:t>
            </a:r>
            <a:r>
              <a:rPr lang="en-US" i="1" dirty="0"/>
              <a:t>).value </a:t>
            </a:r>
            <a:r>
              <a:rPr lang="en-US" dirty="0"/>
              <a:t>− 1), where X(</a:t>
            </a:r>
            <a:r>
              <a:rPr lang="en-US" dirty="0" err="1"/>
              <a:t>i</a:t>
            </a:r>
            <a:r>
              <a:rPr lang="en-US" dirty="0"/>
              <a:t>).value is the number of occurrences of element </a:t>
            </a:r>
            <a:r>
              <a:rPr lang="en-US" i="1" dirty="0"/>
              <a:t>X(</a:t>
            </a:r>
            <a:r>
              <a:rPr lang="en-US" i="1" dirty="0" err="1"/>
              <a:t>i</a:t>
            </a:r>
            <a:r>
              <a:rPr lang="en-US" i="1" dirty="0"/>
              <a:t>)</a:t>
            </a:r>
            <a:r>
              <a:rPr lang="en-US" dirty="0"/>
              <a:t> in positions </a:t>
            </a:r>
            <a:r>
              <a:rPr lang="en-US" i="1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i</a:t>
            </a:r>
            <a:r>
              <a:rPr lang="en-US" i="1" dirty="0"/>
              <a:t> + 1, · · · , 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52989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472" y="346076"/>
            <a:ext cx="8229600" cy="725470"/>
          </a:xfrm>
        </p:spPr>
        <p:txBody>
          <a:bodyPr>
            <a:normAutofit/>
          </a:bodyPr>
          <a:lstStyle/>
          <a:p>
            <a:r>
              <a:rPr lang="en-IN" sz="3600" dirty="0" err="1"/>
              <a:t>Alon</a:t>
            </a:r>
            <a:r>
              <a:rPr lang="en-IN" sz="3600" dirty="0"/>
              <a:t> </a:t>
            </a:r>
            <a:r>
              <a:rPr lang="en-IN" sz="3600" dirty="0" err="1"/>
              <a:t>Matias</a:t>
            </a:r>
            <a:r>
              <a:rPr lang="en-IN" sz="3600" dirty="0"/>
              <a:t> </a:t>
            </a:r>
            <a:r>
              <a:rPr lang="en-IN" sz="3600" dirty="0" err="1"/>
              <a:t>Szegedy</a:t>
            </a:r>
            <a:r>
              <a:rPr lang="en-IN" sz="3600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 1 : </a:t>
            </a:r>
            <a:r>
              <a:rPr lang="en-IN" dirty="0"/>
              <a:t>Suppose the stream is 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0033CC"/>
                </a:solidFill>
              </a:rPr>
              <a:t>a, b, c, b, d, a, c, d, a, b, d, c, a, a, b </a:t>
            </a:r>
          </a:p>
          <a:p>
            <a:r>
              <a:rPr lang="en-IN" dirty="0"/>
              <a:t>The length of the stream is n = 15 </a:t>
            </a:r>
          </a:p>
          <a:p>
            <a:r>
              <a:rPr lang="en-IN" dirty="0"/>
              <a:t>Since a appears 5 times, </a:t>
            </a:r>
          </a:p>
          <a:p>
            <a:r>
              <a:rPr lang="en-IN" dirty="0"/>
              <a:t>b appears 4 times,</a:t>
            </a:r>
          </a:p>
          <a:p>
            <a:r>
              <a:rPr lang="en-IN" dirty="0"/>
              <a:t>and c and d appear three times each, </a:t>
            </a:r>
          </a:p>
          <a:p>
            <a:r>
              <a:rPr lang="en-IN" dirty="0"/>
              <a:t>the second moment for the stream is 5</a:t>
            </a:r>
            <a:r>
              <a:rPr lang="en-IN" baseline="30000" dirty="0"/>
              <a:t>2</a:t>
            </a:r>
            <a:r>
              <a:rPr lang="en-IN" dirty="0"/>
              <a:t>+4</a:t>
            </a:r>
            <a:r>
              <a:rPr lang="en-IN" baseline="30000" dirty="0"/>
              <a:t>2</a:t>
            </a:r>
            <a:r>
              <a:rPr lang="en-IN" dirty="0"/>
              <a:t>+3</a:t>
            </a:r>
            <a:r>
              <a:rPr lang="en-IN" baseline="30000" dirty="0"/>
              <a:t>2</a:t>
            </a:r>
            <a:r>
              <a:rPr lang="en-IN" dirty="0"/>
              <a:t>+3</a:t>
            </a:r>
            <a:r>
              <a:rPr lang="en-IN" baseline="30000" dirty="0"/>
              <a:t>2</a:t>
            </a:r>
            <a:r>
              <a:rPr lang="en-IN" dirty="0"/>
              <a:t> = 59.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Example 1 using </a:t>
            </a:r>
            <a:r>
              <a:rPr lang="en-IN" dirty="0" err="1">
                <a:solidFill>
                  <a:srgbClr val="FF0000"/>
                </a:solidFill>
              </a:rPr>
              <a:t>Alon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Matias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Szegedy</a:t>
            </a:r>
            <a:r>
              <a:rPr lang="en-IN" dirty="0">
                <a:solidFill>
                  <a:srgbClr val="FF0000"/>
                </a:solidFill>
              </a:rPr>
              <a:t> Algorithm</a:t>
            </a:r>
          </a:p>
          <a:p>
            <a:pPr>
              <a:buNone/>
            </a:pPr>
            <a:r>
              <a:rPr lang="en-IN" dirty="0"/>
              <a:t>Suppose we keep three variables, X1, X2, and X3 </a:t>
            </a:r>
          </a:p>
          <a:p>
            <a:pPr>
              <a:buNone/>
            </a:pPr>
            <a:r>
              <a:rPr lang="en-IN" dirty="0"/>
              <a:t>Also, assume that at “random” we pick the 3</a:t>
            </a:r>
            <a:r>
              <a:rPr lang="en-IN" baseline="30000" dirty="0"/>
              <a:t>rd</a:t>
            </a:r>
            <a:r>
              <a:rPr lang="en-IN" dirty="0"/>
              <a:t>, 8</a:t>
            </a:r>
            <a:r>
              <a:rPr lang="en-IN" baseline="30000" dirty="0"/>
              <a:t>th</a:t>
            </a:r>
            <a:r>
              <a:rPr lang="en-IN" dirty="0"/>
              <a:t>, and 13</a:t>
            </a:r>
            <a:r>
              <a:rPr lang="en-IN" baseline="30000" dirty="0"/>
              <a:t>th</a:t>
            </a:r>
            <a:r>
              <a:rPr lang="en-IN" dirty="0"/>
              <a:t> positions to define these three variables</a:t>
            </a:r>
          </a:p>
        </p:txBody>
      </p:sp>
    </p:spTree>
    <p:extLst>
      <p:ext uri="{BB962C8B-B14F-4D97-AF65-F5344CB8AC3E}">
        <p14:creationId xmlns:p14="http://schemas.microsoft.com/office/powerpoint/2010/main" val="1088792665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725470"/>
          </a:xfrm>
        </p:spPr>
        <p:txBody>
          <a:bodyPr>
            <a:normAutofit/>
          </a:bodyPr>
          <a:lstStyle/>
          <a:p>
            <a:r>
              <a:rPr lang="en-IN" sz="3600" dirty="0" err="1"/>
              <a:t>Alon</a:t>
            </a:r>
            <a:r>
              <a:rPr lang="en-IN" sz="3600" dirty="0"/>
              <a:t> </a:t>
            </a:r>
            <a:r>
              <a:rPr lang="en-IN" sz="3600" dirty="0" err="1"/>
              <a:t>Matias</a:t>
            </a:r>
            <a:r>
              <a:rPr lang="en-IN" sz="3600" dirty="0"/>
              <a:t> </a:t>
            </a:r>
            <a:r>
              <a:rPr lang="en-IN" sz="3600" dirty="0" err="1"/>
              <a:t>Szegedy</a:t>
            </a:r>
            <a:r>
              <a:rPr lang="en-IN" sz="3600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IN" dirty="0"/>
              <a:t>When we reach position 3, we find element c, so we set X1.element = c and X1.value = 1. </a:t>
            </a:r>
          </a:p>
          <a:p>
            <a:r>
              <a:rPr lang="en-IN" dirty="0"/>
              <a:t>Position 4 holds b, so we do not change X1. Likewise, nothing happens at positions 5 or 6. </a:t>
            </a:r>
          </a:p>
          <a:p>
            <a:r>
              <a:rPr lang="en-IN" dirty="0"/>
              <a:t>At position 7, we see c again, so we set X1.value = 2.</a:t>
            </a:r>
          </a:p>
          <a:p>
            <a:r>
              <a:rPr lang="en-IN" dirty="0"/>
              <a:t>Same procedure is followed for ‘n’ values</a:t>
            </a:r>
          </a:p>
          <a:p>
            <a:pPr lvl="1"/>
            <a:r>
              <a:rPr lang="en-IN" dirty="0" err="1"/>
              <a:t>X.element</a:t>
            </a:r>
            <a:r>
              <a:rPr lang="en-IN" dirty="0"/>
              <a:t> = c, X. Value = 3</a:t>
            </a:r>
          </a:p>
          <a:p>
            <a:pPr lvl="1"/>
            <a:r>
              <a:rPr lang="en-IN" dirty="0" err="1"/>
              <a:t>X.element</a:t>
            </a:r>
            <a:r>
              <a:rPr lang="en-IN" dirty="0"/>
              <a:t> = d, X. Value = 2</a:t>
            </a:r>
          </a:p>
          <a:p>
            <a:pPr lvl="1"/>
            <a:r>
              <a:rPr lang="en-IN" dirty="0" err="1"/>
              <a:t>X.element</a:t>
            </a:r>
            <a:r>
              <a:rPr lang="en-IN" dirty="0"/>
              <a:t> = a, X. Value = 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702516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725470"/>
          </a:xfrm>
        </p:spPr>
        <p:txBody>
          <a:bodyPr>
            <a:normAutofit/>
          </a:bodyPr>
          <a:lstStyle/>
          <a:p>
            <a:r>
              <a:rPr lang="en-IN" sz="3600" dirty="0" err="1"/>
              <a:t>Alon</a:t>
            </a:r>
            <a:r>
              <a:rPr lang="en-IN" sz="3600" dirty="0"/>
              <a:t> </a:t>
            </a:r>
            <a:r>
              <a:rPr lang="en-IN" sz="3600" dirty="0" err="1"/>
              <a:t>Matias</a:t>
            </a:r>
            <a:r>
              <a:rPr lang="en-IN" sz="3600" dirty="0"/>
              <a:t> </a:t>
            </a:r>
            <a:r>
              <a:rPr lang="en-IN" sz="3600" dirty="0" err="1"/>
              <a:t>Szegedy</a:t>
            </a:r>
            <a:r>
              <a:rPr lang="en-IN" sz="3600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en-IN" dirty="0"/>
              <a:t>Estimated value is n(2*</a:t>
            </a:r>
            <a:r>
              <a:rPr lang="en-IN" dirty="0" err="1"/>
              <a:t>X.value</a:t>
            </a:r>
            <a:r>
              <a:rPr lang="en-IN" dirty="0"/>
              <a:t> − 1)</a:t>
            </a:r>
          </a:p>
          <a:p>
            <a:r>
              <a:rPr lang="en-IN" dirty="0"/>
              <a:t>where n represents the no. of elements in the stream</a:t>
            </a:r>
          </a:p>
          <a:p>
            <a:pPr lvl="1"/>
            <a:r>
              <a:rPr lang="en-IN" dirty="0"/>
              <a:t>15(2*3-1) = 75</a:t>
            </a:r>
          </a:p>
          <a:p>
            <a:pPr lvl="1"/>
            <a:r>
              <a:rPr lang="en-IN" dirty="0"/>
              <a:t>15(2*2-1) = 45</a:t>
            </a:r>
          </a:p>
          <a:p>
            <a:pPr lvl="1"/>
            <a:r>
              <a:rPr lang="en-IN" dirty="0"/>
              <a:t>15(2*2-1) = 45</a:t>
            </a:r>
          </a:p>
          <a:p>
            <a:r>
              <a:rPr lang="en-IN" dirty="0"/>
              <a:t>Average of the three estimates is 55, which is fairly close approximation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380962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8418</TotalTime>
  <Words>1186</Words>
  <Application>Microsoft Office PowerPoint</Application>
  <PresentationFormat>On-screen Show (4:3)</PresentationFormat>
  <Paragraphs>114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Trebuchet MS</vt:lpstr>
      <vt:lpstr>Wingdings 3</vt:lpstr>
      <vt:lpstr>Facet</vt:lpstr>
      <vt:lpstr>Estimating Moments</vt:lpstr>
      <vt:lpstr>Session Outcomes</vt:lpstr>
      <vt:lpstr>What is estimation of moments?</vt:lpstr>
      <vt:lpstr>PowerPoint Presentation</vt:lpstr>
      <vt:lpstr>PowerPoint Presentation</vt:lpstr>
      <vt:lpstr>Alon Matias Szegedy (AMS) Algorithm</vt:lpstr>
      <vt:lpstr>Alon Matias Szegedy Algorithm</vt:lpstr>
      <vt:lpstr>Alon Matias Szegedy Algorithm</vt:lpstr>
      <vt:lpstr>Alon Matias Szegedy Algorithm</vt:lpstr>
      <vt:lpstr>Examples</vt:lpstr>
      <vt:lpstr>Example: Choosing random positions</vt:lpstr>
      <vt:lpstr>Higher-Order Moments</vt:lpstr>
      <vt:lpstr>Solution for finding moments in a large data stream</vt:lpstr>
      <vt:lpstr>Questions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Saritha Madhavan</cp:lastModifiedBy>
  <cp:revision>584</cp:revision>
  <dcterms:created xsi:type="dcterms:W3CDTF">2016-10-25T05:26:29Z</dcterms:created>
  <dcterms:modified xsi:type="dcterms:W3CDTF">2023-04-19T03:20:45Z</dcterms:modified>
</cp:coreProperties>
</file>