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3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616"/>
    <a:srgbClr val="FA0000"/>
    <a:srgbClr val="2CB074"/>
    <a:srgbClr val="D72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 anchor="b">
            <a:noAutofit/>
          </a:bodyPr>
          <a:lstStyle>
            <a:lvl1pPr>
              <a:defRPr lang="bs-Latn-BA" sz="5400" b="1" kern="12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New Tai Lue" pitchFamily="34" charset="0"/>
                <a:ea typeface="+mj-ea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1199"/>
            <a:ext cx="6400800" cy="504056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58577"/>
            <a:ext cx="2990562" cy="28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lang="bs-Latn-BA" sz="5400" b="1" kern="12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New Tai Lue" pitchFamily="34" charset="0"/>
                <a:ea typeface="+mj-ea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24840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15.12.2017.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15.12.2017.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bs-Latn-BA" sz="5400" b="1" kern="1200" dirty="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013176"/>
            <a:ext cx="7772400" cy="1470025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(Badan Semi Otonom)</a:t>
            </a:r>
            <a:b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bs-Latn-B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972616" y="1700808"/>
            <a:ext cx="6400800" cy="504056"/>
          </a:xfrm>
        </p:spPr>
        <p:txBody>
          <a:bodyPr>
            <a:normAutofit fontScale="92500" lnSpcReduction="10000"/>
          </a:bodyPr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54868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219256" cy="1143000"/>
          </a:xfrm>
        </p:spPr>
        <p:txBody>
          <a:bodyPr/>
          <a:lstStyle/>
          <a:p>
            <a:r>
              <a:rPr lang="id-ID" dirty="0" smtClean="0"/>
              <a:t>Struktural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2896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Ketua 	  : Muhamad Farid Padilah</a:t>
            </a:r>
          </a:p>
          <a:p>
            <a:pPr marL="0" indent="0">
              <a:buNone/>
            </a:pPr>
            <a:r>
              <a:rPr lang="id-ID" dirty="0" smtClean="0"/>
              <a:t>Sekretaris   : Fatimah Hasni</a:t>
            </a:r>
          </a:p>
          <a:p>
            <a:pPr marL="0" indent="0">
              <a:buNone/>
            </a:pPr>
            <a:r>
              <a:rPr lang="id-ID" dirty="0" smtClean="0"/>
              <a:t>Bendahara  : Hadaina Lesta</a:t>
            </a:r>
          </a:p>
          <a:p>
            <a:pPr marL="0" indent="0">
              <a:buNone/>
            </a:pPr>
            <a:r>
              <a:rPr lang="id-ID" dirty="0" smtClean="0"/>
              <a:t>Manajemen Materi : Banni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9320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bs-Latn-BA" dirty="0" smtClean="0"/>
              <a:t>Slide Title</a:t>
            </a:r>
            <a:endParaRPr lang="bs-Latn-B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78293"/>
              </p:ext>
            </p:extLst>
          </p:nvPr>
        </p:nvGraphicFramePr>
        <p:xfrm>
          <a:off x="457199" y="116633"/>
          <a:ext cx="7859217" cy="6594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849"/>
                <a:gridCol w="1402010"/>
                <a:gridCol w="2371820"/>
                <a:gridCol w="2342538"/>
              </a:tblGrid>
              <a:tr h="46307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SCHEDULE BSO ANDROID SEMESTER GANJIL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2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Bulan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Tanggal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Materi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Keterangan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</a:tr>
              <a:tr h="355366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SEPTEMBER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16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 Belajar JAVA 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JAVA BASIC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23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7228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30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OKTOBER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7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LAYOUTING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ANDROID STUDIO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28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LIBUR (UTS)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NOPEMBER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CODING : BUILD APPS TOGETHER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ANDROID STUDIO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18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25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DESEMBER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TEAMWORK : BUILD APPS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16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536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30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Libur (UAS)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9" marR="4913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9" y="-6224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19256" cy="1143000"/>
          </a:xfrm>
        </p:spPr>
        <p:txBody>
          <a:bodyPr/>
          <a:lstStyle/>
          <a:p>
            <a:r>
              <a:rPr lang="id-ID" dirty="0" smtClean="0"/>
              <a:t>SHARING LEARN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0"/>
            <a:ext cx="1924372" cy="19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47217"/>
            <a:ext cx="3096691" cy="17425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2287"/>
            <a:ext cx="3096690" cy="1742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30636"/>
            <a:ext cx="3236130" cy="1821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97" y="2558278"/>
            <a:ext cx="3213337" cy="1808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827" y="4533641"/>
            <a:ext cx="3243207" cy="1825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58278"/>
            <a:ext cx="3096691" cy="1742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78" y="27463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OUR PROJECT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209" y="3140968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000" dirty="0" smtClean="0"/>
              <a:t>Visit : github.com/BSO-Android</a:t>
            </a:r>
            <a:endParaRPr lang="id-ID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2288629"/>
            <a:ext cx="8229600" cy="4569371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Ada Pertanyaan ?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9320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tor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Android-Green-PowerPoint-Template</Template>
  <TotalTime>170</TotalTime>
  <Words>23</Words>
  <Application>Microsoft Office PowerPoint</Application>
  <PresentationFormat>On-screen Show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Microsoft New Tai Lue</vt:lpstr>
      <vt:lpstr>Times New Roman</vt:lpstr>
      <vt:lpstr>Doctor-PowerPoint-Template</vt:lpstr>
      <vt:lpstr> (Badan Semi Otonom) ANDROID</vt:lpstr>
      <vt:lpstr>Struktural</vt:lpstr>
      <vt:lpstr>Slide Title</vt:lpstr>
      <vt:lpstr>SHARING LEARN</vt:lpstr>
      <vt:lpstr>PowerPoint Presentation</vt:lpstr>
      <vt:lpstr>OUR PROJECT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BSO (Badan Semi Otonom) ANDROID</dc:title>
  <dc:creator>fadil</dc:creator>
  <cp:lastModifiedBy>fadil</cp:lastModifiedBy>
  <cp:revision>8</cp:revision>
  <dcterms:created xsi:type="dcterms:W3CDTF">2017-12-15T09:36:58Z</dcterms:created>
  <dcterms:modified xsi:type="dcterms:W3CDTF">2017-12-15T12:27:05Z</dcterms:modified>
</cp:coreProperties>
</file>