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504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9C4323-F15C-A967-45CA-3F98AAB16C04}" v="240" dt="2024-12-20T15:19:59.8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32D87C-E486-4970-8ADE-0E0DEB1CAF2E}" type="doc">
      <dgm:prSet loTypeId="urn:microsoft.com/office/officeart/2016/7/layout/RepeatingBendingProcessNew" loCatId="process" qsTypeId="urn:microsoft.com/office/officeart/2005/8/quickstyle/simple1" qsCatId="simple" csTypeId="urn:microsoft.com/office/officeart/2005/8/colors/accent0_3" csCatId="mainScheme"/>
      <dgm:spPr/>
      <dgm:t>
        <a:bodyPr/>
        <a:lstStyle/>
        <a:p>
          <a:endParaRPr lang="en-US"/>
        </a:p>
      </dgm:t>
    </dgm:pt>
    <dgm:pt modelId="{C7C4C91B-2B4A-41D2-929E-1E6E4E24D255}">
      <dgm:prSet/>
      <dgm:spPr/>
      <dgm:t>
        <a:bodyPr/>
        <a:lstStyle/>
        <a:p>
          <a:r>
            <a:rPr lang="en-US" dirty="0"/>
            <a:t>Key Methods:</a:t>
          </a:r>
        </a:p>
      </dgm:t>
    </dgm:pt>
    <dgm:pt modelId="{826BD3F1-D2F8-4ACD-8CE1-3E6A657A7CF0}" type="parTrans" cxnId="{88BEADDA-8724-4D44-99A3-C6074A47E02F}">
      <dgm:prSet/>
      <dgm:spPr/>
      <dgm:t>
        <a:bodyPr/>
        <a:lstStyle/>
        <a:p>
          <a:endParaRPr lang="en-US"/>
        </a:p>
      </dgm:t>
    </dgm:pt>
    <dgm:pt modelId="{820084C6-9DEE-40F1-B60E-BC73BADF59AF}" type="sibTrans" cxnId="{88BEADDA-8724-4D44-99A3-C6074A47E02F}">
      <dgm:prSet/>
      <dgm:spPr/>
      <dgm:t>
        <a:bodyPr/>
        <a:lstStyle/>
        <a:p>
          <a:endParaRPr lang="en-US"/>
        </a:p>
      </dgm:t>
    </dgm:pt>
    <dgm:pt modelId="{2D4A31F5-4F9C-47FC-9F0C-985004A4437C}">
      <dgm:prSet/>
      <dgm:spPr/>
      <dgm:t>
        <a:bodyPr/>
        <a:lstStyle/>
        <a:p>
          <a:r>
            <a:rPr lang="en-US" dirty="0"/>
            <a:t>Visualized random samples for each class.</a:t>
          </a:r>
        </a:p>
      </dgm:t>
    </dgm:pt>
    <dgm:pt modelId="{C6C4925E-4844-411B-BC7B-456A666CCA27}" type="parTrans" cxnId="{25801BBE-BD30-48A9-8EC1-B069D6AE4E88}">
      <dgm:prSet/>
      <dgm:spPr/>
      <dgm:t>
        <a:bodyPr/>
        <a:lstStyle/>
        <a:p>
          <a:endParaRPr lang="en-US"/>
        </a:p>
      </dgm:t>
    </dgm:pt>
    <dgm:pt modelId="{ED2E5198-72E1-460F-8061-D72730431F68}" type="sibTrans" cxnId="{25801BBE-BD30-48A9-8EC1-B069D6AE4E88}">
      <dgm:prSet/>
      <dgm:spPr/>
      <dgm:t>
        <a:bodyPr/>
        <a:lstStyle/>
        <a:p>
          <a:endParaRPr lang="en-US"/>
        </a:p>
      </dgm:t>
    </dgm:pt>
    <dgm:pt modelId="{E9C745D0-78C6-4FF3-8CAE-4430D6A767E6}">
      <dgm:prSet/>
      <dgm:spPr/>
      <dgm:t>
        <a:bodyPr/>
        <a:lstStyle/>
        <a:p>
          <a:r>
            <a:rPr lang="en-US" dirty="0"/>
            <a:t>Used confusion matrix to identify misclassification patterns.</a:t>
          </a:r>
        </a:p>
      </dgm:t>
    </dgm:pt>
    <dgm:pt modelId="{B42B0C85-79BA-4D97-9578-ED1BE53DDCF1}" type="parTrans" cxnId="{784367F6-3DC3-412F-B6D5-9C54A6DBB936}">
      <dgm:prSet/>
      <dgm:spPr/>
      <dgm:t>
        <a:bodyPr/>
        <a:lstStyle/>
        <a:p>
          <a:endParaRPr lang="en-US"/>
        </a:p>
      </dgm:t>
    </dgm:pt>
    <dgm:pt modelId="{4FCB5190-C87D-4A0D-994D-611F04E38615}" type="sibTrans" cxnId="{784367F6-3DC3-412F-B6D5-9C54A6DBB936}">
      <dgm:prSet/>
      <dgm:spPr/>
      <dgm:t>
        <a:bodyPr/>
        <a:lstStyle/>
        <a:p>
          <a:endParaRPr lang="en-US"/>
        </a:p>
      </dgm:t>
    </dgm:pt>
    <dgm:pt modelId="{6776023E-7D6E-4E5A-BB09-7595C11DE0D9}">
      <dgm:prSet/>
      <dgm:spPr/>
      <dgm:t>
        <a:bodyPr/>
        <a:lstStyle/>
        <a:p>
          <a:r>
            <a:rPr lang="en-US" dirty="0"/>
            <a:t>Insights:</a:t>
          </a:r>
        </a:p>
      </dgm:t>
    </dgm:pt>
    <dgm:pt modelId="{917FBF59-6921-4747-866E-950912CE9054}" type="parTrans" cxnId="{CC846646-6CB2-4112-AA05-47DC9B2CCB90}">
      <dgm:prSet/>
      <dgm:spPr/>
      <dgm:t>
        <a:bodyPr/>
        <a:lstStyle/>
        <a:p>
          <a:endParaRPr lang="en-US"/>
        </a:p>
      </dgm:t>
    </dgm:pt>
    <dgm:pt modelId="{8E8ED509-EF7F-4DD4-941F-D67D3CA8BB47}" type="sibTrans" cxnId="{CC846646-6CB2-4112-AA05-47DC9B2CCB90}">
      <dgm:prSet/>
      <dgm:spPr/>
      <dgm:t>
        <a:bodyPr/>
        <a:lstStyle/>
        <a:p>
          <a:endParaRPr lang="en-US"/>
        </a:p>
      </dgm:t>
    </dgm:pt>
    <dgm:pt modelId="{A2ABC2F7-FF3C-4836-B8CC-33F7C8C1D117}">
      <dgm:prSet/>
      <dgm:spPr/>
      <dgm:t>
        <a:bodyPr/>
        <a:lstStyle/>
        <a:p>
          <a:r>
            <a:rPr lang="en-US" dirty="0"/>
            <a:t>'Cat' and 'Dog' classes were harder to distinguish.</a:t>
          </a:r>
        </a:p>
      </dgm:t>
    </dgm:pt>
    <dgm:pt modelId="{0782570B-73E7-414F-B927-B3C1D954276E}" type="parTrans" cxnId="{7FB9DC8F-87FC-488F-B60D-6FD3824E9361}">
      <dgm:prSet/>
      <dgm:spPr/>
      <dgm:t>
        <a:bodyPr/>
        <a:lstStyle/>
        <a:p>
          <a:endParaRPr lang="en-US"/>
        </a:p>
      </dgm:t>
    </dgm:pt>
    <dgm:pt modelId="{B99BB030-8D5F-4841-BE6E-545F813CF68F}" type="sibTrans" cxnId="{7FB9DC8F-87FC-488F-B60D-6FD3824E9361}">
      <dgm:prSet/>
      <dgm:spPr/>
      <dgm:t>
        <a:bodyPr/>
        <a:lstStyle/>
        <a:p>
          <a:endParaRPr lang="en-US"/>
        </a:p>
      </dgm:t>
    </dgm:pt>
    <dgm:pt modelId="{7D323441-B95C-46C4-B96A-91DD25319BA3}">
      <dgm:prSet/>
      <dgm:spPr/>
      <dgm:t>
        <a:bodyPr/>
        <a:lstStyle/>
        <a:p>
          <a:r>
            <a:rPr lang="en-US" dirty="0"/>
            <a:t>Classes like 'Automobile' and 'Truck' performed better due to unique features.</a:t>
          </a:r>
        </a:p>
      </dgm:t>
    </dgm:pt>
    <dgm:pt modelId="{F8F5DB5B-0DB7-4603-8BA5-66DA6DAC8DDB}" type="parTrans" cxnId="{0BA2ED54-E53D-4AED-AB81-D2DAEF146439}">
      <dgm:prSet/>
      <dgm:spPr/>
      <dgm:t>
        <a:bodyPr/>
        <a:lstStyle/>
        <a:p>
          <a:endParaRPr lang="en-US"/>
        </a:p>
      </dgm:t>
    </dgm:pt>
    <dgm:pt modelId="{8E0B8181-E2D0-4D52-97E3-C943CE57D3DD}" type="sibTrans" cxnId="{0BA2ED54-E53D-4AED-AB81-D2DAEF146439}">
      <dgm:prSet/>
      <dgm:spPr/>
      <dgm:t>
        <a:bodyPr/>
        <a:lstStyle/>
        <a:p>
          <a:endParaRPr lang="en-US"/>
        </a:p>
      </dgm:t>
    </dgm:pt>
    <dgm:pt modelId="{E9B710F0-F89F-4942-AF50-DF5D78B7BF13}" type="pres">
      <dgm:prSet presAssocID="{4232D87C-E486-4970-8ADE-0E0DEB1CAF2E}" presName="Name0" presStyleCnt="0">
        <dgm:presLayoutVars>
          <dgm:dir/>
          <dgm:resizeHandles val="exact"/>
        </dgm:presLayoutVars>
      </dgm:prSet>
      <dgm:spPr/>
    </dgm:pt>
    <dgm:pt modelId="{B87809DD-93F3-4E22-A22E-D7C6380BC6B8}" type="pres">
      <dgm:prSet presAssocID="{C7C4C91B-2B4A-41D2-929E-1E6E4E24D255}" presName="node" presStyleLbl="node1" presStyleIdx="0" presStyleCnt="4">
        <dgm:presLayoutVars>
          <dgm:bulletEnabled val="1"/>
        </dgm:presLayoutVars>
      </dgm:prSet>
      <dgm:spPr/>
    </dgm:pt>
    <dgm:pt modelId="{55F1C387-5A7B-4085-B82A-DAD587C53B00}" type="pres">
      <dgm:prSet presAssocID="{820084C6-9DEE-40F1-B60E-BC73BADF59AF}" presName="sibTrans" presStyleLbl="sibTrans1D1" presStyleIdx="0" presStyleCnt="3"/>
      <dgm:spPr/>
    </dgm:pt>
    <dgm:pt modelId="{1E69E4DD-6D03-429E-BF9E-0682D2DC2931}" type="pres">
      <dgm:prSet presAssocID="{820084C6-9DEE-40F1-B60E-BC73BADF59AF}" presName="connectorText" presStyleLbl="sibTrans1D1" presStyleIdx="0" presStyleCnt="3"/>
      <dgm:spPr/>
    </dgm:pt>
    <dgm:pt modelId="{D67D221B-37C4-475A-B29F-93C602D24C6C}" type="pres">
      <dgm:prSet presAssocID="{2D4A31F5-4F9C-47FC-9F0C-985004A4437C}" presName="node" presStyleLbl="node1" presStyleIdx="1" presStyleCnt="4">
        <dgm:presLayoutVars>
          <dgm:bulletEnabled val="1"/>
        </dgm:presLayoutVars>
      </dgm:prSet>
      <dgm:spPr/>
    </dgm:pt>
    <dgm:pt modelId="{59787777-0BD4-4CC7-A433-5E3B36B2D49B}" type="pres">
      <dgm:prSet presAssocID="{ED2E5198-72E1-460F-8061-D72730431F68}" presName="sibTrans" presStyleLbl="sibTrans1D1" presStyleIdx="1" presStyleCnt="3"/>
      <dgm:spPr/>
    </dgm:pt>
    <dgm:pt modelId="{32A3778B-344B-4E8C-85F9-20EFA44AE15D}" type="pres">
      <dgm:prSet presAssocID="{ED2E5198-72E1-460F-8061-D72730431F68}" presName="connectorText" presStyleLbl="sibTrans1D1" presStyleIdx="1" presStyleCnt="3"/>
      <dgm:spPr/>
    </dgm:pt>
    <dgm:pt modelId="{FC205C69-F5B4-41F5-BD99-246D385E58DA}" type="pres">
      <dgm:prSet presAssocID="{E9C745D0-78C6-4FF3-8CAE-4430D6A767E6}" presName="node" presStyleLbl="node1" presStyleIdx="2" presStyleCnt="4">
        <dgm:presLayoutVars>
          <dgm:bulletEnabled val="1"/>
        </dgm:presLayoutVars>
      </dgm:prSet>
      <dgm:spPr/>
    </dgm:pt>
    <dgm:pt modelId="{B924682A-1503-404F-A7A6-6864F9C3CF7C}" type="pres">
      <dgm:prSet presAssocID="{4FCB5190-C87D-4A0D-994D-611F04E38615}" presName="sibTrans" presStyleLbl="sibTrans1D1" presStyleIdx="2" presStyleCnt="3"/>
      <dgm:spPr/>
    </dgm:pt>
    <dgm:pt modelId="{A8A3EB1B-314F-4325-B833-4D98F4E9BE59}" type="pres">
      <dgm:prSet presAssocID="{4FCB5190-C87D-4A0D-994D-611F04E38615}" presName="connectorText" presStyleLbl="sibTrans1D1" presStyleIdx="2" presStyleCnt="3"/>
      <dgm:spPr/>
    </dgm:pt>
    <dgm:pt modelId="{4E86AD18-213B-4599-A01F-1E1557F56021}" type="pres">
      <dgm:prSet presAssocID="{6776023E-7D6E-4E5A-BB09-7595C11DE0D9}" presName="node" presStyleLbl="node1" presStyleIdx="3" presStyleCnt="4">
        <dgm:presLayoutVars>
          <dgm:bulletEnabled val="1"/>
        </dgm:presLayoutVars>
      </dgm:prSet>
      <dgm:spPr/>
    </dgm:pt>
  </dgm:ptLst>
  <dgm:cxnLst>
    <dgm:cxn modelId="{DA9C6B25-EF02-4DA9-9809-DFEE2A50ABB5}" type="presOf" srcId="{ED2E5198-72E1-460F-8061-D72730431F68}" destId="{32A3778B-344B-4E8C-85F9-20EFA44AE15D}" srcOrd="1" destOrd="0" presId="urn:microsoft.com/office/officeart/2016/7/layout/RepeatingBendingProcessNew"/>
    <dgm:cxn modelId="{69FCEF29-FB2F-4002-AC35-D42B7E559116}" type="presOf" srcId="{A2ABC2F7-FF3C-4836-B8CC-33F7C8C1D117}" destId="{4E86AD18-213B-4599-A01F-1E1557F56021}" srcOrd="0" destOrd="1" presId="urn:microsoft.com/office/officeart/2016/7/layout/RepeatingBendingProcessNew"/>
    <dgm:cxn modelId="{CC846646-6CB2-4112-AA05-47DC9B2CCB90}" srcId="{4232D87C-E486-4970-8ADE-0E0DEB1CAF2E}" destId="{6776023E-7D6E-4E5A-BB09-7595C11DE0D9}" srcOrd="3" destOrd="0" parTransId="{917FBF59-6921-4747-866E-950912CE9054}" sibTransId="{8E8ED509-EF7F-4DD4-941F-D67D3CA8BB47}"/>
    <dgm:cxn modelId="{FC23AB6F-7387-4708-B1B0-FE8DC11A9FCE}" type="presOf" srcId="{C7C4C91B-2B4A-41D2-929E-1E6E4E24D255}" destId="{B87809DD-93F3-4E22-A22E-D7C6380BC6B8}" srcOrd="0" destOrd="0" presId="urn:microsoft.com/office/officeart/2016/7/layout/RepeatingBendingProcessNew"/>
    <dgm:cxn modelId="{0BA2ED54-E53D-4AED-AB81-D2DAEF146439}" srcId="{6776023E-7D6E-4E5A-BB09-7595C11DE0D9}" destId="{7D323441-B95C-46C4-B96A-91DD25319BA3}" srcOrd="1" destOrd="0" parTransId="{F8F5DB5B-0DB7-4603-8BA5-66DA6DAC8DDB}" sibTransId="{8E0B8181-E2D0-4D52-97E3-C943CE57D3DD}"/>
    <dgm:cxn modelId="{22CF4277-8F4A-4493-8B47-3FD6CED0852A}" type="presOf" srcId="{6776023E-7D6E-4E5A-BB09-7595C11DE0D9}" destId="{4E86AD18-213B-4599-A01F-1E1557F56021}" srcOrd="0" destOrd="0" presId="urn:microsoft.com/office/officeart/2016/7/layout/RepeatingBendingProcessNew"/>
    <dgm:cxn modelId="{ABDB2459-2DA3-4C1B-894B-48E88D26A820}" type="presOf" srcId="{ED2E5198-72E1-460F-8061-D72730431F68}" destId="{59787777-0BD4-4CC7-A433-5E3B36B2D49B}" srcOrd="0" destOrd="0" presId="urn:microsoft.com/office/officeart/2016/7/layout/RepeatingBendingProcessNew"/>
    <dgm:cxn modelId="{BE813C84-E143-4E17-9807-0CA48315F81A}" type="presOf" srcId="{820084C6-9DEE-40F1-B60E-BC73BADF59AF}" destId="{55F1C387-5A7B-4085-B82A-DAD587C53B00}" srcOrd="0" destOrd="0" presId="urn:microsoft.com/office/officeart/2016/7/layout/RepeatingBendingProcessNew"/>
    <dgm:cxn modelId="{7FB9DC8F-87FC-488F-B60D-6FD3824E9361}" srcId="{6776023E-7D6E-4E5A-BB09-7595C11DE0D9}" destId="{A2ABC2F7-FF3C-4836-B8CC-33F7C8C1D117}" srcOrd="0" destOrd="0" parTransId="{0782570B-73E7-414F-B927-B3C1D954276E}" sibTransId="{B99BB030-8D5F-4841-BE6E-545F813CF68F}"/>
    <dgm:cxn modelId="{E6AA8E9A-6C37-4FFF-BA07-E96FC9B81070}" type="presOf" srcId="{4FCB5190-C87D-4A0D-994D-611F04E38615}" destId="{A8A3EB1B-314F-4325-B833-4D98F4E9BE59}" srcOrd="1" destOrd="0" presId="urn:microsoft.com/office/officeart/2016/7/layout/RepeatingBendingProcessNew"/>
    <dgm:cxn modelId="{9029CD9A-572C-46DE-AADD-EB7BEE12AC70}" type="presOf" srcId="{7D323441-B95C-46C4-B96A-91DD25319BA3}" destId="{4E86AD18-213B-4599-A01F-1E1557F56021}" srcOrd="0" destOrd="2" presId="urn:microsoft.com/office/officeart/2016/7/layout/RepeatingBendingProcessNew"/>
    <dgm:cxn modelId="{F821B2A5-192B-45CF-8299-12582AB31FBB}" type="presOf" srcId="{4232D87C-E486-4970-8ADE-0E0DEB1CAF2E}" destId="{E9B710F0-F89F-4942-AF50-DF5D78B7BF13}" srcOrd="0" destOrd="0" presId="urn:microsoft.com/office/officeart/2016/7/layout/RepeatingBendingProcessNew"/>
    <dgm:cxn modelId="{25801BBE-BD30-48A9-8EC1-B069D6AE4E88}" srcId="{4232D87C-E486-4970-8ADE-0E0DEB1CAF2E}" destId="{2D4A31F5-4F9C-47FC-9F0C-985004A4437C}" srcOrd="1" destOrd="0" parTransId="{C6C4925E-4844-411B-BC7B-456A666CCA27}" sibTransId="{ED2E5198-72E1-460F-8061-D72730431F68}"/>
    <dgm:cxn modelId="{F75088C5-7823-4D8E-B5A1-A573629C219F}" type="presOf" srcId="{4FCB5190-C87D-4A0D-994D-611F04E38615}" destId="{B924682A-1503-404F-A7A6-6864F9C3CF7C}" srcOrd="0" destOrd="0" presId="urn:microsoft.com/office/officeart/2016/7/layout/RepeatingBendingProcessNew"/>
    <dgm:cxn modelId="{4FEFA5CA-1992-41C5-AD53-154C4674DB57}" type="presOf" srcId="{2D4A31F5-4F9C-47FC-9F0C-985004A4437C}" destId="{D67D221B-37C4-475A-B29F-93C602D24C6C}" srcOrd="0" destOrd="0" presId="urn:microsoft.com/office/officeart/2016/7/layout/RepeatingBendingProcessNew"/>
    <dgm:cxn modelId="{88BEADDA-8724-4D44-99A3-C6074A47E02F}" srcId="{4232D87C-E486-4970-8ADE-0E0DEB1CAF2E}" destId="{C7C4C91B-2B4A-41D2-929E-1E6E4E24D255}" srcOrd="0" destOrd="0" parTransId="{826BD3F1-D2F8-4ACD-8CE1-3E6A657A7CF0}" sibTransId="{820084C6-9DEE-40F1-B60E-BC73BADF59AF}"/>
    <dgm:cxn modelId="{2CA577E9-BE80-4801-BD05-68B03A80B66B}" type="presOf" srcId="{E9C745D0-78C6-4FF3-8CAE-4430D6A767E6}" destId="{FC205C69-F5B4-41F5-BD99-246D385E58DA}" srcOrd="0" destOrd="0" presId="urn:microsoft.com/office/officeart/2016/7/layout/RepeatingBendingProcessNew"/>
    <dgm:cxn modelId="{DC013FF1-7DF2-49A0-86E7-BB07AC3E56C4}" type="presOf" srcId="{820084C6-9DEE-40F1-B60E-BC73BADF59AF}" destId="{1E69E4DD-6D03-429E-BF9E-0682D2DC2931}" srcOrd="1" destOrd="0" presId="urn:microsoft.com/office/officeart/2016/7/layout/RepeatingBendingProcessNew"/>
    <dgm:cxn modelId="{784367F6-3DC3-412F-B6D5-9C54A6DBB936}" srcId="{4232D87C-E486-4970-8ADE-0E0DEB1CAF2E}" destId="{E9C745D0-78C6-4FF3-8CAE-4430D6A767E6}" srcOrd="2" destOrd="0" parTransId="{B42B0C85-79BA-4D97-9578-ED1BE53DDCF1}" sibTransId="{4FCB5190-C87D-4A0D-994D-611F04E38615}"/>
    <dgm:cxn modelId="{64E24989-6FE4-4063-B054-F18592F111B4}" type="presParOf" srcId="{E9B710F0-F89F-4942-AF50-DF5D78B7BF13}" destId="{B87809DD-93F3-4E22-A22E-D7C6380BC6B8}" srcOrd="0" destOrd="0" presId="urn:microsoft.com/office/officeart/2016/7/layout/RepeatingBendingProcessNew"/>
    <dgm:cxn modelId="{A926001E-691B-4C74-B48F-4F7320C20ABB}" type="presParOf" srcId="{E9B710F0-F89F-4942-AF50-DF5D78B7BF13}" destId="{55F1C387-5A7B-4085-B82A-DAD587C53B00}" srcOrd="1" destOrd="0" presId="urn:microsoft.com/office/officeart/2016/7/layout/RepeatingBendingProcessNew"/>
    <dgm:cxn modelId="{63198020-DBD5-4F61-83D1-77B357C0B5C6}" type="presParOf" srcId="{55F1C387-5A7B-4085-B82A-DAD587C53B00}" destId="{1E69E4DD-6D03-429E-BF9E-0682D2DC2931}" srcOrd="0" destOrd="0" presId="urn:microsoft.com/office/officeart/2016/7/layout/RepeatingBendingProcessNew"/>
    <dgm:cxn modelId="{54239436-F460-42A8-9433-6F35450BADE7}" type="presParOf" srcId="{E9B710F0-F89F-4942-AF50-DF5D78B7BF13}" destId="{D67D221B-37C4-475A-B29F-93C602D24C6C}" srcOrd="2" destOrd="0" presId="urn:microsoft.com/office/officeart/2016/7/layout/RepeatingBendingProcessNew"/>
    <dgm:cxn modelId="{5128A3B5-C4B6-4DAE-87A9-142566B51ED4}" type="presParOf" srcId="{E9B710F0-F89F-4942-AF50-DF5D78B7BF13}" destId="{59787777-0BD4-4CC7-A433-5E3B36B2D49B}" srcOrd="3" destOrd="0" presId="urn:microsoft.com/office/officeart/2016/7/layout/RepeatingBendingProcessNew"/>
    <dgm:cxn modelId="{6B2B8B8B-E276-4153-8E4A-DF12567F3EFB}" type="presParOf" srcId="{59787777-0BD4-4CC7-A433-5E3B36B2D49B}" destId="{32A3778B-344B-4E8C-85F9-20EFA44AE15D}" srcOrd="0" destOrd="0" presId="urn:microsoft.com/office/officeart/2016/7/layout/RepeatingBendingProcessNew"/>
    <dgm:cxn modelId="{727A0725-927B-48CF-A148-A026B565E6D8}" type="presParOf" srcId="{E9B710F0-F89F-4942-AF50-DF5D78B7BF13}" destId="{FC205C69-F5B4-41F5-BD99-246D385E58DA}" srcOrd="4" destOrd="0" presId="urn:microsoft.com/office/officeart/2016/7/layout/RepeatingBendingProcessNew"/>
    <dgm:cxn modelId="{5F2E9A1B-083A-48CD-8384-C1601A5B23A7}" type="presParOf" srcId="{E9B710F0-F89F-4942-AF50-DF5D78B7BF13}" destId="{B924682A-1503-404F-A7A6-6864F9C3CF7C}" srcOrd="5" destOrd="0" presId="urn:microsoft.com/office/officeart/2016/7/layout/RepeatingBendingProcessNew"/>
    <dgm:cxn modelId="{A7254649-84BD-45A4-BFA2-847A5FA38875}" type="presParOf" srcId="{B924682A-1503-404F-A7A6-6864F9C3CF7C}" destId="{A8A3EB1B-314F-4325-B833-4D98F4E9BE59}" srcOrd="0" destOrd="0" presId="urn:microsoft.com/office/officeart/2016/7/layout/RepeatingBendingProcessNew"/>
    <dgm:cxn modelId="{7207F94E-87D7-4C07-9EA1-2915069336A1}" type="presParOf" srcId="{E9B710F0-F89F-4942-AF50-DF5D78B7BF13}" destId="{4E86AD18-213B-4599-A01F-1E1557F56021}" srcOrd="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788DA1-5B1A-4153-BC73-9F9FE8CE3182}"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2082D623-B67A-4DAC-B2B2-1534FBB01340}">
      <dgm:prSet/>
      <dgm:spPr/>
      <dgm:t>
        <a:bodyPr/>
        <a:lstStyle/>
        <a:p>
          <a:r>
            <a:rPr lang="en-US" dirty="0"/>
            <a:t>Key Challenge:</a:t>
          </a:r>
        </a:p>
      </dgm:t>
    </dgm:pt>
    <dgm:pt modelId="{09200AA5-B21A-4326-896F-9A48A9181F97}" type="parTrans" cxnId="{8CFE5150-6CA8-4764-B481-2064DF8F5486}">
      <dgm:prSet/>
      <dgm:spPr/>
      <dgm:t>
        <a:bodyPr/>
        <a:lstStyle/>
        <a:p>
          <a:endParaRPr lang="en-US"/>
        </a:p>
      </dgm:t>
    </dgm:pt>
    <dgm:pt modelId="{23B83D24-22F8-4EC5-B0AE-DB238614C4ED}" type="sibTrans" cxnId="{8CFE5150-6CA8-4764-B481-2064DF8F5486}">
      <dgm:prSet/>
      <dgm:spPr/>
      <dgm:t>
        <a:bodyPr/>
        <a:lstStyle/>
        <a:p>
          <a:endParaRPr lang="en-US"/>
        </a:p>
      </dgm:t>
    </dgm:pt>
    <dgm:pt modelId="{ADD5E065-BF4F-4788-9490-B103954D4550}">
      <dgm:prSet/>
      <dgm:spPr/>
      <dgm:t>
        <a:bodyPr/>
        <a:lstStyle/>
        <a:p>
          <a:r>
            <a:rPr lang="en-US" dirty="0"/>
            <a:t>Overfitting was a major issue in the initial stages.</a:t>
          </a:r>
        </a:p>
      </dgm:t>
    </dgm:pt>
    <dgm:pt modelId="{D91CA0D2-1B81-44FD-93B7-A6EA20BC801F}" type="parTrans" cxnId="{FBAA9525-5948-431C-8717-51912A786D51}">
      <dgm:prSet/>
      <dgm:spPr/>
      <dgm:t>
        <a:bodyPr/>
        <a:lstStyle/>
        <a:p>
          <a:endParaRPr lang="en-US"/>
        </a:p>
      </dgm:t>
    </dgm:pt>
    <dgm:pt modelId="{3BD38F6B-DBDC-4194-BF2F-5A57F34AE372}" type="sibTrans" cxnId="{FBAA9525-5948-431C-8717-51912A786D51}">
      <dgm:prSet/>
      <dgm:spPr/>
      <dgm:t>
        <a:bodyPr/>
        <a:lstStyle/>
        <a:p>
          <a:endParaRPr lang="en-US"/>
        </a:p>
      </dgm:t>
    </dgm:pt>
    <dgm:pt modelId="{A759F565-679F-4EAF-BCF1-FAD1F548C384}">
      <dgm:prSet/>
      <dgm:spPr/>
      <dgm:t>
        <a:bodyPr/>
        <a:lstStyle/>
        <a:p>
          <a:r>
            <a:rPr lang="en-US" dirty="0"/>
            <a:t>Solutions Implemented:</a:t>
          </a:r>
        </a:p>
      </dgm:t>
    </dgm:pt>
    <dgm:pt modelId="{B5A80CE3-93DB-434A-AEF9-CA3C1259EE4B}" type="parTrans" cxnId="{4EE1C379-19EF-4442-AD9A-95F82161923D}">
      <dgm:prSet/>
      <dgm:spPr/>
      <dgm:t>
        <a:bodyPr/>
        <a:lstStyle/>
        <a:p>
          <a:endParaRPr lang="en-US"/>
        </a:p>
      </dgm:t>
    </dgm:pt>
    <dgm:pt modelId="{0FB4B8EB-BDA4-47FB-9C2B-5442B9D1061B}" type="sibTrans" cxnId="{4EE1C379-19EF-4442-AD9A-95F82161923D}">
      <dgm:prSet/>
      <dgm:spPr/>
      <dgm:t>
        <a:bodyPr/>
        <a:lstStyle/>
        <a:p>
          <a:endParaRPr lang="en-US"/>
        </a:p>
      </dgm:t>
    </dgm:pt>
    <dgm:pt modelId="{E16E61A8-4800-483E-8C3D-067D41F0C5A7}">
      <dgm:prSet/>
      <dgm:spPr/>
      <dgm:t>
        <a:bodyPr/>
        <a:lstStyle/>
        <a:p>
          <a:r>
            <a:rPr lang="en-US" dirty="0"/>
            <a:t>Added L2 regularization and Dropout layers.</a:t>
          </a:r>
        </a:p>
      </dgm:t>
    </dgm:pt>
    <dgm:pt modelId="{33DA8DFF-5FE5-43F7-B069-E081F3DF57F5}" type="parTrans" cxnId="{8ACA609F-A2A4-4CE4-9E12-A06397B02286}">
      <dgm:prSet/>
      <dgm:spPr/>
      <dgm:t>
        <a:bodyPr/>
        <a:lstStyle/>
        <a:p>
          <a:endParaRPr lang="en-US"/>
        </a:p>
      </dgm:t>
    </dgm:pt>
    <dgm:pt modelId="{BA1017C7-799E-4083-90E5-72943C8C82FE}" type="sibTrans" cxnId="{8ACA609F-A2A4-4CE4-9E12-A06397B02286}">
      <dgm:prSet/>
      <dgm:spPr/>
      <dgm:t>
        <a:bodyPr/>
        <a:lstStyle/>
        <a:p>
          <a:endParaRPr lang="en-US"/>
        </a:p>
      </dgm:t>
    </dgm:pt>
    <dgm:pt modelId="{4644526B-912F-42ED-AC39-A334C67BC275}">
      <dgm:prSet/>
      <dgm:spPr/>
      <dgm:t>
        <a:bodyPr/>
        <a:lstStyle/>
        <a:p>
          <a:r>
            <a:rPr lang="en-US" dirty="0"/>
            <a:t>EarlyStopping to prevent unnecessary training.</a:t>
          </a:r>
        </a:p>
      </dgm:t>
    </dgm:pt>
    <dgm:pt modelId="{52A3E0D4-87C1-4E59-A584-B6D3F61A107D}" type="parTrans" cxnId="{69B7193C-6A78-43F8-9571-6340BBF4E1F1}">
      <dgm:prSet/>
      <dgm:spPr/>
      <dgm:t>
        <a:bodyPr/>
        <a:lstStyle/>
        <a:p>
          <a:endParaRPr lang="en-US"/>
        </a:p>
      </dgm:t>
    </dgm:pt>
    <dgm:pt modelId="{BD6110DA-BB19-46CE-B872-7628EE1554CF}" type="sibTrans" cxnId="{69B7193C-6A78-43F8-9571-6340BBF4E1F1}">
      <dgm:prSet/>
      <dgm:spPr/>
      <dgm:t>
        <a:bodyPr/>
        <a:lstStyle/>
        <a:p>
          <a:endParaRPr lang="en-US"/>
        </a:p>
      </dgm:t>
    </dgm:pt>
    <dgm:pt modelId="{680363C8-FD9D-4A83-A293-CE9B647FAF18}">
      <dgm:prSet/>
      <dgm:spPr/>
      <dgm:t>
        <a:bodyPr/>
        <a:lstStyle/>
        <a:p>
          <a:r>
            <a:rPr lang="en-US" dirty="0"/>
            <a:t>Lessons Learned:</a:t>
          </a:r>
        </a:p>
      </dgm:t>
    </dgm:pt>
    <dgm:pt modelId="{60E0337E-695A-4E96-92BF-5F67F1A3F7C8}" type="parTrans" cxnId="{0E7E6534-6D0D-4C51-97A3-B3AF3F9BB47A}">
      <dgm:prSet/>
      <dgm:spPr/>
      <dgm:t>
        <a:bodyPr/>
        <a:lstStyle/>
        <a:p>
          <a:endParaRPr lang="en-US"/>
        </a:p>
      </dgm:t>
    </dgm:pt>
    <dgm:pt modelId="{7E5E0A2B-796C-4A58-ABC2-5A3122C1A1C2}" type="sibTrans" cxnId="{0E7E6534-6D0D-4C51-97A3-B3AF3F9BB47A}">
      <dgm:prSet/>
      <dgm:spPr/>
      <dgm:t>
        <a:bodyPr/>
        <a:lstStyle/>
        <a:p>
          <a:endParaRPr lang="en-US"/>
        </a:p>
      </dgm:t>
    </dgm:pt>
    <dgm:pt modelId="{B9641B49-470A-4784-9702-03C38E808DAE}">
      <dgm:prSet/>
      <dgm:spPr/>
      <dgm:t>
        <a:bodyPr/>
        <a:lstStyle/>
        <a:p>
          <a:r>
            <a:rPr lang="en-US" dirty="0"/>
            <a:t>Regularization techniques are crucial for preventing overfitting.</a:t>
          </a:r>
        </a:p>
      </dgm:t>
    </dgm:pt>
    <dgm:pt modelId="{7EBFB98A-D4B5-4F9A-A7E3-118A28A7029C}" type="parTrans" cxnId="{75462E10-3CC0-41E2-9832-1DAC32B65B51}">
      <dgm:prSet/>
      <dgm:spPr/>
      <dgm:t>
        <a:bodyPr/>
        <a:lstStyle/>
        <a:p>
          <a:endParaRPr lang="en-US"/>
        </a:p>
      </dgm:t>
    </dgm:pt>
    <dgm:pt modelId="{818FA2F0-7C7A-437B-915E-10AF9139ECC4}" type="sibTrans" cxnId="{75462E10-3CC0-41E2-9832-1DAC32B65B51}">
      <dgm:prSet/>
      <dgm:spPr/>
      <dgm:t>
        <a:bodyPr/>
        <a:lstStyle/>
        <a:p>
          <a:endParaRPr lang="en-US"/>
        </a:p>
      </dgm:t>
    </dgm:pt>
    <dgm:pt modelId="{077DCC42-B9A4-47FA-9ADB-26386A47DBD4}">
      <dgm:prSet/>
      <dgm:spPr/>
      <dgm:t>
        <a:bodyPr/>
        <a:lstStyle/>
        <a:p>
          <a:r>
            <a:rPr lang="en-US" dirty="0"/>
            <a:t>Monitoring validation metrics ensures better model performance.</a:t>
          </a:r>
        </a:p>
      </dgm:t>
    </dgm:pt>
    <dgm:pt modelId="{B650DC82-76C7-43E4-816E-EB7D6CD7AF20}" type="parTrans" cxnId="{7F32E915-381A-4F06-8BEE-171D2B65BE12}">
      <dgm:prSet/>
      <dgm:spPr/>
      <dgm:t>
        <a:bodyPr/>
        <a:lstStyle/>
        <a:p>
          <a:endParaRPr lang="en-US"/>
        </a:p>
      </dgm:t>
    </dgm:pt>
    <dgm:pt modelId="{DFB0C5CA-B15B-452A-B94D-E4D30F50BF44}" type="sibTrans" cxnId="{7F32E915-381A-4F06-8BEE-171D2B65BE12}">
      <dgm:prSet/>
      <dgm:spPr/>
      <dgm:t>
        <a:bodyPr/>
        <a:lstStyle/>
        <a:p>
          <a:endParaRPr lang="en-US"/>
        </a:p>
      </dgm:t>
    </dgm:pt>
    <dgm:pt modelId="{FCA71E48-1306-477B-A211-FF7B6E962BBE}" type="pres">
      <dgm:prSet presAssocID="{DF788DA1-5B1A-4153-BC73-9F9FE8CE3182}" presName="vert0" presStyleCnt="0">
        <dgm:presLayoutVars>
          <dgm:dir/>
          <dgm:animOne val="branch"/>
          <dgm:animLvl val="lvl"/>
        </dgm:presLayoutVars>
      </dgm:prSet>
      <dgm:spPr/>
    </dgm:pt>
    <dgm:pt modelId="{7CB68B41-E4C0-4EA1-94A6-DD20A645B944}" type="pres">
      <dgm:prSet presAssocID="{2082D623-B67A-4DAC-B2B2-1534FBB01340}" presName="thickLine" presStyleLbl="alignNode1" presStyleIdx="0" presStyleCnt="3"/>
      <dgm:spPr/>
    </dgm:pt>
    <dgm:pt modelId="{4E9802D8-D3BA-41DF-BA43-8783C5EC5240}" type="pres">
      <dgm:prSet presAssocID="{2082D623-B67A-4DAC-B2B2-1534FBB01340}" presName="horz1" presStyleCnt="0"/>
      <dgm:spPr/>
    </dgm:pt>
    <dgm:pt modelId="{07B75ED0-3E50-4F3F-B44C-0D9ADF9E71FC}" type="pres">
      <dgm:prSet presAssocID="{2082D623-B67A-4DAC-B2B2-1534FBB01340}" presName="tx1" presStyleLbl="revTx" presStyleIdx="0" presStyleCnt="8"/>
      <dgm:spPr/>
    </dgm:pt>
    <dgm:pt modelId="{883505D8-79D0-4037-8AF4-28B949C872A3}" type="pres">
      <dgm:prSet presAssocID="{2082D623-B67A-4DAC-B2B2-1534FBB01340}" presName="vert1" presStyleCnt="0"/>
      <dgm:spPr/>
    </dgm:pt>
    <dgm:pt modelId="{6811774B-C2C3-43CD-A785-B2C07D8A4EA3}" type="pres">
      <dgm:prSet presAssocID="{ADD5E065-BF4F-4788-9490-B103954D4550}" presName="vertSpace2a" presStyleCnt="0"/>
      <dgm:spPr/>
    </dgm:pt>
    <dgm:pt modelId="{69DB3DF4-A1E2-4018-9710-EB56604E1D8E}" type="pres">
      <dgm:prSet presAssocID="{ADD5E065-BF4F-4788-9490-B103954D4550}" presName="horz2" presStyleCnt="0"/>
      <dgm:spPr/>
    </dgm:pt>
    <dgm:pt modelId="{E4E73AA2-EC93-4C6A-BE50-61064AD76AB6}" type="pres">
      <dgm:prSet presAssocID="{ADD5E065-BF4F-4788-9490-B103954D4550}" presName="horzSpace2" presStyleCnt="0"/>
      <dgm:spPr/>
    </dgm:pt>
    <dgm:pt modelId="{E63D455A-15A9-4E7E-8D4F-6FD66759ED14}" type="pres">
      <dgm:prSet presAssocID="{ADD5E065-BF4F-4788-9490-B103954D4550}" presName="tx2" presStyleLbl="revTx" presStyleIdx="1" presStyleCnt="8"/>
      <dgm:spPr/>
    </dgm:pt>
    <dgm:pt modelId="{FC3D571F-AC2A-49CF-A865-8F8AF93A5360}" type="pres">
      <dgm:prSet presAssocID="{ADD5E065-BF4F-4788-9490-B103954D4550}" presName="vert2" presStyleCnt="0"/>
      <dgm:spPr/>
    </dgm:pt>
    <dgm:pt modelId="{7CFD4EA2-6DC8-43D8-A8BC-E026AC552CC8}" type="pres">
      <dgm:prSet presAssocID="{ADD5E065-BF4F-4788-9490-B103954D4550}" presName="thinLine2b" presStyleLbl="callout" presStyleIdx="0" presStyleCnt="5"/>
      <dgm:spPr/>
    </dgm:pt>
    <dgm:pt modelId="{40542C17-4286-4E48-BC05-25B1D1851C73}" type="pres">
      <dgm:prSet presAssocID="{ADD5E065-BF4F-4788-9490-B103954D4550}" presName="vertSpace2b" presStyleCnt="0"/>
      <dgm:spPr/>
    </dgm:pt>
    <dgm:pt modelId="{83094C2D-67E1-48E6-BA79-5D68461F2933}" type="pres">
      <dgm:prSet presAssocID="{A759F565-679F-4EAF-BCF1-FAD1F548C384}" presName="thickLine" presStyleLbl="alignNode1" presStyleIdx="1" presStyleCnt="3"/>
      <dgm:spPr/>
    </dgm:pt>
    <dgm:pt modelId="{420215FC-D12C-4AA3-ADA3-9552D8757F8C}" type="pres">
      <dgm:prSet presAssocID="{A759F565-679F-4EAF-BCF1-FAD1F548C384}" presName="horz1" presStyleCnt="0"/>
      <dgm:spPr/>
    </dgm:pt>
    <dgm:pt modelId="{1305180E-ECC0-408F-97B1-2CF8A498A186}" type="pres">
      <dgm:prSet presAssocID="{A759F565-679F-4EAF-BCF1-FAD1F548C384}" presName="tx1" presStyleLbl="revTx" presStyleIdx="2" presStyleCnt="8"/>
      <dgm:spPr/>
    </dgm:pt>
    <dgm:pt modelId="{6C291896-14F7-42EF-9DE8-BE50CC217E24}" type="pres">
      <dgm:prSet presAssocID="{A759F565-679F-4EAF-BCF1-FAD1F548C384}" presName="vert1" presStyleCnt="0"/>
      <dgm:spPr/>
    </dgm:pt>
    <dgm:pt modelId="{DE73D9BF-6236-4516-AEA1-CEEA81316F65}" type="pres">
      <dgm:prSet presAssocID="{E16E61A8-4800-483E-8C3D-067D41F0C5A7}" presName="vertSpace2a" presStyleCnt="0"/>
      <dgm:spPr/>
    </dgm:pt>
    <dgm:pt modelId="{ED1AE534-1116-4122-B692-A2F45165582C}" type="pres">
      <dgm:prSet presAssocID="{E16E61A8-4800-483E-8C3D-067D41F0C5A7}" presName="horz2" presStyleCnt="0"/>
      <dgm:spPr/>
    </dgm:pt>
    <dgm:pt modelId="{0740008E-AEE8-4328-93E4-C2E205133134}" type="pres">
      <dgm:prSet presAssocID="{E16E61A8-4800-483E-8C3D-067D41F0C5A7}" presName="horzSpace2" presStyleCnt="0"/>
      <dgm:spPr/>
    </dgm:pt>
    <dgm:pt modelId="{6E5573FD-29B7-4D89-8171-1107518023EF}" type="pres">
      <dgm:prSet presAssocID="{E16E61A8-4800-483E-8C3D-067D41F0C5A7}" presName="tx2" presStyleLbl="revTx" presStyleIdx="3" presStyleCnt="8"/>
      <dgm:spPr/>
    </dgm:pt>
    <dgm:pt modelId="{32F60193-E77B-4A03-AD1E-6DC70100032F}" type="pres">
      <dgm:prSet presAssocID="{E16E61A8-4800-483E-8C3D-067D41F0C5A7}" presName="vert2" presStyleCnt="0"/>
      <dgm:spPr/>
    </dgm:pt>
    <dgm:pt modelId="{8A1853FD-EDB3-42C4-97CE-898577139C7F}" type="pres">
      <dgm:prSet presAssocID="{E16E61A8-4800-483E-8C3D-067D41F0C5A7}" presName="thinLine2b" presStyleLbl="callout" presStyleIdx="1" presStyleCnt="5"/>
      <dgm:spPr/>
    </dgm:pt>
    <dgm:pt modelId="{952EDBC4-C8DD-497E-BFAA-DEEDE6F35B31}" type="pres">
      <dgm:prSet presAssocID="{E16E61A8-4800-483E-8C3D-067D41F0C5A7}" presName="vertSpace2b" presStyleCnt="0"/>
      <dgm:spPr/>
    </dgm:pt>
    <dgm:pt modelId="{39F05B0E-AB8F-45BA-92E8-1356DE22058F}" type="pres">
      <dgm:prSet presAssocID="{4644526B-912F-42ED-AC39-A334C67BC275}" presName="horz2" presStyleCnt="0"/>
      <dgm:spPr/>
    </dgm:pt>
    <dgm:pt modelId="{87725E2F-D9A1-4B70-B7F0-41ECA5A3F7FA}" type="pres">
      <dgm:prSet presAssocID="{4644526B-912F-42ED-AC39-A334C67BC275}" presName="horzSpace2" presStyleCnt="0"/>
      <dgm:spPr/>
    </dgm:pt>
    <dgm:pt modelId="{A05F86CC-FE45-41E2-89EB-2CBB1ED717EB}" type="pres">
      <dgm:prSet presAssocID="{4644526B-912F-42ED-AC39-A334C67BC275}" presName="tx2" presStyleLbl="revTx" presStyleIdx="4" presStyleCnt="8"/>
      <dgm:spPr/>
    </dgm:pt>
    <dgm:pt modelId="{521D8436-032A-471A-912F-ABD0702EE2F0}" type="pres">
      <dgm:prSet presAssocID="{4644526B-912F-42ED-AC39-A334C67BC275}" presName="vert2" presStyleCnt="0"/>
      <dgm:spPr/>
    </dgm:pt>
    <dgm:pt modelId="{7EC4416C-CE1A-4F1A-B567-3F083D51704D}" type="pres">
      <dgm:prSet presAssocID="{4644526B-912F-42ED-AC39-A334C67BC275}" presName="thinLine2b" presStyleLbl="callout" presStyleIdx="2" presStyleCnt="5"/>
      <dgm:spPr/>
    </dgm:pt>
    <dgm:pt modelId="{50396F9C-7308-4CCB-9198-971F94399C5A}" type="pres">
      <dgm:prSet presAssocID="{4644526B-912F-42ED-AC39-A334C67BC275}" presName="vertSpace2b" presStyleCnt="0"/>
      <dgm:spPr/>
    </dgm:pt>
    <dgm:pt modelId="{5BAB98F8-CCEA-4214-8C4B-09BACFF4DC7E}" type="pres">
      <dgm:prSet presAssocID="{680363C8-FD9D-4A83-A293-CE9B647FAF18}" presName="thickLine" presStyleLbl="alignNode1" presStyleIdx="2" presStyleCnt="3"/>
      <dgm:spPr/>
    </dgm:pt>
    <dgm:pt modelId="{61B2C887-B9F3-4811-938A-E86D83DDC58B}" type="pres">
      <dgm:prSet presAssocID="{680363C8-FD9D-4A83-A293-CE9B647FAF18}" presName="horz1" presStyleCnt="0"/>
      <dgm:spPr/>
    </dgm:pt>
    <dgm:pt modelId="{28939062-9C72-4A95-85C0-71B46ACD198D}" type="pres">
      <dgm:prSet presAssocID="{680363C8-FD9D-4A83-A293-CE9B647FAF18}" presName="tx1" presStyleLbl="revTx" presStyleIdx="5" presStyleCnt="8"/>
      <dgm:spPr/>
    </dgm:pt>
    <dgm:pt modelId="{68EDA736-FDA4-4432-84AB-9C6314776669}" type="pres">
      <dgm:prSet presAssocID="{680363C8-FD9D-4A83-A293-CE9B647FAF18}" presName="vert1" presStyleCnt="0"/>
      <dgm:spPr/>
    </dgm:pt>
    <dgm:pt modelId="{F448AE5F-6B02-4EC0-8236-82724F4E1136}" type="pres">
      <dgm:prSet presAssocID="{B9641B49-470A-4784-9702-03C38E808DAE}" presName="vertSpace2a" presStyleCnt="0"/>
      <dgm:spPr/>
    </dgm:pt>
    <dgm:pt modelId="{24B9DDAF-EA13-4387-A1E7-B6064DCC8E79}" type="pres">
      <dgm:prSet presAssocID="{B9641B49-470A-4784-9702-03C38E808DAE}" presName="horz2" presStyleCnt="0"/>
      <dgm:spPr/>
    </dgm:pt>
    <dgm:pt modelId="{2A958C81-5FC9-4902-87B7-8905ED59FDFB}" type="pres">
      <dgm:prSet presAssocID="{B9641B49-470A-4784-9702-03C38E808DAE}" presName="horzSpace2" presStyleCnt="0"/>
      <dgm:spPr/>
    </dgm:pt>
    <dgm:pt modelId="{CC17F365-9BF7-43EA-B2D9-587995C33ACD}" type="pres">
      <dgm:prSet presAssocID="{B9641B49-470A-4784-9702-03C38E808DAE}" presName="tx2" presStyleLbl="revTx" presStyleIdx="6" presStyleCnt="8"/>
      <dgm:spPr/>
    </dgm:pt>
    <dgm:pt modelId="{C64CCE34-C687-4DEE-894F-C2B67DE4EAE6}" type="pres">
      <dgm:prSet presAssocID="{B9641B49-470A-4784-9702-03C38E808DAE}" presName="vert2" presStyleCnt="0"/>
      <dgm:spPr/>
    </dgm:pt>
    <dgm:pt modelId="{C1E0A9A0-DE07-49EA-B379-4F58FB2EF036}" type="pres">
      <dgm:prSet presAssocID="{B9641B49-470A-4784-9702-03C38E808DAE}" presName="thinLine2b" presStyleLbl="callout" presStyleIdx="3" presStyleCnt="5"/>
      <dgm:spPr/>
    </dgm:pt>
    <dgm:pt modelId="{ABD40646-FCA4-4ADE-8EE1-9A5D7D2062FE}" type="pres">
      <dgm:prSet presAssocID="{B9641B49-470A-4784-9702-03C38E808DAE}" presName="vertSpace2b" presStyleCnt="0"/>
      <dgm:spPr/>
    </dgm:pt>
    <dgm:pt modelId="{73143F5D-A3AC-4D21-8C15-FF3ED70C33FB}" type="pres">
      <dgm:prSet presAssocID="{077DCC42-B9A4-47FA-9ADB-26386A47DBD4}" presName="horz2" presStyleCnt="0"/>
      <dgm:spPr/>
    </dgm:pt>
    <dgm:pt modelId="{B1B59AAC-A397-4B5B-AAEB-AF4072A6BD51}" type="pres">
      <dgm:prSet presAssocID="{077DCC42-B9A4-47FA-9ADB-26386A47DBD4}" presName="horzSpace2" presStyleCnt="0"/>
      <dgm:spPr/>
    </dgm:pt>
    <dgm:pt modelId="{E00FFE14-D835-414D-AFF5-A7E917CACD58}" type="pres">
      <dgm:prSet presAssocID="{077DCC42-B9A4-47FA-9ADB-26386A47DBD4}" presName="tx2" presStyleLbl="revTx" presStyleIdx="7" presStyleCnt="8"/>
      <dgm:spPr/>
    </dgm:pt>
    <dgm:pt modelId="{2E319015-4D13-40EC-B527-9C52412FC560}" type="pres">
      <dgm:prSet presAssocID="{077DCC42-B9A4-47FA-9ADB-26386A47DBD4}" presName="vert2" presStyleCnt="0"/>
      <dgm:spPr/>
    </dgm:pt>
    <dgm:pt modelId="{6EC6305F-3200-475D-8AC0-FDCBAC375845}" type="pres">
      <dgm:prSet presAssocID="{077DCC42-B9A4-47FA-9ADB-26386A47DBD4}" presName="thinLine2b" presStyleLbl="callout" presStyleIdx="4" presStyleCnt="5"/>
      <dgm:spPr/>
    </dgm:pt>
    <dgm:pt modelId="{A1485EC5-FABB-42C2-A73E-C075F983276C}" type="pres">
      <dgm:prSet presAssocID="{077DCC42-B9A4-47FA-9ADB-26386A47DBD4}" presName="vertSpace2b" presStyleCnt="0"/>
      <dgm:spPr/>
    </dgm:pt>
  </dgm:ptLst>
  <dgm:cxnLst>
    <dgm:cxn modelId="{75462E10-3CC0-41E2-9832-1DAC32B65B51}" srcId="{680363C8-FD9D-4A83-A293-CE9B647FAF18}" destId="{B9641B49-470A-4784-9702-03C38E808DAE}" srcOrd="0" destOrd="0" parTransId="{7EBFB98A-D4B5-4F9A-A7E3-118A28A7029C}" sibTransId="{818FA2F0-7C7A-437B-915E-10AF9139ECC4}"/>
    <dgm:cxn modelId="{7F32E915-381A-4F06-8BEE-171D2B65BE12}" srcId="{680363C8-FD9D-4A83-A293-CE9B647FAF18}" destId="{077DCC42-B9A4-47FA-9ADB-26386A47DBD4}" srcOrd="1" destOrd="0" parTransId="{B650DC82-76C7-43E4-816E-EB7D6CD7AF20}" sibTransId="{DFB0C5CA-B15B-452A-B94D-E4D30F50BF44}"/>
    <dgm:cxn modelId="{FBAA9525-5948-431C-8717-51912A786D51}" srcId="{2082D623-B67A-4DAC-B2B2-1534FBB01340}" destId="{ADD5E065-BF4F-4788-9490-B103954D4550}" srcOrd="0" destOrd="0" parTransId="{D91CA0D2-1B81-44FD-93B7-A6EA20BC801F}" sibTransId="{3BD38F6B-DBDC-4194-BF2F-5A57F34AE372}"/>
    <dgm:cxn modelId="{FFFE772E-73E1-419F-ACC7-306974DBD501}" type="presOf" srcId="{680363C8-FD9D-4A83-A293-CE9B647FAF18}" destId="{28939062-9C72-4A95-85C0-71B46ACD198D}" srcOrd="0" destOrd="0" presId="urn:microsoft.com/office/officeart/2008/layout/LinedList"/>
    <dgm:cxn modelId="{0E7E6534-6D0D-4C51-97A3-B3AF3F9BB47A}" srcId="{DF788DA1-5B1A-4153-BC73-9F9FE8CE3182}" destId="{680363C8-FD9D-4A83-A293-CE9B647FAF18}" srcOrd="2" destOrd="0" parTransId="{60E0337E-695A-4E96-92BF-5F67F1A3F7C8}" sibTransId="{7E5E0A2B-796C-4A58-ABC2-5A3122C1A1C2}"/>
    <dgm:cxn modelId="{5A78EC38-1F8E-473D-9F7B-0A389D3A738F}" type="presOf" srcId="{2082D623-B67A-4DAC-B2B2-1534FBB01340}" destId="{07B75ED0-3E50-4F3F-B44C-0D9ADF9E71FC}" srcOrd="0" destOrd="0" presId="urn:microsoft.com/office/officeart/2008/layout/LinedList"/>
    <dgm:cxn modelId="{69B7193C-6A78-43F8-9571-6340BBF4E1F1}" srcId="{A759F565-679F-4EAF-BCF1-FAD1F548C384}" destId="{4644526B-912F-42ED-AC39-A334C67BC275}" srcOrd="1" destOrd="0" parTransId="{52A3E0D4-87C1-4E59-A584-B6D3F61A107D}" sibTransId="{BD6110DA-BB19-46CE-B872-7628EE1554CF}"/>
    <dgm:cxn modelId="{8CFE5150-6CA8-4764-B481-2064DF8F5486}" srcId="{DF788DA1-5B1A-4153-BC73-9F9FE8CE3182}" destId="{2082D623-B67A-4DAC-B2B2-1534FBB01340}" srcOrd="0" destOrd="0" parTransId="{09200AA5-B21A-4326-896F-9A48A9181F97}" sibTransId="{23B83D24-22F8-4EC5-B0AE-DB238614C4ED}"/>
    <dgm:cxn modelId="{4EE1C379-19EF-4442-AD9A-95F82161923D}" srcId="{DF788DA1-5B1A-4153-BC73-9F9FE8CE3182}" destId="{A759F565-679F-4EAF-BCF1-FAD1F548C384}" srcOrd="1" destOrd="0" parTransId="{B5A80CE3-93DB-434A-AEF9-CA3C1259EE4B}" sibTransId="{0FB4B8EB-BDA4-47FB-9C2B-5442B9D1061B}"/>
    <dgm:cxn modelId="{991FC47D-CAEE-4C7F-AD80-36B3B944A616}" type="presOf" srcId="{077DCC42-B9A4-47FA-9ADB-26386A47DBD4}" destId="{E00FFE14-D835-414D-AFF5-A7E917CACD58}" srcOrd="0" destOrd="0" presId="urn:microsoft.com/office/officeart/2008/layout/LinedList"/>
    <dgm:cxn modelId="{144D908B-8A08-4BAE-835A-B5FDD09734AD}" type="presOf" srcId="{B9641B49-470A-4784-9702-03C38E808DAE}" destId="{CC17F365-9BF7-43EA-B2D9-587995C33ACD}" srcOrd="0" destOrd="0" presId="urn:microsoft.com/office/officeart/2008/layout/LinedList"/>
    <dgm:cxn modelId="{6741C592-8E28-4166-AF2C-C18A9EF5C0D7}" type="presOf" srcId="{E16E61A8-4800-483E-8C3D-067D41F0C5A7}" destId="{6E5573FD-29B7-4D89-8171-1107518023EF}" srcOrd="0" destOrd="0" presId="urn:microsoft.com/office/officeart/2008/layout/LinedList"/>
    <dgm:cxn modelId="{BB6CF795-75F2-42A2-A911-0A96B4776D48}" type="presOf" srcId="{A759F565-679F-4EAF-BCF1-FAD1F548C384}" destId="{1305180E-ECC0-408F-97B1-2CF8A498A186}" srcOrd="0" destOrd="0" presId="urn:microsoft.com/office/officeart/2008/layout/LinedList"/>
    <dgm:cxn modelId="{8ACA609F-A2A4-4CE4-9E12-A06397B02286}" srcId="{A759F565-679F-4EAF-BCF1-FAD1F548C384}" destId="{E16E61A8-4800-483E-8C3D-067D41F0C5A7}" srcOrd="0" destOrd="0" parTransId="{33DA8DFF-5FE5-43F7-B069-E081F3DF57F5}" sibTransId="{BA1017C7-799E-4083-90E5-72943C8C82FE}"/>
    <dgm:cxn modelId="{1A5BAE9F-13D6-4359-BE76-8A206BC7A70F}" type="presOf" srcId="{4644526B-912F-42ED-AC39-A334C67BC275}" destId="{A05F86CC-FE45-41E2-89EB-2CBB1ED717EB}" srcOrd="0" destOrd="0" presId="urn:microsoft.com/office/officeart/2008/layout/LinedList"/>
    <dgm:cxn modelId="{CD3AB6BD-17AC-495B-93C7-A98311B11B51}" type="presOf" srcId="{DF788DA1-5B1A-4153-BC73-9F9FE8CE3182}" destId="{FCA71E48-1306-477B-A211-FF7B6E962BBE}" srcOrd="0" destOrd="0" presId="urn:microsoft.com/office/officeart/2008/layout/LinedList"/>
    <dgm:cxn modelId="{92B737C6-9D20-40B4-BEB6-53D446DF6325}" type="presOf" srcId="{ADD5E065-BF4F-4788-9490-B103954D4550}" destId="{E63D455A-15A9-4E7E-8D4F-6FD66759ED14}" srcOrd="0" destOrd="0" presId="urn:microsoft.com/office/officeart/2008/layout/LinedList"/>
    <dgm:cxn modelId="{71EDE819-DD96-48FC-B6FD-AE3D7DC5CE64}" type="presParOf" srcId="{FCA71E48-1306-477B-A211-FF7B6E962BBE}" destId="{7CB68B41-E4C0-4EA1-94A6-DD20A645B944}" srcOrd="0" destOrd="0" presId="urn:microsoft.com/office/officeart/2008/layout/LinedList"/>
    <dgm:cxn modelId="{CC0036D9-6FB7-40E5-92B8-E08370084B6D}" type="presParOf" srcId="{FCA71E48-1306-477B-A211-FF7B6E962BBE}" destId="{4E9802D8-D3BA-41DF-BA43-8783C5EC5240}" srcOrd="1" destOrd="0" presId="urn:microsoft.com/office/officeart/2008/layout/LinedList"/>
    <dgm:cxn modelId="{10494BF8-600E-4A12-ABA8-81D2C9B4D097}" type="presParOf" srcId="{4E9802D8-D3BA-41DF-BA43-8783C5EC5240}" destId="{07B75ED0-3E50-4F3F-B44C-0D9ADF9E71FC}" srcOrd="0" destOrd="0" presId="urn:microsoft.com/office/officeart/2008/layout/LinedList"/>
    <dgm:cxn modelId="{A45BDECD-D0C6-4762-ACBA-0DE35982BCC2}" type="presParOf" srcId="{4E9802D8-D3BA-41DF-BA43-8783C5EC5240}" destId="{883505D8-79D0-4037-8AF4-28B949C872A3}" srcOrd="1" destOrd="0" presId="urn:microsoft.com/office/officeart/2008/layout/LinedList"/>
    <dgm:cxn modelId="{B0681EB3-0C1A-40E1-A970-86767A41A139}" type="presParOf" srcId="{883505D8-79D0-4037-8AF4-28B949C872A3}" destId="{6811774B-C2C3-43CD-A785-B2C07D8A4EA3}" srcOrd="0" destOrd="0" presId="urn:microsoft.com/office/officeart/2008/layout/LinedList"/>
    <dgm:cxn modelId="{255A47BF-E073-4B3D-9758-101789FDB7C0}" type="presParOf" srcId="{883505D8-79D0-4037-8AF4-28B949C872A3}" destId="{69DB3DF4-A1E2-4018-9710-EB56604E1D8E}" srcOrd="1" destOrd="0" presId="urn:microsoft.com/office/officeart/2008/layout/LinedList"/>
    <dgm:cxn modelId="{16FCC143-87C5-4F2F-8C30-53DA1E6A0439}" type="presParOf" srcId="{69DB3DF4-A1E2-4018-9710-EB56604E1D8E}" destId="{E4E73AA2-EC93-4C6A-BE50-61064AD76AB6}" srcOrd="0" destOrd="0" presId="urn:microsoft.com/office/officeart/2008/layout/LinedList"/>
    <dgm:cxn modelId="{1F20AB81-985E-4CF5-8AEC-25B3C8018828}" type="presParOf" srcId="{69DB3DF4-A1E2-4018-9710-EB56604E1D8E}" destId="{E63D455A-15A9-4E7E-8D4F-6FD66759ED14}" srcOrd="1" destOrd="0" presId="urn:microsoft.com/office/officeart/2008/layout/LinedList"/>
    <dgm:cxn modelId="{08554572-DBB9-491F-9D26-196474324CDE}" type="presParOf" srcId="{69DB3DF4-A1E2-4018-9710-EB56604E1D8E}" destId="{FC3D571F-AC2A-49CF-A865-8F8AF93A5360}" srcOrd="2" destOrd="0" presId="urn:microsoft.com/office/officeart/2008/layout/LinedList"/>
    <dgm:cxn modelId="{DD632E94-FF53-466B-AAD8-BE28292A56C7}" type="presParOf" srcId="{883505D8-79D0-4037-8AF4-28B949C872A3}" destId="{7CFD4EA2-6DC8-43D8-A8BC-E026AC552CC8}" srcOrd="2" destOrd="0" presId="urn:microsoft.com/office/officeart/2008/layout/LinedList"/>
    <dgm:cxn modelId="{F62135C8-EE47-4F56-A812-5EDB9BBCA4FB}" type="presParOf" srcId="{883505D8-79D0-4037-8AF4-28B949C872A3}" destId="{40542C17-4286-4E48-BC05-25B1D1851C73}" srcOrd="3" destOrd="0" presId="urn:microsoft.com/office/officeart/2008/layout/LinedList"/>
    <dgm:cxn modelId="{BA0F8EAA-4C05-4C03-88F1-315C365733C8}" type="presParOf" srcId="{FCA71E48-1306-477B-A211-FF7B6E962BBE}" destId="{83094C2D-67E1-48E6-BA79-5D68461F2933}" srcOrd="2" destOrd="0" presId="urn:microsoft.com/office/officeart/2008/layout/LinedList"/>
    <dgm:cxn modelId="{8C87B98A-4BF1-4934-9048-9F3838850508}" type="presParOf" srcId="{FCA71E48-1306-477B-A211-FF7B6E962BBE}" destId="{420215FC-D12C-4AA3-ADA3-9552D8757F8C}" srcOrd="3" destOrd="0" presId="urn:microsoft.com/office/officeart/2008/layout/LinedList"/>
    <dgm:cxn modelId="{FD944965-86EF-4CDE-AAD6-ED4E4E54B7D4}" type="presParOf" srcId="{420215FC-D12C-4AA3-ADA3-9552D8757F8C}" destId="{1305180E-ECC0-408F-97B1-2CF8A498A186}" srcOrd="0" destOrd="0" presId="urn:microsoft.com/office/officeart/2008/layout/LinedList"/>
    <dgm:cxn modelId="{CCE97D8A-E97D-417A-90B7-59B53FD9C44C}" type="presParOf" srcId="{420215FC-D12C-4AA3-ADA3-9552D8757F8C}" destId="{6C291896-14F7-42EF-9DE8-BE50CC217E24}" srcOrd="1" destOrd="0" presId="urn:microsoft.com/office/officeart/2008/layout/LinedList"/>
    <dgm:cxn modelId="{8EE2D0E9-5A7F-489E-9F17-93DBD2E9874C}" type="presParOf" srcId="{6C291896-14F7-42EF-9DE8-BE50CC217E24}" destId="{DE73D9BF-6236-4516-AEA1-CEEA81316F65}" srcOrd="0" destOrd="0" presId="urn:microsoft.com/office/officeart/2008/layout/LinedList"/>
    <dgm:cxn modelId="{D0511A40-BCE6-411E-9836-C45EFA72E7B2}" type="presParOf" srcId="{6C291896-14F7-42EF-9DE8-BE50CC217E24}" destId="{ED1AE534-1116-4122-B692-A2F45165582C}" srcOrd="1" destOrd="0" presId="urn:microsoft.com/office/officeart/2008/layout/LinedList"/>
    <dgm:cxn modelId="{C9D94283-F988-4455-9FAE-3D35E114EC94}" type="presParOf" srcId="{ED1AE534-1116-4122-B692-A2F45165582C}" destId="{0740008E-AEE8-4328-93E4-C2E205133134}" srcOrd="0" destOrd="0" presId="urn:microsoft.com/office/officeart/2008/layout/LinedList"/>
    <dgm:cxn modelId="{C0FB8478-8A34-41C7-AC21-2636CC77F61F}" type="presParOf" srcId="{ED1AE534-1116-4122-B692-A2F45165582C}" destId="{6E5573FD-29B7-4D89-8171-1107518023EF}" srcOrd="1" destOrd="0" presId="urn:microsoft.com/office/officeart/2008/layout/LinedList"/>
    <dgm:cxn modelId="{EB1C1EE4-C15C-4A1C-A460-E7E287D5DB37}" type="presParOf" srcId="{ED1AE534-1116-4122-B692-A2F45165582C}" destId="{32F60193-E77B-4A03-AD1E-6DC70100032F}" srcOrd="2" destOrd="0" presId="urn:microsoft.com/office/officeart/2008/layout/LinedList"/>
    <dgm:cxn modelId="{122E3D1C-AE34-4948-BD07-7CF7FCED2CCF}" type="presParOf" srcId="{6C291896-14F7-42EF-9DE8-BE50CC217E24}" destId="{8A1853FD-EDB3-42C4-97CE-898577139C7F}" srcOrd="2" destOrd="0" presId="urn:microsoft.com/office/officeart/2008/layout/LinedList"/>
    <dgm:cxn modelId="{DF6C726F-71F8-4BF4-A299-81DCA8A90780}" type="presParOf" srcId="{6C291896-14F7-42EF-9DE8-BE50CC217E24}" destId="{952EDBC4-C8DD-497E-BFAA-DEEDE6F35B31}" srcOrd="3" destOrd="0" presId="urn:microsoft.com/office/officeart/2008/layout/LinedList"/>
    <dgm:cxn modelId="{1650A00C-2282-4413-9BD6-A160DC386557}" type="presParOf" srcId="{6C291896-14F7-42EF-9DE8-BE50CC217E24}" destId="{39F05B0E-AB8F-45BA-92E8-1356DE22058F}" srcOrd="4" destOrd="0" presId="urn:microsoft.com/office/officeart/2008/layout/LinedList"/>
    <dgm:cxn modelId="{5C523A01-4082-4629-BD94-8364C2E6BC56}" type="presParOf" srcId="{39F05B0E-AB8F-45BA-92E8-1356DE22058F}" destId="{87725E2F-D9A1-4B70-B7F0-41ECA5A3F7FA}" srcOrd="0" destOrd="0" presId="urn:microsoft.com/office/officeart/2008/layout/LinedList"/>
    <dgm:cxn modelId="{49658F96-C57C-458C-875B-E36685279A7B}" type="presParOf" srcId="{39F05B0E-AB8F-45BA-92E8-1356DE22058F}" destId="{A05F86CC-FE45-41E2-89EB-2CBB1ED717EB}" srcOrd="1" destOrd="0" presId="urn:microsoft.com/office/officeart/2008/layout/LinedList"/>
    <dgm:cxn modelId="{09B03006-2C2F-401B-A031-371B48422EF3}" type="presParOf" srcId="{39F05B0E-AB8F-45BA-92E8-1356DE22058F}" destId="{521D8436-032A-471A-912F-ABD0702EE2F0}" srcOrd="2" destOrd="0" presId="urn:microsoft.com/office/officeart/2008/layout/LinedList"/>
    <dgm:cxn modelId="{A66987BA-4C24-4189-9B9D-ED5787BD2386}" type="presParOf" srcId="{6C291896-14F7-42EF-9DE8-BE50CC217E24}" destId="{7EC4416C-CE1A-4F1A-B567-3F083D51704D}" srcOrd="5" destOrd="0" presId="urn:microsoft.com/office/officeart/2008/layout/LinedList"/>
    <dgm:cxn modelId="{338DE5AA-723C-4549-920B-CB68153AC57B}" type="presParOf" srcId="{6C291896-14F7-42EF-9DE8-BE50CC217E24}" destId="{50396F9C-7308-4CCB-9198-971F94399C5A}" srcOrd="6" destOrd="0" presId="urn:microsoft.com/office/officeart/2008/layout/LinedList"/>
    <dgm:cxn modelId="{1857269D-D16A-4FAB-8643-3B1695AE3931}" type="presParOf" srcId="{FCA71E48-1306-477B-A211-FF7B6E962BBE}" destId="{5BAB98F8-CCEA-4214-8C4B-09BACFF4DC7E}" srcOrd="4" destOrd="0" presId="urn:microsoft.com/office/officeart/2008/layout/LinedList"/>
    <dgm:cxn modelId="{F82D20FF-7DE5-4D84-9A29-CFC2CD39385A}" type="presParOf" srcId="{FCA71E48-1306-477B-A211-FF7B6E962BBE}" destId="{61B2C887-B9F3-4811-938A-E86D83DDC58B}" srcOrd="5" destOrd="0" presId="urn:microsoft.com/office/officeart/2008/layout/LinedList"/>
    <dgm:cxn modelId="{A64E6028-0A11-4ECC-95D5-24001E906CD2}" type="presParOf" srcId="{61B2C887-B9F3-4811-938A-E86D83DDC58B}" destId="{28939062-9C72-4A95-85C0-71B46ACD198D}" srcOrd="0" destOrd="0" presId="urn:microsoft.com/office/officeart/2008/layout/LinedList"/>
    <dgm:cxn modelId="{ABC8B25B-03D6-4E7B-A584-CE804A8CD0A0}" type="presParOf" srcId="{61B2C887-B9F3-4811-938A-E86D83DDC58B}" destId="{68EDA736-FDA4-4432-84AB-9C6314776669}" srcOrd="1" destOrd="0" presId="urn:microsoft.com/office/officeart/2008/layout/LinedList"/>
    <dgm:cxn modelId="{AFD209ED-2BA0-4E95-9428-8D06752048FD}" type="presParOf" srcId="{68EDA736-FDA4-4432-84AB-9C6314776669}" destId="{F448AE5F-6B02-4EC0-8236-82724F4E1136}" srcOrd="0" destOrd="0" presId="urn:microsoft.com/office/officeart/2008/layout/LinedList"/>
    <dgm:cxn modelId="{603D072D-D11E-483A-9E6C-807C7CD652A4}" type="presParOf" srcId="{68EDA736-FDA4-4432-84AB-9C6314776669}" destId="{24B9DDAF-EA13-4387-A1E7-B6064DCC8E79}" srcOrd="1" destOrd="0" presId="urn:microsoft.com/office/officeart/2008/layout/LinedList"/>
    <dgm:cxn modelId="{1EFB643E-7DBA-46FD-9024-C9119A1F9908}" type="presParOf" srcId="{24B9DDAF-EA13-4387-A1E7-B6064DCC8E79}" destId="{2A958C81-5FC9-4902-87B7-8905ED59FDFB}" srcOrd="0" destOrd="0" presId="urn:microsoft.com/office/officeart/2008/layout/LinedList"/>
    <dgm:cxn modelId="{FB2DE5CC-F6BC-4D38-9F5F-C4A1176F7777}" type="presParOf" srcId="{24B9DDAF-EA13-4387-A1E7-B6064DCC8E79}" destId="{CC17F365-9BF7-43EA-B2D9-587995C33ACD}" srcOrd="1" destOrd="0" presId="urn:microsoft.com/office/officeart/2008/layout/LinedList"/>
    <dgm:cxn modelId="{7443A29E-C412-4E26-92FD-611C2D3EA7A3}" type="presParOf" srcId="{24B9DDAF-EA13-4387-A1E7-B6064DCC8E79}" destId="{C64CCE34-C687-4DEE-894F-C2B67DE4EAE6}" srcOrd="2" destOrd="0" presId="urn:microsoft.com/office/officeart/2008/layout/LinedList"/>
    <dgm:cxn modelId="{AE8D8021-A574-4C23-B4A5-208DFE4E897F}" type="presParOf" srcId="{68EDA736-FDA4-4432-84AB-9C6314776669}" destId="{C1E0A9A0-DE07-49EA-B379-4F58FB2EF036}" srcOrd="2" destOrd="0" presId="urn:microsoft.com/office/officeart/2008/layout/LinedList"/>
    <dgm:cxn modelId="{180CC876-0905-4023-BCEC-72D36DA6C6A6}" type="presParOf" srcId="{68EDA736-FDA4-4432-84AB-9C6314776669}" destId="{ABD40646-FCA4-4ADE-8EE1-9A5D7D2062FE}" srcOrd="3" destOrd="0" presId="urn:microsoft.com/office/officeart/2008/layout/LinedList"/>
    <dgm:cxn modelId="{A3B42181-66A9-4CAE-80F7-21B154CA17EF}" type="presParOf" srcId="{68EDA736-FDA4-4432-84AB-9C6314776669}" destId="{73143F5D-A3AC-4D21-8C15-FF3ED70C33FB}" srcOrd="4" destOrd="0" presId="urn:microsoft.com/office/officeart/2008/layout/LinedList"/>
    <dgm:cxn modelId="{CE3E0E14-247C-4E9C-91B0-84E57B8280B5}" type="presParOf" srcId="{73143F5D-A3AC-4D21-8C15-FF3ED70C33FB}" destId="{B1B59AAC-A397-4B5B-AAEB-AF4072A6BD51}" srcOrd="0" destOrd="0" presId="urn:microsoft.com/office/officeart/2008/layout/LinedList"/>
    <dgm:cxn modelId="{458800CF-5031-4DF9-81F4-8200459E3930}" type="presParOf" srcId="{73143F5D-A3AC-4D21-8C15-FF3ED70C33FB}" destId="{E00FFE14-D835-414D-AFF5-A7E917CACD58}" srcOrd="1" destOrd="0" presId="urn:microsoft.com/office/officeart/2008/layout/LinedList"/>
    <dgm:cxn modelId="{595A968B-4C72-4524-BDAC-AB9A867DB3FF}" type="presParOf" srcId="{73143F5D-A3AC-4D21-8C15-FF3ED70C33FB}" destId="{2E319015-4D13-40EC-B527-9C52412FC560}" srcOrd="2" destOrd="0" presId="urn:microsoft.com/office/officeart/2008/layout/LinedList"/>
    <dgm:cxn modelId="{E55E4B1D-BD1B-4348-AAAD-5851E62CB4C6}" type="presParOf" srcId="{68EDA736-FDA4-4432-84AB-9C6314776669}" destId="{6EC6305F-3200-475D-8AC0-FDCBAC375845}" srcOrd="5" destOrd="0" presId="urn:microsoft.com/office/officeart/2008/layout/LinedList"/>
    <dgm:cxn modelId="{DCEF20DB-7707-4EBB-8C2F-7A9DDCEC3F82}" type="presParOf" srcId="{68EDA736-FDA4-4432-84AB-9C6314776669}" destId="{A1485EC5-FABB-42C2-A73E-C075F983276C}"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4E2BE33-B020-413D-910A-85E87A46CC70}"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E0A6203-37C9-439A-BD49-B5819160D070}">
      <dgm:prSet/>
      <dgm:spPr/>
      <dgm:t>
        <a:bodyPr/>
        <a:lstStyle/>
        <a:p>
          <a:pPr>
            <a:lnSpc>
              <a:spcPct val="100000"/>
            </a:lnSpc>
            <a:defRPr cap="all"/>
          </a:pPr>
          <a:r>
            <a:rPr lang="en-US" dirty="0"/>
            <a:t>Training a Model with CIFAR-10</a:t>
          </a:r>
          <a:r>
            <a:rPr lang="en-US" dirty="0">
              <a:latin typeface="Calibri"/>
            </a:rPr>
            <a:t> Dataset</a:t>
          </a:r>
          <a:endParaRPr lang="en-US" dirty="0"/>
        </a:p>
      </dgm:t>
    </dgm:pt>
    <dgm:pt modelId="{54C42C46-CADD-46C1-9D4D-A323B756EC71}" type="parTrans" cxnId="{5C58D821-5851-464E-874A-878032A1432E}">
      <dgm:prSet/>
      <dgm:spPr/>
      <dgm:t>
        <a:bodyPr/>
        <a:lstStyle/>
        <a:p>
          <a:endParaRPr lang="en-US"/>
        </a:p>
      </dgm:t>
    </dgm:pt>
    <dgm:pt modelId="{D32974FF-4D0E-42B5-9AED-8DFB56A39957}" type="sibTrans" cxnId="{5C58D821-5851-464E-874A-878032A1432E}">
      <dgm:prSet/>
      <dgm:spPr/>
      <dgm:t>
        <a:bodyPr/>
        <a:lstStyle/>
        <a:p>
          <a:endParaRPr lang="en-US"/>
        </a:p>
      </dgm:t>
    </dgm:pt>
    <dgm:pt modelId="{7EDB21BE-5956-48EB-8295-AF8D0C93EDBD}">
      <dgm:prSet/>
      <dgm:spPr/>
      <dgm:t>
        <a:bodyPr/>
        <a:lstStyle/>
        <a:p>
          <a:pPr>
            <a:lnSpc>
              <a:spcPct val="100000"/>
            </a:lnSpc>
            <a:defRPr cap="all"/>
          </a:pPr>
          <a:r>
            <a:rPr lang="en-US" b="0" dirty="0">
              <a:solidFill>
                <a:schemeClr val="tx1"/>
              </a:solidFill>
              <a:latin typeface="Calibri"/>
              <a:ea typeface="Calibri"/>
              <a:cs typeface="Calibri"/>
            </a:rPr>
            <a:t>Presented by </a:t>
          </a:r>
          <a:r>
            <a:rPr lang="en-US" b="0" cap="all" dirty="0">
              <a:solidFill>
                <a:schemeClr val="tx1"/>
              </a:solidFill>
              <a:latin typeface="Calibri"/>
              <a:ea typeface="Calibri"/>
              <a:cs typeface="Calibri"/>
            </a:rPr>
            <a:t>Ignacio Cabrera Lugo, Roberto J. González Hernández, Jesús Hernández</a:t>
          </a:r>
          <a:endParaRPr lang="en-US" b="0" dirty="0">
            <a:solidFill>
              <a:schemeClr val="tx1"/>
            </a:solidFill>
            <a:latin typeface="Calibri"/>
            <a:ea typeface="Calibri"/>
            <a:cs typeface="Calibri"/>
          </a:endParaRPr>
        </a:p>
      </dgm:t>
    </dgm:pt>
    <dgm:pt modelId="{F07BD977-850E-4F94-ABCE-AC359132D5F2}" type="parTrans" cxnId="{99851C94-F2A1-4F92-B70A-F26C34A29D3F}">
      <dgm:prSet/>
      <dgm:spPr/>
      <dgm:t>
        <a:bodyPr/>
        <a:lstStyle/>
        <a:p>
          <a:endParaRPr lang="en-US"/>
        </a:p>
      </dgm:t>
    </dgm:pt>
    <dgm:pt modelId="{B4D5F73E-3718-4A01-B62B-2EB364BAE981}" type="sibTrans" cxnId="{99851C94-F2A1-4F92-B70A-F26C34A29D3F}">
      <dgm:prSet/>
      <dgm:spPr/>
      <dgm:t>
        <a:bodyPr/>
        <a:lstStyle/>
        <a:p>
          <a:endParaRPr lang="en-US"/>
        </a:p>
      </dgm:t>
    </dgm:pt>
    <dgm:pt modelId="{EE503677-D6FF-4B4E-A399-994FF082FA2E}" type="pres">
      <dgm:prSet presAssocID="{84E2BE33-B020-413D-910A-85E87A46CC70}" presName="root" presStyleCnt="0">
        <dgm:presLayoutVars>
          <dgm:dir/>
          <dgm:resizeHandles val="exact"/>
        </dgm:presLayoutVars>
      </dgm:prSet>
      <dgm:spPr/>
    </dgm:pt>
    <dgm:pt modelId="{FD1BC94D-D716-4F3A-A141-7B34396CCFF5}" type="pres">
      <dgm:prSet presAssocID="{5E0A6203-37C9-439A-BD49-B5819160D070}" presName="compNode" presStyleCnt="0"/>
      <dgm:spPr/>
    </dgm:pt>
    <dgm:pt modelId="{C43A7A4D-3CD8-41DE-B26E-DCC38CBC3032}" type="pres">
      <dgm:prSet presAssocID="{5E0A6203-37C9-439A-BD49-B5819160D070}" presName="iconBgRect" presStyleLbl="bgShp" presStyleIdx="0" presStyleCnt="2"/>
      <dgm:spPr>
        <a:prstGeom prst="round2DiagRect">
          <a:avLst>
            <a:gd name="adj1" fmla="val 29727"/>
            <a:gd name="adj2" fmla="val 0"/>
          </a:avLst>
        </a:prstGeom>
      </dgm:spPr>
    </dgm:pt>
    <dgm:pt modelId="{448DF642-0464-48DE-8C55-F05A3B28386E}" type="pres">
      <dgm:prSet presAssocID="{5E0A6203-37C9-439A-BD49-B5819160D07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9255BB28-F782-4F81-930B-B130DD6086DB}" type="pres">
      <dgm:prSet presAssocID="{5E0A6203-37C9-439A-BD49-B5819160D070}" presName="spaceRect" presStyleCnt="0"/>
      <dgm:spPr/>
    </dgm:pt>
    <dgm:pt modelId="{AE46BE13-CED2-4EFA-8A71-70920C110AE2}" type="pres">
      <dgm:prSet presAssocID="{5E0A6203-37C9-439A-BD49-B5819160D070}" presName="textRect" presStyleLbl="revTx" presStyleIdx="0" presStyleCnt="2">
        <dgm:presLayoutVars>
          <dgm:chMax val="1"/>
          <dgm:chPref val="1"/>
        </dgm:presLayoutVars>
      </dgm:prSet>
      <dgm:spPr/>
    </dgm:pt>
    <dgm:pt modelId="{1AD10258-9865-4695-8654-BC39A7751844}" type="pres">
      <dgm:prSet presAssocID="{D32974FF-4D0E-42B5-9AED-8DFB56A39957}" presName="sibTrans" presStyleCnt="0"/>
      <dgm:spPr/>
    </dgm:pt>
    <dgm:pt modelId="{531CA4AA-D787-484D-AF29-E759F8255EAD}" type="pres">
      <dgm:prSet presAssocID="{7EDB21BE-5956-48EB-8295-AF8D0C93EDBD}" presName="compNode" presStyleCnt="0"/>
      <dgm:spPr/>
    </dgm:pt>
    <dgm:pt modelId="{D0F2FA93-BAA9-43B9-B020-65C6F6B74D27}" type="pres">
      <dgm:prSet presAssocID="{7EDB21BE-5956-48EB-8295-AF8D0C93EDBD}" presName="iconBgRect" presStyleLbl="bgShp" presStyleIdx="1" presStyleCnt="2"/>
      <dgm:spPr>
        <a:prstGeom prst="round2DiagRect">
          <a:avLst>
            <a:gd name="adj1" fmla="val 29727"/>
            <a:gd name="adj2" fmla="val 0"/>
          </a:avLst>
        </a:prstGeom>
      </dgm:spPr>
    </dgm:pt>
    <dgm:pt modelId="{4669E229-6415-452D-A771-CB7EC2FED6BE}" type="pres">
      <dgm:prSet presAssocID="{7EDB21BE-5956-48EB-8295-AF8D0C93EDB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iling Face with No Fill"/>
        </a:ext>
      </dgm:extLst>
    </dgm:pt>
    <dgm:pt modelId="{BA18AB4B-8E90-453C-AB4D-D566E1043A3B}" type="pres">
      <dgm:prSet presAssocID="{7EDB21BE-5956-48EB-8295-AF8D0C93EDBD}" presName="spaceRect" presStyleCnt="0"/>
      <dgm:spPr/>
    </dgm:pt>
    <dgm:pt modelId="{8590ECB4-137B-4C54-B865-F5539F88BD07}" type="pres">
      <dgm:prSet presAssocID="{7EDB21BE-5956-48EB-8295-AF8D0C93EDBD}" presName="textRect" presStyleLbl="revTx" presStyleIdx="1" presStyleCnt="2">
        <dgm:presLayoutVars>
          <dgm:chMax val="1"/>
          <dgm:chPref val="1"/>
        </dgm:presLayoutVars>
      </dgm:prSet>
      <dgm:spPr/>
    </dgm:pt>
  </dgm:ptLst>
  <dgm:cxnLst>
    <dgm:cxn modelId="{5C58D821-5851-464E-874A-878032A1432E}" srcId="{84E2BE33-B020-413D-910A-85E87A46CC70}" destId="{5E0A6203-37C9-439A-BD49-B5819160D070}" srcOrd="0" destOrd="0" parTransId="{54C42C46-CADD-46C1-9D4D-A323B756EC71}" sibTransId="{D32974FF-4D0E-42B5-9AED-8DFB56A39957}"/>
    <dgm:cxn modelId="{ED011837-5BBE-41A5-B19C-6FCEE549F0B5}" type="presOf" srcId="{5E0A6203-37C9-439A-BD49-B5819160D070}" destId="{AE46BE13-CED2-4EFA-8A71-70920C110AE2}" srcOrd="0" destOrd="0" presId="urn:microsoft.com/office/officeart/2018/5/layout/IconLeafLabelList"/>
    <dgm:cxn modelId="{DAF00866-B243-4C00-9617-2D873A8125C2}" type="presOf" srcId="{7EDB21BE-5956-48EB-8295-AF8D0C93EDBD}" destId="{8590ECB4-137B-4C54-B865-F5539F88BD07}" srcOrd="0" destOrd="0" presId="urn:microsoft.com/office/officeart/2018/5/layout/IconLeafLabelList"/>
    <dgm:cxn modelId="{99851C94-F2A1-4F92-B70A-F26C34A29D3F}" srcId="{84E2BE33-B020-413D-910A-85E87A46CC70}" destId="{7EDB21BE-5956-48EB-8295-AF8D0C93EDBD}" srcOrd="1" destOrd="0" parTransId="{F07BD977-850E-4F94-ABCE-AC359132D5F2}" sibTransId="{B4D5F73E-3718-4A01-B62B-2EB364BAE981}"/>
    <dgm:cxn modelId="{0E48D3BA-565A-4E2B-9EBB-6E0FA84E1789}" type="presOf" srcId="{84E2BE33-B020-413D-910A-85E87A46CC70}" destId="{EE503677-D6FF-4B4E-A399-994FF082FA2E}" srcOrd="0" destOrd="0" presId="urn:microsoft.com/office/officeart/2018/5/layout/IconLeafLabelList"/>
    <dgm:cxn modelId="{0477B467-09A7-4EFA-AFCA-3F933F176875}" type="presParOf" srcId="{EE503677-D6FF-4B4E-A399-994FF082FA2E}" destId="{FD1BC94D-D716-4F3A-A141-7B34396CCFF5}" srcOrd="0" destOrd="0" presId="urn:microsoft.com/office/officeart/2018/5/layout/IconLeafLabelList"/>
    <dgm:cxn modelId="{FA725404-C5C1-44B5-854F-C09DC691FBBD}" type="presParOf" srcId="{FD1BC94D-D716-4F3A-A141-7B34396CCFF5}" destId="{C43A7A4D-3CD8-41DE-B26E-DCC38CBC3032}" srcOrd="0" destOrd="0" presId="urn:microsoft.com/office/officeart/2018/5/layout/IconLeafLabelList"/>
    <dgm:cxn modelId="{437E1A4B-9372-4D15-AF79-086ABA64E62C}" type="presParOf" srcId="{FD1BC94D-D716-4F3A-A141-7B34396CCFF5}" destId="{448DF642-0464-48DE-8C55-F05A3B28386E}" srcOrd="1" destOrd="0" presId="urn:microsoft.com/office/officeart/2018/5/layout/IconLeafLabelList"/>
    <dgm:cxn modelId="{A9CD751F-606C-48D5-9C17-B2FE70FCA99C}" type="presParOf" srcId="{FD1BC94D-D716-4F3A-A141-7B34396CCFF5}" destId="{9255BB28-F782-4F81-930B-B130DD6086DB}" srcOrd="2" destOrd="0" presId="urn:microsoft.com/office/officeart/2018/5/layout/IconLeafLabelList"/>
    <dgm:cxn modelId="{C3012A7D-F99C-41B1-9DCE-E422750D36D9}" type="presParOf" srcId="{FD1BC94D-D716-4F3A-A141-7B34396CCFF5}" destId="{AE46BE13-CED2-4EFA-8A71-70920C110AE2}" srcOrd="3" destOrd="0" presId="urn:microsoft.com/office/officeart/2018/5/layout/IconLeafLabelList"/>
    <dgm:cxn modelId="{4CA8C811-786F-4B15-91B8-E331FD16162D}" type="presParOf" srcId="{EE503677-D6FF-4B4E-A399-994FF082FA2E}" destId="{1AD10258-9865-4695-8654-BC39A7751844}" srcOrd="1" destOrd="0" presId="urn:microsoft.com/office/officeart/2018/5/layout/IconLeafLabelList"/>
    <dgm:cxn modelId="{42F9153A-4940-40FA-95B9-2265A95CB4EC}" type="presParOf" srcId="{EE503677-D6FF-4B4E-A399-994FF082FA2E}" destId="{531CA4AA-D787-484D-AF29-E759F8255EAD}" srcOrd="2" destOrd="0" presId="urn:microsoft.com/office/officeart/2018/5/layout/IconLeafLabelList"/>
    <dgm:cxn modelId="{7D1D5C8E-5C1A-4473-893C-47F422031FFE}" type="presParOf" srcId="{531CA4AA-D787-484D-AF29-E759F8255EAD}" destId="{D0F2FA93-BAA9-43B9-B020-65C6F6B74D27}" srcOrd="0" destOrd="0" presId="urn:microsoft.com/office/officeart/2018/5/layout/IconLeafLabelList"/>
    <dgm:cxn modelId="{BD5E92B5-85E8-4B56-BF26-FEF08B53B5C1}" type="presParOf" srcId="{531CA4AA-D787-484D-AF29-E759F8255EAD}" destId="{4669E229-6415-452D-A771-CB7EC2FED6BE}" srcOrd="1" destOrd="0" presId="urn:microsoft.com/office/officeart/2018/5/layout/IconLeafLabelList"/>
    <dgm:cxn modelId="{BCA852BE-1F3E-435F-8E94-2A430CD6C86B}" type="presParOf" srcId="{531CA4AA-D787-484D-AF29-E759F8255EAD}" destId="{BA18AB4B-8E90-453C-AB4D-D566E1043A3B}" srcOrd="2" destOrd="0" presId="urn:microsoft.com/office/officeart/2018/5/layout/IconLeafLabelList"/>
    <dgm:cxn modelId="{1AD5941B-9EBD-4A0E-9BA7-36592734E93D}" type="presParOf" srcId="{531CA4AA-D787-484D-AF29-E759F8255EAD}" destId="{8590ECB4-137B-4C54-B865-F5539F88BD07}"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F1C387-5A7B-4085-B82A-DAD587C53B00}">
      <dsp:nvSpPr>
        <dsp:cNvPr id="0" name=""/>
        <dsp:cNvSpPr/>
      </dsp:nvSpPr>
      <dsp:spPr>
        <a:xfrm>
          <a:off x="2104757" y="1252021"/>
          <a:ext cx="91440" cy="449519"/>
        </a:xfrm>
        <a:custGeom>
          <a:avLst/>
          <a:gdLst/>
          <a:ahLst/>
          <a:cxnLst/>
          <a:rect l="0" t="0" r="0" b="0"/>
          <a:pathLst>
            <a:path>
              <a:moveTo>
                <a:pt x="45720" y="0"/>
              </a:moveTo>
              <a:lnTo>
                <a:pt x="45720" y="449519"/>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38474" y="1474380"/>
        <a:ext cx="24005" cy="4801"/>
      </dsp:txXfrm>
    </dsp:sp>
    <dsp:sp modelId="{B87809DD-93F3-4E22-A22E-D7C6380BC6B8}">
      <dsp:nvSpPr>
        <dsp:cNvPr id="0" name=""/>
        <dsp:cNvSpPr/>
      </dsp:nvSpPr>
      <dsp:spPr>
        <a:xfrm>
          <a:off x="1106739" y="1336"/>
          <a:ext cx="2087475" cy="1252485"/>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288" tIns="107369" rIns="102288" bIns="107369" numCol="1" spcCol="1270" anchor="ctr" anchorCtr="0">
          <a:noAutofit/>
        </a:bodyPr>
        <a:lstStyle/>
        <a:p>
          <a:pPr marL="0" lvl="0" indent="0" algn="ctr" defTabSz="577850">
            <a:lnSpc>
              <a:spcPct val="90000"/>
            </a:lnSpc>
            <a:spcBef>
              <a:spcPct val="0"/>
            </a:spcBef>
            <a:spcAft>
              <a:spcPct val="35000"/>
            </a:spcAft>
            <a:buNone/>
          </a:pPr>
          <a:r>
            <a:rPr lang="en-US" sz="1300" kern="1200" dirty="0"/>
            <a:t>Key Methods:</a:t>
          </a:r>
        </a:p>
      </dsp:txBody>
      <dsp:txXfrm>
        <a:off x="1106739" y="1336"/>
        <a:ext cx="2087475" cy="1252485"/>
      </dsp:txXfrm>
    </dsp:sp>
    <dsp:sp modelId="{59787777-0BD4-4CC7-A433-5E3B36B2D49B}">
      <dsp:nvSpPr>
        <dsp:cNvPr id="0" name=""/>
        <dsp:cNvSpPr/>
      </dsp:nvSpPr>
      <dsp:spPr>
        <a:xfrm>
          <a:off x="2104757" y="2984625"/>
          <a:ext cx="91440" cy="449519"/>
        </a:xfrm>
        <a:custGeom>
          <a:avLst/>
          <a:gdLst/>
          <a:ahLst/>
          <a:cxnLst/>
          <a:rect l="0" t="0" r="0" b="0"/>
          <a:pathLst>
            <a:path>
              <a:moveTo>
                <a:pt x="45720" y="0"/>
              </a:moveTo>
              <a:lnTo>
                <a:pt x="45720" y="449519"/>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38474" y="3206984"/>
        <a:ext cx="24005" cy="4801"/>
      </dsp:txXfrm>
    </dsp:sp>
    <dsp:sp modelId="{D67D221B-37C4-475A-B29F-93C602D24C6C}">
      <dsp:nvSpPr>
        <dsp:cNvPr id="0" name=""/>
        <dsp:cNvSpPr/>
      </dsp:nvSpPr>
      <dsp:spPr>
        <a:xfrm>
          <a:off x="1106739" y="1733940"/>
          <a:ext cx="2087475" cy="1252485"/>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288" tIns="107369" rIns="102288" bIns="107369" numCol="1" spcCol="1270" anchor="ctr" anchorCtr="0">
          <a:noAutofit/>
        </a:bodyPr>
        <a:lstStyle/>
        <a:p>
          <a:pPr marL="0" lvl="0" indent="0" algn="ctr" defTabSz="577850">
            <a:lnSpc>
              <a:spcPct val="90000"/>
            </a:lnSpc>
            <a:spcBef>
              <a:spcPct val="0"/>
            </a:spcBef>
            <a:spcAft>
              <a:spcPct val="35000"/>
            </a:spcAft>
            <a:buNone/>
          </a:pPr>
          <a:r>
            <a:rPr lang="en-US" sz="1300" kern="1200" dirty="0"/>
            <a:t>Visualized random samples for each class.</a:t>
          </a:r>
        </a:p>
      </dsp:txBody>
      <dsp:txXfrm>
        <a:off x="1106739" y="1733940"/>
        <a:ext cx="2087475" cy="1252485"/>
      </dsp:txXfrm>
    </dsp:sp>
    <dsp:sp modelId="{B924682A-1503-404F-A7A6-6864F9C3CF7C}">
      <dsp:nvSpPr>
        <dsp:cNvPr id="0" name=""/>
        <dsp:cNvSpPr/>
      </dsp:nvSpPr>
      <dsp:spPr>
        <a:xfrm>
          <a:off x="2104757" y="4717230"/>
          <a:ext cx="91440" cy="449519"/>
        </a:xfrm>
        <a:custGeom>
          <a:avLst/>
          <a:gdLst/>
          <a:ahLst/>
          <a:cxnLst/>
          <a:rect l="0" t="0" r="0" b="0"/>
          <a:pathLst>
            <a:path>
              <a:moveTo>
                <a:pt x="45720" y="0"/>
              </a:moveTo>
              <a:lnTo>
                <a:pt x="45720" y="449519"/>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38474" y="4939589"/>
        <a:ext cx="24005" cy="4801"/>
      </dsp:txXfrm>
    </dsp:sp>
    <dsp:sp modelId="{FC205C69-F5B4-41F5-BD99-246D385E58DA}">
      <dsp:nvSpPr>
        <dsp:cNvPr id="0" name=""/>
        <dsp:cNvSpPr/>
      </dsp:nvSpPr>
      <dsp:spPr>
        <a:xfrm>
          <a:off x="1106739" y="3466545"/>
          <a:ext cx="2087475" cy="1252485"/>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288" tIns="107369" rIns="102288" bIns="107369" numCol="1" spcCol="1270" anchor="ctr" anchorCtr="0">
          <a:noAutofit/>
        </a:bodyPr>
        <a:lstStyle/>
        <a:p>
          <a:pPr marL="0" lvl="0" indent="0" algn="ctr" defTabSz="577850">
            <a:lnSpc>
              <a:spcPct val="90000"/>
            </a:lnSpc>
            <a:spcBef>
              <a:spcPct val="0"/>
            </a:spcBef>
            <a:spcAft>
              <a:spcPct val="35000"/>
            </a:spcAft>
            <a:buNone/>
          </a:pPr>
          <a:r>
            <a:rPr lang="en-US" sz="1300" kern="1200" dirty="0"/>
            <a:t>Used confusion matrix to identify misclassification patterns.</a:t>
          </a:r>
        </a:p>
      </dsp:txBody>
      <dsp:txXfrm>
        <a:off x="1106739" y="3466545"/>
        <a:ext cx="2087475" cy="1252485"/>
      </dsp:txXfrm>
    </dsp:sp>
    <dsp:sp modelId="{4E86AD18-213B-4599-A01F-1E1557F56021}">
      <dsp:nvSpPr>
        <dsp:cNvPr id="0" name=""/>
        <dsp:cNvSpPr/>
      </dsp:nvSpPr>
      <dsp:spPr>
        <a:xfrm>
          <a:off x="1106739" y="5199149"/>
          <a:ext cx="2087475" cy="1252485"/>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288" tIns="107369" rIns="102288" bIns="107369" numCol="1" spcCol="1270" anchor="t" anchorCtr="0">
          <a:noAutofit/>
        </a:bodyPr>
        <a:lstStyle/>
        <a:p>
          <a:pPr marL="0" lvl="0" indent="0" algn="l" defTabSz="577850">
            <a:lnSpc>
              <a:spcPct val="90000"/>
            </a:lnSpc>
            <a:spcBef>
              <a:spcPct val="0"/>
            </a:spcBef>
            <a:spcAft>
              <a:spcPct val="35000"/>
            </a:spcAft>
            <a:buNone/>
          </a:pPr>
          <a:r>
            <a:rPr lang="en-US" sz="1300" kern="1200" dirty="0"/>
            <a:t>Insights:</a:t>
          </a:r>
        </a:p>
        <a:p>
          <a:pPr marL="57150" lvl="1" indent="-57150" algn="l" defTabSz="444500">
            <a:lnSpc>
              <a:spcPct val="90000"/>
            </a:lnSpc>
            <a:spcBef>
              <a:spcPct val="0"/>
            </a:spcBef>
            <a:spcAft>
              <a:spcPct val="15000"/>
            </a:spcAft>
            <a:buChar char="•"/>
          </a:pPr>
          <a:r>
            <a:rPr lang="en-US" sz="1000" kern="1200" dirty="0"/>
            <a:t>'Cat' and 'Dog' classes were harder to distinguish.</a:t>
          </a:r>
        </a:p>
        <a:p>
          <a:pPr marL="57150" lvl="1" indent="-57150" algn="l" defTabSz="444500">
            <a:lnSpc>
              <a:spcPct val="90000"/>
            </a:lnSpc>
            <a:spcBef>
              <a:spcPct val="0"/>
            </a:spcBef>
            <a:spcAft>
              <a:spcPct val="15000"/>
            </a:spcAft>
            <a:buChar char="•"/>
          </a:pPr>
          <a:r>
            <a:rPr lang="en-US" sz="1000" kern="1200" dirty="0"/>
            <a:t>Classes like 'Automobile' and 'Truck' performed better due to unique features.</a:t>
          </a:r>
        </a:p>
      </dsp:txBody>
      <dsp:txXfrm>
        <a:off x="1106739" y="5199149"/>
        <a:ext cx="2087475" cy="12524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68B41-E4C0-4EA1-94A6-DD20A645B944}">
      <dsp:nvSpPr>
        <dsp:cNvPr id="0" name=""/>
        <dsp:cNvSpPr/>
      </dsp:nvSpPr>
      <dsp:spPr>
        <a:xfrm>
          <a:off x="0" y="2700"/>
          <a:ext cx="4718785" cy="0"/>
        </a:xfrm>
        <a:prstGeom prst="line">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B75ED0-3E50-4F3F-B44C-0D9ADF9E71FC}">
      <dsp:nvSpPr>
        <dsp:cNvPr id="0" name=""/>
        <dsp:cNvSpPr/>
      </dsp:nvSpPr>
      <dsp:spPr>
        <a:xfrm>
          <a:off x="0" y="2700"/>
          <a:ext cx="943757"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t>Key Challenge:</a:t>
          </a:r>
        </a:p>
      </dsp:txBody>
      <dsp:txXfrm>
        <a:off x="0" y="2700"/>
        <a:ext cx="943757" cy="1841777"/>
      </dsp:txXfrm>
    </dsp:sp>
    <dsp:sp modelId="{E63D455A-15A9-4E7E-8D4F-6FD66759ED14}">
      <dsp:nvSpPr>
        <dsp:cNvPr id="0" name=""/>
        <dsp:cNvSpPr/>
      </dsp:nvSpPr>
      <dsp:spPr>
        <a:xfrm>
          <a:off x="1014538" y="86335"/>
          <a:ext cx="3704246" cy="1672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Overfitting was a major issue in the initial stages.</a:t>
          </a:r>
        </a:p>
      </dsp:txBody>
      <dsp:txXfrm>
        <a:off x="1014538" y="86335"/>
        <a:ext cx="3704246" cy="1672708"/>
      </dsp:txXfrm>
    </dsp:sp>
    <dsp:sp modelId="{7CFD4EA2-6DC8-43D8-A8BC-E026AC552CC8}">
      <dsp:nvSpPr>
        <dsp:cNvPr id="0" name=""/>
        <dsp:cNvSpPr/>
      </dsp:nvSpPr>
      <dsp:spPr>
        <a:xfrm>
          <a:off x="943756" y="1759044"/>
          <a:ext cx="3775028" cy="0"/>
        </a:xfrm>
        <a:prstGeom prst="line">
          <a:avLst/>
        </a:prstGeom>
        <a:solidFill>
          <a:schemeClr val="dk2">
            <a:hueOff val="0"/>
            <a:satOff val="0"/>
            <a:lumOff val="0"/>
            <a:alphaOff val="0"/>
          </a:schemeClr>
        </a:solidFill>
        <a:ln w="25400" cap="flat" cmpd="sng" algn="ctr">
          <a:solidFill>
            <a:schemeClr val="dk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094C2D-67E1-48E6-BA79-5D68461F2933}">
      <dsp:nvSpPr>
        <dsp:cNvPr id="0" name=""/>
        <dsp:cNvSpPr/>
      </dsp:nvSpPr>
      <dsp:spPr>
        <a:xfrm>
          <a:off x="0" y="1844478"/>
          <a:ext cx="4718785" cy="0"/>
        </a:xfrm>
        <a:prstGeom prst="line">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05180E-ECC0-408F-97B1-2CF8A498A186}">
      <dsp:nvSpPr>
        <dsp:cNvPr id="0" name=""/>
        <dsp:cNvSpPr/>
      </dsp:nvSpPr>
      <dsp:spPr>
        <a:xfrm>
          <a:off x="0" y="1844478"/>
          <a:ext cx="943757"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t>Solutions Implemented:</a:t>
          </a:r>
        </a:p>
      </dsp:txBody>
      <dsp:txXfrm>
        <a:off x="0" y="1844478"/>
        <a:ext cx="943757" cy="1841777"/>
      </dsp:txXfrm>
    </dsp:sp>
    <dsp:sp modelId="{6E5573FD-29B7-4D89-8171-1107518023EF}">
      <dsp:nvSpPr>
        <dsp:cNvPr id="0" name=""/>
        <dsp:cNvSpPr/>
      </dsp:nvSpPr>
      <dsp:spPr>
        <a:xfrm>
          <a:off x="1014538" y="1887285"/>
          <a:ext cx="3704246" cy="856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Added L2 regularization and Dropout layers.</a:t>
          </a:r>
        </a:p>
      </dsp:txBody>
      <dsp:txXfrm>
        <a:off x="1014538" y="1887285"/>
        <a:ext cx="3704246" cy="856138"/>
      </dsp:txXfrm>
    </dsp:sp>
    <dsp:sp modelId="{8A1853FD-EDB3-42C4-97CE-898577139C7F}">
      <dsp:nvSpPr>
        <dsp:cNvPr id="0" name=""/>
        <dsp:cNvSpPr/>
      </dsp:nvSpPr>
      <dsp:spPr>
        <a:xfrm>
          <a:off x="943756" y="2743424"/>
          <a:ext cx="3775028" cy="0"/>
        </a:xfrm>
        <a:prstGeom prst="line">
          <a:avLst/>
        </a:prstGeom>
        <a:solidFill>
          <a:schemeClr val="dk2">
            <a:hueOff val="0"/>
            <a:satOff val="0"/>
            <a:lumOff val="0"/>
            <a:alphaOff val="0"/>
          </a:schemeClr>
        </a:solidFill>
        <a:ln w="25400" cap="flat" cmpd="sng" algn="ctr">
          <a:solidFill>
            <a:schemeClr val="dk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5F86CC-FE45-41E2-89EB-2CBB1ED717EB}">
      <dsp:nvSpPr>
        <dsp:cNvPr id="0" name=""/>
        <dsp:cNvSpPr/>
      </dsp:nvSpPr>
      <dsp:spPr>
        <a:xfrm>
          <a:off x="1014538" y="2786231"/>
          <a:ext cx="3704246" cy="856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EarlyStopping to prevent unnecessary training.</a:t>
          </a:r>
        </a:p>
      </dsp:txBody>
      <dsp:txXfrm>
        <a:off x="1014538" y="2786231"/>
        <a:ext cx="3704246" cy="856138"/>
      </dsp:txXfrm>
    </dsp:sp>
    <dsp:sp modelId="{7EC4416C-CE1A-4F1A-B567-3F083D51704D}">
      <dsp:nvSpPr>
        <dsp:cNvPr id="0" name=""/>
        <dsp:cNvSpPr/>
      </dsp:nvSpPr>
      <dsp:spPr>
        <a:xfrm>
          <a:off x="943756" y="3642370"/>
          <a:ext cx="3775028" cy="0"/>
        </a:xfrm>
        <a:prstGeom prst="line">
          <a:avLst/>
        </a:prstGeom>
        <a:solidFill>
          <a:schemeClr val="dk2">
            <a:hueOff val="0"/>
            <a:satOff val="0"/>
            <a:lumOff val="0"/>
            <a:alphaOff val="0"/>
          </a:schemeClr>
        </a:solidFill>
        <a:ln w="25400" cap="flat" cmpd="sng" algn="ctr">
          <a:solidFill>
            <a:schemeClr val="dk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AB98F8-CCEA-4214-8C4B-09BACFF4DC7E}">
      <dsp:nvSpPr>
        <dsp:cNvPr id="0" name=""/>
        <dsp:cNvSpPr/>
      </dsp:nvSpPr>
      <dsp:spPr>
        <a:xfrm>
          <a:off x="0" y="3686256"/>
          <a:ext cx="4718785" cy="0"/>
        </a:xfrm>
        <a:prstGeom prst="line">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939062-9C72-4A95-85C0-71B46ACD198D}">
      <dsp:nvSpPr>
        <dsp:cNvPr id="0" name=""/>
        <dsp:cNvSpPr/>
      </dsp:nvSpPr>
      <dsp:spPr>
        <a:xfrm>
          <a:off x="0" y="3686256"/>
          <a:ext cx="943757"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t>Lessons Learned:</a:t>
          </a:r>
        </a:p>
      </dsp:txBody>
      <dsp:txXfrm>
        <a:off x="0" y="3686256"/>
        <a:ext cx="943757" cy="1841777"/>
      </dsp:txXfrm>
    </dsp:sp>
    <dsp:sp modelId="{CC17F365-9BF7-43EA-B2D9-587995C33ACD}">
      <dsp:nvSpPr>
        <dsp:cNvPr id="0" name=""/>
        <dsp:cNvSpPr/>
      </dsp:nvSpPr>
      <dsp:spPr>
        <a:xfrm>
          <a:off x="1014538" y="3729063"/>
          <a:ext cx="3704246" cy="856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Regularization techniques are crucial for preventing overfitting.</a:t>
          </a:r>
        </a:p>
      </dsp:txBody>
      <dsp:txXfrm>
        <a:off x="1014538" y="3729063"/>
        <a:ext cx="3704246" cy="856138"/>
      </dsp:txXfrm>
    </dsp:sp>
    <dsp:sp modelId="{C1E0A9A0-DE07-49EA-B379-4F58FB2EF036}">
      <dsp:nvSpPr>
        <dsp:cNvPr id="0" name=""/>
        <dsp:cNvSpPr/>
      </dsp:nvSpPr>
      <dsp:spPr>
        <a:xfrm>
          <a:off x="943756" y="4585202"/>
          <a:ext cx="3775028" cy="0"/>
        </a:xfrm>
        <a:prstGeom prst="line">
          <a:avLst/>
        </a:prstGeom>
        <a:solidFill>
          <a:schemeClr val="dk2">
            <a:hueOff val="0"/>
            <a:satOff val="0"/>
            <a:lumOff val="0"/>
            <a:alphaOff val="0"/>
          </a:schemeClr>
        </a:solidFill>
        <a:ln w="25400" cap="flat" cmpd="sng" algn="ctr">
          <a:solidFill>
            <a:schemeClr val="dk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0FFE14-D835-414D-AFF5-A7E917CACD58}">
      <dsp:nvSpPr>
        <dsp:cNvPr id="0" name=""/>
        <dsp:cNvSpPr/>
      </dsp:nvSpPr>
      <dsp:spPr>
        <a:xfrm>
          <a:off x="1014538" y="4628009"/>
          <a:ext cx="3704246" cy="856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Monitoring validation metrics ensures better model performance.</a:t>
          </a:r>
        </a:p>
      </dsp:txBody>
      <dsp:txXfrm>
        <a:off x="1014538" y="4628009"/>
        <a:ext cx="3704246" cy="856138"/>
      </dsp:txXfrm>
    </dsp:sp>
    <dsp:sp modelId="{6EC6305F-3200-475D-8AC0-FDCBAC375845}">
      <dsp:nvSpPr>
        <dsp:cNvPr id="0" name=""/>
        <dsp:cNvSpPr/>
      </dsp:nvSpPr>
      <dsp:spPr>
        <a:xfrm>
          <a:off x="943756" y="5484148"/>
          <a:ext cx="3775028" cy="0"/>
        </a:xfrm>
        <a:prstGeom prst="line">
          <a:avLst/>
        </a:prstGeom>
        <a:solidFill>
          <a:schemeClr val="dk2">
            <a:hueOff val="0"/>
            <a:satOff val="0"/>
            <a:lumOff val="0"/>
            <a:alphaOff val="0"/>
          </a:schemeClr>
        </a:solidFill>
        <a:ln w="25400" cap="flat" cmpd="sng" algn="ctr">
          <a:solidFill>
            <a:schemeClr val="dk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A7A4D-3CD8-41DE-B26E-DCC38CBC3032}">
      <dsp:nvSpPr>
        <dsp:cNvPr id="0" name=""/>
        <dsp:cNvSpPr/>
      </dsp:nvSpPr>
      <dsp:spPr>
        <a:xfrm>
          <a:off x="884935" y="296402"/>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8DF642-0464-48DE-8C55-F05A3B28386E}">
      <dsp:nvSpPr>
        <dsp:cNvPr id="0" name=""/>
        <dsp:cNvSpPr/>
      </dsp:nvSpPr>
      <dsp:spPr>
        <a:xfrm>
          <a:off x="1352935" y="76440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E46BE13-CED2-4EFA-8A71-70920C110AE2}">
      <dsp:nvSpPr>
        <dsp:cNvPr id="0" name=""/>
        <dsp:cNvSpPr/>
      </dsp:nvSpPr>
      <dsp:spPr>
        <a:xfrm>
          <a:off x="182935"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Training a Model with CIFAR-10</a:t>
          </a:r>
          <a:r>
            <a:rPr lang="en-US" sz="1500" kern="1200" dirty="0">
              <a:latin typeface="Calibri"/>
            </a:rPr>
            <a:t> Dataset</a:t>
          </a:r>
          <a:endParaRPr lang="en-US" sz="1500" kern="1200" dirty="0"/>
        </a:p>
      </dsp:txBody>
      <dsp:txXfrm>
        <a:off x="182935" y="3176402"/>
        <a:ext cx="3600000" cy="720000"/>
      </dsp:txXfrm>
    </dsp:sp>
    <dsp:sp modelId="{D0F2FA93-BAA9-43B9-B020-65C6F6B74D27}">
      <dsp:nvSpPr>
        <dsp:cNvPr id="0" name=""/>
        <dsp:cNvSpPr/>
      </dsp:nvSpPr>
      <dsp:spPr>
        <a:xfrm>
          <a:off x="5114935" y="296402"/>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69E229-6415-452D-A771-CB7EC2FED6BE}">
      <dsp:nvSpPr>
        <dsp:cNvPr id="0" name=""/>
        <dsp:cNvSpPr/>
      </dsp:nvSpPr>
      <dsp:spPr>
        <a:xfrm>
          <a:off x="5582935" y="76440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590ECB4-137B-4C54-B865-F5539F88BD07}">
      <dsp:nvSpPr>
        <dsp:cNvPr id="0" name=""/>
        <dsp:cNvSpPr/>
      </dsp:nvSpPr>
      <dsp:spPr>
        <a:xfrm>
          <a:off x="4412935"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0" kern="1200" dirty="0">
              <a:solidFill>
                <a:schemeClr val="tx1"/>
              </a:solidFill>
              <a:latin typeface="Calibri"/>
              <a:ea typeface="Calibri"/>
              <a:cs typeface="Calibri"/>
            </a:rPr>
            <a:t>Presented by </a:t>
          </a:r>
          <a:r>
            <a:rPr lang="en-US" sz="1500" b="0" kern="1200" cap="all" dirty="0">
              <a:solidFill>
                <a:schemeClr val="tx1"/>
              </a:solidFill>
              <a:latin typeface="Calibri"/>
              <a:ea typeface="Calibri"/>
              <a:cs typeface="Calibri"/>
            </a:rPr>
            <a:t>Ignacio Cabrera Lugo, Roberto J. González Hernández, Jesús Hernández</a:t>
          </a:r>
          <a:endParaRPr lang="en-US" sz="1500" b="0" kern="1200" dirty="0">
            <a:solidFill>
              <a:schemeClr val="tx1"/>
            </a:solidFill>
            <a:latin typeface="Calibri"/>
            <a:ea typeface="Calibri"/>
            <a:cs typeface="Calibri"/>
          </a:endParaRPr>
        </a:p>
      </dsp:txBody>
      <dsp:txXfrm>
        <a:off x="4412935" y="3176402"/>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2693"/>
            <a:ext cx="9143998"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84720" y="-2407841"/>
            <a:ext cx="4374557" cy="9144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55756" y="-2236808"/>
            <a:ext cx="4374128" cy="880235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2690"/>
            <a:ext cx="6406863"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4459073" y="-1032053"/>
            <a:ext cx="3742610"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986118" y="735106"/>
            <a:ext cx="7540322" cy="2928470"/>
          </a:xfrm>
        </p:spPr>
        <p:txBody>
          <a:bodyPr anchor="b">
            <a:normAutofit/>
          </a:bodyPr>
          <a:lstStyle/>
          <a:p>
            <a:pPr algn="l"/>
            <a:r>
              <a:rPr lang="en-US" sz="4200" dirty="0">
                <a:solidFill>
                  <a:srgbClr val="FFFFFF"/>
                </a:solidFill>
              </a:rPr>
              <a:t>Training a Model with CIFAR-10 Dataset</a:t>
            </a:r>
          </a:p>
        </p:txBody>
      </p:sp>
      <p:sp>
        <p:nvSpPr>
          <p:cNvPr id="3" name="Subtitle 2"/>
          <p:cNvSpPr>
            <a:spLocks noGrp="1"/>
          </p:cNvSpPr>
          <p:nvPr>
            <p:ph type="subTitle" idx="1"/>
          </p:nvPr>
        </p:nvSpPr>
        <p:spPr>
          <a:xfrm>
            <a:off x="1013011" y="4870824"/>
            <a:ext cx="7504463" cy="1458258"/>
          </a:xfrm>
        </p:spPr>
        <p:txBody>
          <a:bodyPr anchor="ctr">
            <a:normAutofit/>
          </a:bodyPr>
          <a:lstStyle/>
          <a:p>
            <a:pPr algn="l">
              <a:lnSpc>
                <a:spcPct val="90000"/>
              </a:lnSpc>
            </a:pPr>
            <a:r>
              <a:rPr lang="en-US" sz="2700"/>
              <a:t>Presented by </a:t>
            </a:r>
            <a:r>
              <a:rPr lang="en-US" sz="2700">
                <a:ea typeface="+mn-lt"/>
                <a:cs typeface="+mn-lt"/>
              </a:rPr>
              <a:t>Ignacio Cabrera Lugo, </a:t>
            </a:r>
            <a:endParaRPr lang="en-US" sz="2700"/>
          </a:p>
          <a:p>
            <a:pPr algn="l">
              <a:lnSpc>
                <a:spcPct val="90000"/>
              </a:lnSpc>
            </a:pPr>
            <a:r>
              <a:rPr lang="en-US" sz="2700">
                <a:ea typeface="+mn-lt"/>
                <a:cs typeface="+mn-lt"/>
              </a:rPr>
              <a:t>Roberto J. González Hernández, </a:t>
            </a:r>
          </a:p>
          <a:p>
            <a:pPr algn="l">
              <a:lnSpc>
                <a:spcPct val="90000"/>
              </a:lnSpc>
            </a:pPr>
            <a:r>
              <a:rPr lang="en-US" sz="2700">
                <a:ea typeface="+mn-lt"/>
                <a:cs typeface="+mn-lt"/>
              </a:rPr>
              <a:t>Jesús Hernández</a:t>
            </a:r>
            <a:endParaRPr lang="en-US" sz="2700">
              <a:ea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a:solidFill>
                  <a:srgbClr val="FFFFFF"/>
                </a:solidFill>
              </a:rPr>
              <a:t>Thank You!</a:t>
            </a:r>
          </a:p>
        </p:txBody>
      </p:sp>
      <p:graphicFrame>
        <p:nvGraphicFramePr>
          <p:cNvPr id="5" name="Content Placeholder 2">
            <a:extLst>
              <a:ext uri="{FF2B5EF4-FFF2-40B4-BE49-F238E27FC236}">
                <a16:creationId xmlns:a16="http://schemas.microsoft.com/office/drawing/2014/main" id="{7BF7779D-2657-4129-FB90-0175FEE38C5E}"/>
              </a:ext>
            </a:extLst>
          </p:cNvPr>
          <p:cNvGraphicFramePr>
            <a:graphicFrameLocks noGrp="1"/>
          </p:cNvGraphicFramePr>
          <p:nvPr>
            <p:ph idx="1"/>
            <p:extLst>
              <p:ext uri="{D42A27DB-BD31-4B8C-83A1-F6EECF244321}">
                <p14:modId xmlns:p14="http://schemas.microsoft.com/office/powerpoint/2010/main" val="455341696"/>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US">
                <a:solidFill>
                  <a:srgbClr val="FFFFFF"/>
                </a:solidFill>
              </a:rPr>
              <a:t>Project Overview</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Content Placeholder 2"/>
          <p:cNvSpPr>
            <a:spLocks noGrp="1"/>
          </p:cNvSpPr>
          <p:nvPr>
            <p:ph idx="1"/>
          </p:nvPr>
        </p:nvSpPr>
        <p:spPr>
          <a:xfrm>
            <a:off x="3335481" y="591344"/>
            <a:ext cx="5179868" cy="5585619"/>
          </a:xfrm>
        </p:spPr>
        <p:txBody>
          <a:bodyPr anchor="ctr">
            <a:normAutofit fontScale="92500" lnSpcReduction="20000"/>
          </a:bodyPr>
          <a:lstStyle/>
          <a:p>
            <a:pPr>
              <a:lnSpc>
                <a:spcPct val="90000"/>
              </a:lnSpc>
            </a:pPr>
            <a:r>
              <a:rPr sz="2700" dirty="0"/>
              <a:t> CIFAR-10 is a dataset of 10 image classes including airplanes, automobiles, birds, cats, etc.</a:t>
            </a:r>
          </a:p>
          <a:p>
            <a:pPr>
              <a:lnSpc>
                <a:spcPct val="90000"/>
              </a:lnSpc>
            </a:pPr>
            <a:r>
              <a:rPr lang="en-US" sz="2700" dirty="0">
                <a:ea typeface="+mn-lt"/>
                <a:cs typeface="+mn-lt"/>
              </a:rPr>
              <a:t>Hypothesis</a:t>
            </a:r>
          </a:p>
          <a:p>
            <a:pPr lvl="1">
              <a:lnSpc>
                <a:spcPct val="90000"/>
              </a:lnSpc>
            </a:pPr>
            <a:r>
              <a:rPr lang="en-US" sz="2300" dirty="0">
                <a:ea typeface="+mn-lt"/>
                <a:cs typeface="+mn-lt"/>
              </a:rPr>
              <a:t>Classes in the CIFAR-10 dataset with more distinct visual features (such as 'airplane' and 'ship') will achieve higher classification accuracy, while classes with visually similar features (such as 'cat' and 'dog') will pose greater challenges for the CNN model.</a:t>
            </a:r>
            <a:endParaRPr lang="en-US" sz="2300" dirty="0">
              <a:ea typeface="Calibri"/>
              <a:cs typeface="Calibri"/>
            </a:endParaRPr>
          </a:p>
          <a:p>
            <a:pPr marL="0" indent="0">
              <a:lnSpc>
                <a:spcPct val="90000"/>
              </a:lnSpc>
              <a:buNone/>
            </a:pPr>
            <a:endParaRPr lang="en-US" sz="2700" dirty="0">
              <a:ea typeface="Calibri"/>
              <a:cs typeface="Calibri"/>
            </a:endParaRPr>
          </a:p>
          <a:p>
            <a:pPr>
              <a:lnSpc>
                <a:spcPct val="90000"/>
              </a:lnSpc>
            </a:pPr>
            <a:r>
              <a:rPr sz="2700" dirty="0"/>
              <a:t>Objective: Build a Convolutional Neural Network (CNN) to classify these images accurately.</a:t>
            </a:r>
            <a:endParaRPr sz="2700" dirty="0">
              <a:ea typeface="Calibri"/>
              <a:cs typeface="Calibri"/>
            </a:endParaRPr>
          </a:p>
          <a:p>
            <a:pPr>
              <a:lnSpc>
                <a:spcPct val="90000"/>
              </a:lnSpc>
            </a:pPr>
            <a:r>
              <a:rPr sz="2700" dirty="0"/>
              <a:t>Preprocessing included:</a:t>
            </a:r>
            <a:endParaRPr sz="2700" dirty="0">
              <a:ea typeface="Calibri"/>
              <a:cs typeface="Calibri"/>
            </a:endParaRPr>
          </a:p>
          <a:p>
            <a:pPr lvl="1">
              <a:lnSpc>
                <a:spcPct val="90000"/>
              </a:lnSpc>
              <a:buFont typeface="Courier New"/>
              <a:buChar char="o"/>
            </a:pPr>
            <a:r>
              <a:rPr sz="2300" dirty="0"/>
              <a:t>Normalizing pixel values.</a:t>
            </a:r>
            <a:endParaRPr sz="2300">
              <a:ea typeface="Calibri"/>
              <a:cs typeface="Calibri"/>
            </a:endParaRPr>
          </a:p>
          <a:p>
            <a:pPr lvl="1">
              <a:lnSpc>
                <a:spcPct val="90000"/>
              </a:lnSpc>
              <a:buFont typeface="Courier New"/>
              <a:buChar char="o"/>
            </a:pPr>
            <a:r>
              <a:rPr sz="2300" dirty="0"/>
              <a:t> Visualizing data for understanding class distribution.</a:t>
            </a:r>
            <a:endParaRPr sz="2300">
              <a:ea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891" y="1119031"/>
            <a:ext cx="3464954"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8305" y="1396686"/>
            <a:ext cx="2430380" cy="4064628"/>
          </a:xfrm>
        </p:spPr>
        <p:txBody>
          <a:bodyPr>
            <a:normAutofit/>
          </a:bodyPr>
          <a:lstStyle/>
          <a:p>
            <a:r>
              <a:rPr lang="en-US" sz="4100">
                <a:solidFill>
                  <a:srgbClr val="FFFFFF"/>
                </a:solidFill>
              </a:rPr>
              <a:t>Data Wrangling and Cleaning</a:t>
            </a:r>
          </a:p>
        </p:txBody>
      </p:sp>
      <p:sp>
        <p:nvSpPr>
          <p:cNvPr id="17" name="Arc 16">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6512790" y="941148"/>
            <a:ext cx="2240924"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536" y="4780992"/>
            <a:ext cx="409575"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4027614" y="1526033"/>
            <a:ext cx="4152298" cy="3935281"/>
          </a:xfrm>
        </p:spPr>
        <p:txBody>
          <a:bodyPr vert="horz" lIns="91440" tIns="45720" rIns="91440" bIns="45720" rtlCol="0" anchor="t">
            <a:normAutofit fontScale="55000" lnSpcReduction="20000"/>
          </a:bodyPr>
          <a:lstStyle/>
          <a:p>
            <a:r>
              <a:rPr lang="en-US" sz="2200" b="1"/>
              <a:t>Data </a:t>
            </a:r>
            <a:r>
              <a:rPr lang="en-US" sz="2200" b="1">
                <a:ea typeface="+mn-lt"/>
                <a:cs typeface="+mn-lt"/>
              </a:rPr>
              <a:t>Cleaning Challenges</a:t>
            </a:r>
            <a:r>
              <a:rPr lang="en-US" sz="2200">
                <a:ea typeface="+mn-lt"/>
                <a:cs typeface="+mn-lt"/>
              </a:rPr>
              <a:t>:</a:t>
            </a:r>
            <a:endParaRPr lang="en-US">
              <a:ea typeface="+mn-lt"/>
              <a:cs typeface="+mn-lt"/>
            </a:endParaRPr>
          </a:p>
          <a:p>
            <a:pPr lvl="1"/>
            <a:r>
              <a:rPr lang="en-US" sz="2200" b="1" dirty="0">
                <a:ea typeface="+mn-lt"/>
                <a:cs typeface="+mn-lt"/>
              </a:rPr>
              <a:t>Missing Data</a:t>
            </a:r>
            <a:r>
              <a:rPr lang="en-US" sz="2200" dirty="0">
                <a:ea typeface="+mn-lt"/>
                <a:cs typeface="+mn-lt"/>
              </a:rPr>
              <a:t>: The CIFAR-10 dataset is pre-labeled and does not contain missing data, so this was not a significant issue.</a:t>
            </a:r>
            <a:endParaRPr lang="en-US" dirty="0"/>
          </a:p>
          <a:p>
            <a:pPr lvl="1"/>
            <a:r>
              <a:rPr lang="en-US" sz="2200" b="1">
                <a:ea typeface="+mn-lt"/>
                <a:cs typeface="+mn-lt"/>
              </a:rPr>
              <a:t>Formatting Issues</a:t>
            </a:r>
            <a:r>
              <a:rPr lang="en-US" sz="2200">
                <a:ea typeface="+mn-lt"/>
                <a:cs typeface="+mn-lt"/>
              </a:rPr>
              <a:t>: Images were already in a structured format, but normalization was required to scale pixel values to the range [0, 1].</a:t>
            </a:r>
            <a:endParaRPr lang="en-US"/>
          </a:p>
          <a:p>
            <a:r>
              <a:rPr lang="en-US" sz="2200" b="1" dirty="0">
                <a:ea typeface="+mn-lt"/>
                <a:cs typeface="+mn-lt"/>
              </a:rPr>
              <a:t>APIs and Web Scraping</a:t>
            </a:r>
            <a:r>
              <a:rPr lang="en-US" sz="2200" dirty="0">
                <a:ea typeface="+mn-lt"/>
                <a:cs typeface="+mn-lt"/>
              </a:rPr>
              <a:t>:</a:t>
            </a:r>
            <a:endParaRPr lang="en-US" dirty="0"/>
          </a:p>
          <a:p>
            <a:pPr lvl="1"/>
            <a:r>
              <a:rPr lang="en-US" sz="2200" dirty="0">
                <a:ea typeface="+mn-lt"/>
                <a:cs typeface="+mn-lt"/>
              </a:rPr>
              <a:t>The dataset used for this project, CIFAR-10, was pre-collected and provided directly by TensorFlow/</a:t>
            </a:r>
            <a:r>
              <a:rPr lang="en-US" sz="2200" dirty="0" err="1">
                <a:ea typeface="+mn-lt"/>
                <a:cs typeface="+mn-lt"/>
              </a:rPr>
              <a:t>Keras</a:t>
            </a:r>
            <a:r>
              <a:rPr lang="en-US" sz="2200" dirty="0">
                <a:ea typeface="+mn-lt"/>
                <a:cs typeface="+mn-lt"/>
              </a:rPr>
              <a:t> datasets. APIs or web scraping were not necessary for this dataset.</a:t>
            </a:r>
            <a:endParaRPr lang="en-US" dirty="0"/>
          </a:p>
          <a:p>
            <a:r>
              <a:rPr lang="en-US" sz="2200" b="1" dirty="0">
                <a:ea typeface="+mn-lt"/>
                <a:cs typeface="+mn-lt"/>
              </a:rPr>
              <a:t>Resolution of Challenges</a:t>
            </a:r>
            <a:r>
              <a:rPr lang="en-US" sz="2200" dirty="0">
                <a:ea typeface="+mn-lt"/>
                <a:cs typeface="+mn-lt"/>
              </a:rPr>
              <a:t>:</a:t>
            </a:r>
          </a:p>
          <a:p>
            <a:pPr lvl="1"/>
            <a:r>
              <a:rPr lang="en-US" sz="2200" b="1" dirty="0">
                <a:ea typeface="+mn-lt"/>
                <a:cs typeface="+mn-lt"/>
              </a:rPr>
              <a:t>Normalization</a:t>
            </a:r>
            <a:r>
              <a:rPr lang="en-US" sz="2200" dirty="0">
                <a:ea typeface="+mn-lt"/>
                <a:cs typeface="+mn-lt"/>
              </a:rPr>
              <a:t>: Pixel values were normalized by dividing by 255 to ensure the model could process the data effectively.</a:t>
            </a:r>
            <a:endParaRPr lang="en-US" dirty="0"/>
          </a:p>
          <a:p>
            <a:pPr lvl="1"/>
            <a:r>
              <a:rPr lang="en-US" sz="2200" b="1" dirty="0">
                <a:ea typeface="+mn-lt"/>
                <a:cs typeface="+mn-lt"/>
              </a:rPr>
              <a:t>Data Splitting</a:t>
            </a:r>
            <a:r>
              <a:rPr lang="en-US" sz="2200" dirty="0">
                <a:ea typeface="+mn-lt"/>
                <a:cs typeface="+mn-lt"/>
              </a:rPr>
              <a:t>: The dataset was divided into training and test sets to evaluate performance.</a:t>
            </a:r>
          </a:p>
          <a:p>
            <a:pPr lvl="1"/>
            <a:r>
              <a:rPr lang="en-US" sz="2200" b="1" dirty="0">
                <a:ea typeface="+mn-lt"/>
                <a:cs typeface="+mn-lt"/>
              </a:rPr>
              <a:t>Visualization</a:t>
            </a:r>
            <a:r>
              <a:rPr lang="en-US" sz="2200" dirty="0">
                <a:ea typeface="+mn-lt"/>
                <a:cs typeface="+mn-lt"/>
              </a:rPr>
              <a:t>: Random samples were visualized to ensure that the classes were evenly distributed and correctly labeled.</a:t>
            </a:r>
            <a:endParaRPr lang="en-US" dirty="0">
              <a:ea typeface="+mn-lt"/>
              <a:cs typeface="+mn-lt"/>
            </a:endParaRPr>
          </a:p>
          <a:p>
            <a:pPr>
              <a:lnSpc>
                <a:spcPct val="90000"/>
              </a:lnSpc>
            </a:pPr>
            <a:endParaRPr lang="en-US" sz="2200" dirty="0">
              <a:ea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912768"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28650" y="673770"/>
            <a:ext cx="2415246" cy="2027227"/>
          </a:xfrm>
        </p:spPr>
        <p:txBody>
          <a:bodyPr anchor="t">
            <a:normAutofit/>
          </a:bodyPr>
          <a:lstStyle/>
          <a:p>
            <a:pPr>
              <a:lnSpc>
                <a:spcPct val="90000"/>
              </a:lnSpc>
            </a:pPr>
            <a:r>
              <a:rPr lang="en-US" sz="3300">
                <a:solidFill>
                  <a:srgbClr val="FFFFFF"/>
                </a:solidFill>
              </a:rPr>
              <a:t>Exploratory Data Analysis (1/2)</a:t>
            </a:r>
          </a:p>
        </p:txBody>
      </p:sp>
      <p:graphicFrame>
        <p:nvGraphicFramePr>
          <p:cNvPr id="5" name="Content Placeholder 2">
            <a:extLst>
              <a:ext uri="{FF2B5EF4-FFF2-40B4-BE49-F238E27FC236}">
                <a16:creationId xmlns:a16="http://schemas.microsoft.com/office/drawing/2014/main" id="{BB4C1719-F005-1ACB-45D9-7EFD6FA1771D}"/>
              </a:ext>
            </a:extLst>
          </p:cNvPr>
          <p:cNvGraphicFramePr>
            <a:graphicFrameLocks noGrp="1"/>
          </p:cNvGraphicFramePr>
          <p:nvPr>
            <p:ph idx="1"/>
            <p:extLst>
              <p:ext uri="{D42A27DB-BD31-4B8C-83A1-F6EECF244321}">
                <p14:modId xmlns:p14="http://schemas.microsoft.com/office/powerpoint/2010/main" val="4018045243"/>
              </p:ext>
            </p:extLst>
          </p:nvPr>
        </p:nvGraphicFramePr>
        <p:xfrm>
          <a:off x="4137876" y="139884"/>
          <a:ext cx="4300955" cy="64529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US" sz="3700">
                <a:solidFill>
                  <a:srgbClr val="FFFFFF"/>
                </a:solidFill>
              </a:rPr>
              <a:t>Exploratory Data Analysis (2/2)</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r>
              <a:rPr dirty="0"/>
              <a:t>Classification Report:</a:t>
            </a:r>
          </a:p>
          <a:p>
            <a:pPr lvl="1"/>
            <a:r>
              <a:rPr dirty="0"/>
              <a:t> Precision: 84%</a:t>
            </a:r>
            <a:endParaRPr dirty="0">
              <a:ea typeface="Calibri"/>
              <a:cs typeface="Calibri"/>
            </a:endParaRPr>
          </a:p>
          <a:p>
            <a:pPr lvl="1"/>
            <a:r>
              <a:rPr dirty="0"/>
              <a:t> Recall: 83%</a:t>
            </a:r>
            <a:endParaRPr dirty="0">
              <a:ea typeface="Calibri"/>
              <a:cs typeface="Calibri"/>
            </a:endParaRPr>
          </a:p>
          <a:p>
            <a:pPr lvl="1"/>
            <a:r>
              <a:rPr dirty="0"/>
              <a:t> F1-Score: 83%</a:t>
            </a:r>
            <a:endParaRPr dirty="0">
              <a:ea typeface="Calibri"/>
              <a:cs typeface="Calibri"/>
            </a:endParaRPr>
          </a:p>
          <a:p>
            <a:r>
              <a:rPr dirty="0"/>
              <a:t>Graphical tools used:</a:t>
            </a:r>
            <a:endParaRPr dirty="0">
              <a:ea typeface="Calibri"/>
              <a:cs typeface="Calibri"/>
            </a:endParaRPr>
          </a:p>
          <a:p>
            <a:pPr lvl="1"/>
            <a:r>
              <a:rPr dirty="0"/>
              <a:t>Loss and accuracy curves.</a:t>
            </a:r>
            <a:endParaRPr dirty="0">
              <a:ea typeface="Calibri"/>
              <a:cs typeface="Calibri"/>
            </a:endParaRPr>
          </a:p>
          <a:p>
            <a:pPr lvl="1"/>
            <a:r>
              <a:rPr dirty="0"/>
              <a:t>Confusion matrix visualization.</a:t>
            </a:r>
            <a:endParaRPr dirty="0">
              <a:ea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US" sz="3100">
                <a:solidFill>
                  <a:srgbClr val="FFFFFF"/>
                </a:solidFill>
              </a:rPr>
              <a:t>Teamwork and Project Management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pPr>
              <a:lnSpc>
                <a:spcPct val="90000"/>
              </a:lnSpc>
            </a:pPr>
            <a:r>
              <a:rPr lang="en-US" sz="3000" dirty="0"/>
              <a:t>Workflow followed the planned structure on Trello.</a:t>
            </a:r>
          </a:p>
          <a:p>
            <a:pPr>
              <a:lnSpc>
                <a:spcPct val="90000"/>
              </a:lnSpc>
            </a:pPr>
            <a:r>
              <a:rPr lang="en-US" sz="3000" dirty="0"/>
              <a:t>Strengths:</a:t>
            </a:r>
            <a:endParaRPr lang="en-US" sz="3000" dirty="0">
              <a:ea typeface="Calibri"/>
              <a:cs typeface="Calibri"/>
            </a:endParaRPr>
          </a:p>
          <a:p>
            <a:pPr lvl="1">
              <a:lnSpc>
                <a:spcPct val="90000"/>
              </a:lnSpc>
            </a:pPr>
            <a:r>
              <a:rPr lang="en-US" sz="2600" dirty="0"/>
              <a:t>  Effective communication.</a:t>
            </a:r>
            <a:endParaRPr lang="en-US" sz="2600" dirty="0">
              <a:ea typeface="Calibri"/>
              <a:cs typeface="Calibri"/>
            </a:endParaRPr>
          </a:p>
          <a:p>
            <a:pPr lvl="1">
              <a:lnSpc>
                <a:spcPct val="90000"/>
              </a:lnSpc>
            </a:pPr>
            <a:r>
              <a:rPr lang="en-US" sz="2600" dirty="0"/>
              <a:t>  Clear task delegation.</a:t>
            </a:r>
            <a:endParaRPr lang="en-US" sz="2600" dirty="0">
              <a:ea typeface="Calibri"/>
              <a:cs typeface="Calibri"/>
            </a:endParaRPr>
          </a:p>
          <a:p>
            <a:pPr>
              <a:lnSpc>
                <a:spcPct val="90000"/>
              </a:lnSpc>
            </a:pPr>
            <a:r>
              <a:rPr lang="en-US" sz="3000" dirty="0"/>
              <a:t>Improvements:</a:t>
            </a:r>
            <a:endParaRPr lang="en-US" sz="2600" dirty="0">
              <a:ea typeface="Calibri"/>
              <a:cs typeface="Calibri"/>
            </a:endParaRPr>
          </a:p>
          <a:p>
            <a:pPr lvl="1">
              <a:lnSpc>
                <a:spcPct val="90000"/>
              </a:lnSpc>
            </a:pPr>
            <a:r>
              <a:rPr lang="en-US" sz="2200" dirty="0"/>
              <a:t>  More regular check-ins for progress updates.</a:t>
            </a:r>
            <a:endParaRPr lang="en-US" sz="2200" dirty="0">
              <a:ea typeface="Calibri"/>
              <a:cs typeface="Calibri"/>
            </a:endParaRPr>
          </a:p>
          <a:p>
            <a:pPr>
              <a:lnSpc>
                <a:spcPct val="90000"/>
              </a:lnSpc>
              <a:buChar char="•"/>
            </a:pPr>
            <a:r>
              <a:rPr lang="en-US" sz="2600" dirty="0">
                <a:ea typeface="+mn-lt"/>
                <a:cs typeface="+mn-lt"/>
              </a:rPr>
              <a:t>Risk Management:</a:t>
            </a:r>
          </a:p>
          <a:p>
            <a:pPr lvl="1">
              <a:lnSpc>
                <a:spcPct val="90000"/>
              </a:lnSpc>
            </a:pPr>
            <a:r>
              <a:rPr lang="en-US" sz="2000" err="1">
                <a:ea typeface="+mn-lt"/>
                <a:cs typeface="+mn-lt"/>
              </a:rPr>
              <a:t>EarlyStopping</a:t>
            </a:r>
            <a:r>
              <a:rPr lang="en-US" sz="2000" dirty="0">
                <a:ea typeface="+mn-lt"/>
                <a:cs typeface="+mn-lt"/>
              </a:rPr>
              <a:t> to handle overfitting.</a:t>
            </a:r>
          </a:p>
          <a:p>
            <a:pPr lvl="1">
              <a:lnSpc>
                <a:spcPct val="90000"/>
              </a:lnSpc>
              <a:buChar char="•"/>
            </a:pPr>
            <a:endParaRPr lang="en-US" sz="2600" dirty="0">
              <a:ea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384350"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p:cNvSpPr>
            <a:spLocks noGrp="1"/>
          </p:cNvSpPr>
          <p:nvPr>
            <p:ph type="title"/>
          </p:nvPr>
        </p:nvSpPr>
        <p:spPr>
          <a:xfrm>
            <a:off x="628650" y="643467"/>
            <a:ext cx="2213403" cy="5571066"/>
          </a:xfrm>
        </p:spPr>
        <p:txBody>
          <a:bodyPr>
            <a:normAutofit/>
          </a:bodyPr>
          <a:lstStyle/>
          <a:p>
            <a:r>
              <a:rPr lang="en-US">
                <a:solidFill>
                  <a:srgbClr val="FFFFFF"/>
                </a:solidFill>
              </a:rPr>
              <a:t>Major Obstacle</a:t>
            </a:r>
          </a:p>
        </p:txBody>
      </p:sp>
      <p:graphicFrame>
        <p:nvGraphicFramePr>
          <p:cNvPr id="5" name="Content Placeholder 2">
            <a:extLst>
              <a:ext uri="{FF2B5EF4-FFF2-40B4-BE49-F238E27FC236}">
                <a16:creationId xmlns:a16="http://schemas.microsoft.com/office/drawing/2014/main" id="{0FA4E0D9-6A50-69A4-20CE-1C59BC51CD7E}"/>
              </a:ext>
            </a:extLst>
          </p:cNvPr>
          <p:cNvGraphicFramePr>
            <a:graphicFrameLocks noGrp="1"/>
          </p:cNvGraphicFramePr>
          <p:nvPr>
            <p:ph idx="1"/>
            <p:extLst>
              <p:ext uri="{D42A27DB-BD31-4B8C-83A1-F6EECF244321}">
                <p14:modId xmlns:p14="http://schemas.microsoft.com/office/powerpoint/2010/main" val="2426455375"/>
              </p:ext>
            </p:extLst>
          </p:nvPr>
        </p:nvGraphicFramePr>
        <p:xfrm>
          <a:off x="3905730" y="643466"/>
          <a:ext cx="4718785"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US" sz="3700">
                <a:solidFill>
                  <a:srgbClr val="FFFFFF"/>
                </a:solidFill>
              </a:rPr>
              <a:t>Conclusion and Insights (1/2)</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Content Placeholder 2"/>
          <p:cNvSpPr>
            <a:spLocks noGrp="1"/>
          </p:cNvSpPr>
          <p:nvPr>
            <p:ph idx="1"/>
          </p:nvPr>
        </p:nvSpPr>
        <p:spPr>
          <a:xfrm>
            <a:off x="3335481" y="591344"/>
            <a:ext cx="5179868" cy="5585619"/>
          </a:xfrm>
        </p:spPr>
        <p:txBody>
          <a:bodyPr anchor="ctr">
            <a:normAutofit/>
          </a:bodyPr>
          <a:lstStyle/>
          <a:p>
            <a:pPr>
              <a:lnSpc>
                <a:spcPct val="90000"/>
              </a:lnSpc>
            </a:pPr>
            <a:r>
              <a:rPr sz="3000" dirty="0"/>
              <a:t>Key Results:</a:t>
            </a:r>
          </a:p>
          <a:p>
            <a:pPr lvl="1">
              <a:lnSpc>
                <a:spcPct val="90000"/>
              </a:lnSpc>
            </a:pPr>
            <a:r>
              <a:rPr sz="2600" dirty="0"/>
              <a:t>Final Test Accuracy: 83.32%</a:t>
            </a:r>
            <a:endParaRPr sz="2600">
              <a:ea typeface="Calibri"/>
              <a:cs typeface="Calibri"/>
            </a:endParaRPr>
          </a:p>
          <a:p>
            <a:pPr lvl="1">
              <a:lnSpc>
                <a:spcPct val="90000"/>
              </a:lnSpc>
            </a:pPr>
            <a:r>
              <a:rPr sz="2600" dirty="0"/>
              <a:t> Training Accuracy: 94.49% (indicating some overfitting mitigated later).</a:t>
            </a:r>
            <a:endParaRPr sz="2600">
              <a:ea typeface="Calibri"/>
              <a:cs typeface="Calibri"/>
            </a:endParaRPr>
          </a:p>
          <a:p>
            <a:pPr>
              <a:lnSpc>
                <a:spcPct val="90000"/>
              </a:lnSpc>
            </a:pPr>
            <a:r>
              <a:rPr sz="3000" dirty="0"/>
              <a:t>Insights:</a:t>
            </a:r>
            <a:endParaRPr sz="3000" dirty="0">
              <a:ea typeface="Calibri"/>
              <a:cs typeface="Calibri"/>
            </a:endParaRPr>
          </a:p>
          <a:p>
            <a:pPr lvl="1">
              <a:lnSpc>
                <a:spcPct val="90000"/>
              </a:lnSpc>
            </a:pPr>
            <a:r>
              <a:rPr sz="2600" dirty="0"/>
              <a:t>Effective regularization improved model generalization.</a:t>
            </a:r>
            <a:endParaRPr sz="2600" dirty="0">
              <a:ea typeface="Calibri"/>
              <a:cs typeface="Calibri"/>
            </a:endParaRPr>
          </a:p>
          <a:p>
            <a:pPr lvl="1">
              <a:lnSpc>
                <a:spcPct val="90000"/>
              </a:lnSpc>
            </a:pPr>
            <a:r>
              <a:rPr sz="2600" dirty="0"/>
              <a:t>Better performance on visually distinct classes like 'Truck.'</a:t>
            </a:r>
            <a:endParaRPr sz="2600" dirty="0">
              <a:ea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US" sz="3700" dirty="0">
                <a:solidFill>
                  <a:srgbClr val="FFFFFF"/>
                </a:solidFill>
              </a:rPr>
              <a:t>Conclusion and Insights (2/2)</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207693" y="-61799"/>
            <a:ext cx="5939500" cy="6345252"/>
          </a:xfrm>
        </p:spPr>
        <p:txBody>
          <a:bodyPr anchor="ctr">
            <a:normAutofit/>
          </a:bodyPr>
          <a:lstStyle/>
          <a:p>
            <a:pPr>
              <a:lnSpc>
                <a:spcPct val="90000"/>
              </a:lnSpc>
            </a:pPr>
            <a:endParaRPr lang="en-US" sz="2800" dirty="0">
              <a:ea typeface="+mn-lt"/>
              <a:cs typeface="+mn-lt"/>
            </a:endParaRPr>
          </a:p>
          <a:p>
            <a:r>
              <a:rPr lang="en-US" sz="2800" dirty="0">
                <a:ea typeface="+mn-lt"/>
                <a:cs typeface="+mn-lt"/>
              </a:rPr>
              <a:t>This outcome aligns with the  hypothesis, highlighting the  importance of distinctive visual  features in achieving better model performance. </a:t>
            </a:r>
            <a:endParaRPr lang="en-US" dirty="0"/>
          </a:p>
          <a:p>
            <a:pPr>
              <a:lnSpc>
                <a:spcPct val="90000"/>
              </a:lnSpc>
            </a:pPr>
            <a:r>
              <a:rPr lang="en-US" sz="2800" dirty="0">
                <a:ea typeface="Calibri"/>
                <a:cs typeface="Calibri"/>
              </a:rPr>
              <a:t>Unanswered Questions:</a:t>
            </a:r>
          </a:p>
          <a:p>
            <a:pPr lvl="1">
              <a:lnSpc>
                <a:spcPct val="90000"/>
              </a:lnSpc>
            </a:pPr>
            <a:r>
              <a:rPr lang="en-US" sz="2300" dirty="0"/>
              <a:t>Can more advanced architectures further reduce confusion between 'Cat' and 'Dog'?</a:t>
            </a:r>
            <a:endParaRPr lang="en-US" sz="2300" dirty="0">
              <a:ea typeface="Calibri"/>
              <a:cs typeface="Calibri"/>
            </a:endParaRPr>
          </a:p>
          <a:p>
            <a:pPr marL="457200" lvl="1" indent="0">
              <a:lnSpc>
                <a:spcPct val="90000"/>
              </a:lnSpc>
              <a:buNone/>
            </a:pPr>
            <a:endParaRPr lang="en-US" sz="2300" dirty="0">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Office PowerPoint</Application>
  <PresentationFormat>On-screen Show (4:3)</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Training a Model with CIFAR-10 Dataset</vt:lpstr>
      <vt:lpstr>Project Overview</vt:lpstr>
      <vt:lpstr>Data Wrangling and Cleaning</vt:lpstr>
      <vt:lpstr>Exploratory Data Analysis (1/2)</vt:lpstr>
      <vt:lpstr>Exploratory Data Analysis (2/2)</vt:lpstr>
      <vt:lpstr>Teamwork and Project Management</vt:lpstr>
      <vt:lpstr>Major Obstacle</vt:lpstr>
      <vt:lpstr>Conclusion and Insights (1/2)</vt:lpstr>
      <vt:lpstr>Conclusion and Insights (2/2)</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166</cp:revision>
  <dcterms:created xsi:type="dcterms:W3CDTF">2013-01-27T09:14:16Z</dcterms:created>
  <dcterms:modified xsi:type="dcterms:W3CDTF">2024-12-20T15:24:20Z</dcterms:modified>
  <cp:category/>
</cp:coreProperties>
</file>