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3.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5.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 id="2147483866" r:id="rId5"/>
    <p:sldMasterId id="2147484023" r:id="rId6"/>
    <p:sldMasterId id="2147484154" r:id="rId7"/>
    <p:sldMasterId id="2147484186" r:id="rId8"/>
    <p:sldMasterId id="2147484204" r:id="rId9"/>
    <p:sldMasterId id="2147484266" r:id="rId10"/>
  </p:sldMasterIdLst>
  <p:notesMasterIdLst>
    <p:notesMasterId r:id="rId62"/>
  </p:notesMasterIdLst>
  <p:handoutMasterIdLst>
    <p:handoutMasterId r:id="rId63"/>
  </p:handoutMasterIdLst>
  <p:sldIdLst>
    <p:sldId id="335" r:id="rId11"/>
    <p:sldId id="365" r:id="rId12"/>
    <p:sldId id="452" r:id="rId13"/>
    <p:sldId id="390" r:id="rId14"/>
    <p:sldId id="391" r:id="rId15"/>
    <p:sldId id="500" r:id="rId16"/>
    <p:sldId id="502" r:id="rId17"/>
    <p:sldId id="547" r:id="rId18"/>
    <p:sldId id="501" r:id="rId19"/>
    <p:sldId id="546" r:id="rId20"/>
    <p:sldId id="567" r:id="rId21"/>
    <p:sldId id="503" r:id="rId22"/>
    <p:sldId id="296" r:id="rId23"/>
    <p:sldId id="443" r:id="rId24"/>
    <p:sldId id="445" r:id="rId25"/>
    <p:sldId id="446" r:id="rId26"/>
    <p:sldId id="549" r:id="rId27"/>
    <p:sldId id="557" r:id="rId28"/>
    <p:sldId id="560" r:id="rId29"/>
    <p:sldId id="562" r:id="rId30"/>
    <p:sldId id="563" r:id="rId31"/>
    <p:sldId id="564" r:id="rId32"/>
    <p:sldId id="548" r:id="rId33"/>
    <p:sldId id="565" r:id="rId34"/>
    <p:sldId id="566" r:id="rId35"/>
    <p:sldId id="279" r:id="rId36"/>
    <p:sldId id="396" r:id="rId37"/>
    <p:sldId id="456" r:id="rId38"/>
    <p:sldId id="281" r:id="rId39"/>
    <p:sldId id="283" r:id="rId40"/>
    <p:sldId id="466" r:id="rId41"/>
    <p:sldId id="469" r:id="rId42"/>
    <p:sldId id="470" r:id="rId43"/>
    <p:sldId id="509" r:id="rId44"/>
    <p:sldId id="402" r:id="rId45"/>
    <p:sldId id="455" r:id="rId46"/>
    <p:sldId id="510" r:id="rId47"/>
    <p:sldId id="531" r:id="rId48"/>
    <p:sldId id="454" r:id="rId49"/>
    <p:sldId id="516" r:id="rId50"/>
    <p:sldId id="530" r:id="rId51"/>
    <p:sldId id="520" r:id="rId52"/>
    <p:sldId id="525" r:id="rId53"/>
    <p:sldId id="524" r:id="rId54"/>
    <p:sldId id="526" r:id="rId55"/>
    <p:sldId id="527" r:id="rId56"/>
    <p:sldId id="528" r:id="rId57"/>
    <p:sldId id="523" r:id="rId58"/>
    <p:sldId id="545" r:id="rId59"/>
    <p:sldId id="542" r:id="rId60"/>
    <p:sldId id="441" r:id="rId6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sham Teri" initials="ST" lastIdx="1" clrIdx="0"/>
  <p:cmAuthor id="2" name="Saksham Teri" initials="ST [2]" lastIdx="1" clrIdx="1"/>
  <p:cmAuthor id="3" name="Saksham Teri" initials="ST [3]" lastIdx="1" clrIdx="2"/>
  <p:cmAuthor id="4" name="Saksham Teri" initials="ST [4]" lastIdx="1" clrIdx="3"/>
  <p:cmAuthor id="5" name="Saksham Teri" initials="ST [5]" lastIdx="1" clrIdx="4"/>
  <p:cmAuthor id="6" name="Saksham Teri" initials="ST [6]" lastIdx="1" clrIdx="5"/>
  <p:cmAuthor id="7" name="Saksham Teri" initials="ST [7]" lastIdx="1" clrIdx="6"/>
  <p:cmAuthor id="8" name="Saksham Teri" initials="ST [8]" lastIdx="1" clrIdx="7"/>
  <p:cmAuthor id="9" name="Saksham Teri" initials="ST [9]" lastIdx="1" clrIdx="8"/>
  <p:cmAuthor id="10" name="Saksham Teri" initials="ST [10]" lastIdx="1" clrIdx="9"/>
  <p:cmAuthor id="11" name="Saksham Teri" initials="ST [11]" lastIdx="1" clrIdx="10"/>
  <p:cmAuthor id="12" name="Kavitha Ravipati (The Evergreen Group LLC)" initials="KR(EGL" lastIdx="13" clrIdx="11"/>
  <p:cmAuthor id="13" name="Kavitha" initials="K" lastIdx="50" clrIdx="1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42359"/>
    <a:srgbClr val="9B4F96"/>
    <a:srgbClr val="FF8C00"/>
    <a:srgbClr val="FF9933"/>
    <a:srgbClr val="FF9966"/>
    <a:srgbClr val="CCFFCC"/>
    <a:srgbClr val="FFFFCC"/>
    <a:srgbClr val="3F3F3F"/>
    <a:srgbClr val="0216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31" autoAdjust="0"/>
    <p:restoredTop sz="71267" autoAdjust="0"/>
  </p:normalViewPr>
  <p:slideViewPr>
    <p:cSldViewPr snapToObjects="1">
      <p:cViewPr varScale="1">
        <p:scale>
          <a:sx n="80" d="100"/>
          <a:sy n="80" d="100"/>
        </p:scale>
        <p:origin x="648" y="48"/>
      </p:cViewPr>
      <p:guideLst>
        <p:guide orient="horz" pos="2160"/>
        <p:guide pos="3840"/>
      </p:guideLst>
    </p:cSldViewPr>
  </p:slideViewPr>
  <p:outlineViewPr>
    <p:cViewPr>
      <p:scale>
        <a:sx n="33" d="100"/>
        <a:sy n="33" d="100"/>
      </p:scale>
      <p:origin x="0" y="-13998"/>
    </p:cViewPr>
  </p:outlineViewPr>
  <p:notesTextViewPr>
    <p:cViewPr>
      <p:scale>
        <a:sx n="125" d="100"/>
        <a:sy n="125" d="100"/>
      </p:scale>
      <p:origin x="0" y="0"/>
    </p:cViewPr>
  </p:notesTextViewPr>
  <p:sorterViewPr>
    <p:cViewPr varScale="1">
      <p:scale>
        <a:sx n="1" d="1"/>
        <a:sy n="1" d="1"/>
      </p:scale>
      <p:origin x="0" y="-19963"/>
    </p:cViewPr>
  </p:sorterViewPr>
  <p:notesViewPr>
    <p:cSldViewPr snapToObjects="1">
      <p:cViewPr>
        <p:scale>
          <a:sx n="70" d="100"/>
          <a:sy n="70" d="100"/>
        </p:scale>
        <p:origin x="-4110" y="-5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Escoto" userId="84a47458-6749-42ae-a9ed-76d3ef4f70c3" providerId="ADAL" clId="{AAABF7D8-FE53-493B-8AA2-29658E2C468F}"/>
    <pc:docChg chg="undo custSel addSld delSld modSld sldOrd">
      <pc:chgData name="Nicole Escoto" userId="84a47458-6749-42ae-a9ed-76d3ef4f70c3" providerId="ADAL" clId="{AAABF7D8-FE53-493B-8AA2-29658E2C468F}" dt="2023-03-30T19:40:35.219" v="165" actId="2696"/>
      <pc:docMkLst>
        <pc:docMk/>
      </pc:docMkLst>
      <pc:sldChg chg="modSp mod">
        <pc:chgData name="Nicole Escoto" userId="84a47458-6749-42ae-a9ed-76d3ef4f70c3" providerId="ADAL" clId="{AAABF7D8-FE53-493B-8AA2-29658E2C468F}" dt="2023-03-30T19:37:27.526" v="156" actId="20577"/>
        <pc:sldMkLst>
          <pc:docMk/>
          <pc:sldMk cId="759934777" sldId="281"/>
        </pc:sldMkLst>
        <pc:spChg chg="mod">
          <ac:chgData name="Nicole Escoto" userId="84a47458-6749-42ae-a9ed-76d3ef4f70c3" providerId="ADAL" clId="{AAABF7D8-FE53-493B-8AA2-29658E2C468F}" dt="2023-03-30T19:37:27.526" v="156" actId="20577"/>
          <ac:spMkLst>
            <pc:docMk/>
            <pc:sldMk cId="759934777" sldId="281"/>
            <ac:spMk id="3" creationId="{00000000-0000-0000-0000-000000000000}"/>
          </ac:spMkLst>
        </pc:spChg>
      </pc:sldChg>
      <pc:sldChg chg="del">
        <pc:chgData name="Nicole Escoto" userId="84a47458-6749-42ae-a9ed-76d3ef4f70c3" providerId="ADAL" clId="{AAABF7D8-FE53-493B-8AA2-29658E2C468F}" dt="2023-03-30T17:53:09.226" v="78" actId="2696"/>
        <pc:sldMkLst>
          <pc:docMk/>
          <pc:sldMk cId="768516571" sldId="305"/>
        </pc:sldMkLst>
      </pc:sldChg>
      <pc:sldChg chg="del">
        <pc:chgData name="Nicole Escoto" userId="84a47458-6749-42ae-a9ed-76d3ef4f70c3" providerId="ADAL" clId="{AAABF7D8-FE53-493B-8AA2-29658E2C468F}" dt="2023-03-30T17:49:37.330" v="34" actId="2696"/>
        <pc:sldMkLst>
          <pc:docMk/>
          <pc:sldMk cId="3145698250" sldId="319"/>
        </pc:sldMkLst>
      </pc:sldChg>
      <pc:sldChg chg="ord">
        <pc:chgData name="Nicole Escoto" userId="84a47458-6749-42ae-a9ed-76d3ef4f70c3" providerId="ADAL" clId="{AAABF7D8-FE53-493B-8AA2-29658E2C468F}" dt="2023-03-30T19:32:54.418" v="146"/>
        <pc:sldMkLst>
          <pc:docMk/>
          <pc:sldMk cId="2218536667" sldId="402"/>
        </pc:sldMkLst>
      </pc:sldChg>
      <pc:sldChg chg="ord">
        <pc:chgData name="Nicole Escoto" userId="84a47458-6749-42ae-a9ed-76d3ef4f70c3" providerId="ADAL" clId="{AAABF7D8-FE53-493B-8AA2-29658E2C468F}" dt="2023-03-30T19:39:51.246" v="162"/>
        <pc:sldMkLst>
          <pc:docMk/>
          <pc:sldMk cId="1969445436" sldId="454"/>
        </pc:sldMkLst>
      </pc:sldChg>
      <pc:sldChg chg="ord">
        <pc:chgData name="Nicole Escoto" userId="84a47458-6749-42ae-a9ed-76d3ef4f70c3" providerId="ADAL" clId="{AAABF7D8-FE53-493B-8AA2-29658E2C468F}" dt="2023-03-30T19:39:25.831" v="160"/>
        <pc:sldMkLst>
          <pc:docMk/>
          <pc:sldMk cId="114453151" sldId="455"/>
        </pc:sldMkLst>
      </pc:sldChg>
      <pc:sldChg chg="modSp mod">
        <pc:chgData name="Nicole Escoto" userId="84a47458-6749-42ae-a9ed-76d3ef4f70c3" providerId="ADAL" clId="{AAABF7D8-FE53-493B-8AA2-29658E2C468F}" dt="2023-03-30T17:52:18.473" v="77" actId="27636"/>
        <pc:sldMkLst>
          <pc:docMk/>
          <pc:sldMk cId="2076187481" sldId="456"/>
        </pc:sldMkLst>
        <pc:spChg chg="mod">
          <ac:chgData name="Nicole Escoto" userId="84a47458-6749-42ae-a9ed-76d3ef4f70c3" providerId="ADAL" clId="{AAABF7D8-FE53-493B-8AA2-29658E2C468F}" dt="2023-03-30T17:52:18.473" v="77" actId="27636"/>
          <ac:spMkLst>
            <pc:docMk/>
            <pc:sldMk cId="2076187481" sldId="456"/>
            <ac:spMk id="3" creationId="{00000000-0000-0000-0000-000000000000}"/>
          </ac:spMkLst>
        </pc:spChg>
      </pc:sldChg>
      <pc:sldChg chg="del">
        <pc:chgData name="Nicole Escoto" userId="84a47458-6749-42ae-a9ed-76d3ef4f70c3" providerId="ADAL" clId="{AAABF7D8-FE53-493B-8AA2-29658E2C468F}" dt="2023-03-30T17:50:47.291" v="37" actId="2696"/>
        <pc:sldMkLst>
          <pc:docMk/>
          <pc:sldMk cId="2062912976" sldId="463"/>
        </pc:sldMkLst>
      </pc:sldChg>
      <pc:sldChg chg="modSp del mod">
        <pc:chgData name="Nicole Escoto" userId="84a47458-6749-42ae-a9ed-76d3ef4f70c3" providerId="ADAL" clId="{AAABF7D8-FE53-493B-8AA2-29658E2C468F}" dt="2023-03-30T17:52:09.417" v="73" actId="2696"/>
        <pc:sldMkLst>
          <pc:docMk/>
          <pc:sldMk cId="2092820605" sldId="465"/>
        </pc:sldMkLst>
        <pc:spChg chg="mod">
          <ac:chgData name="Nicole Escoto" userId="84a47458-6749-42ae-a9ed-76d3ef4f70c3" providerId="ADAL" clId="{AAABF7D8-FE53-493B-8AA2-29658E2C468F}" dt="2023-03-30T17:52:06.243" v="72" actId="21"/>
          <ac:spMkLst>
            <pc:docMk/>
            <pc:sldMk cId="2092820605" sldId="465"/>
            <ac:spMk id="3" creationId="{00000000-0000-0000-0000-000000000000}"/>
          </ac:spMkLst>
        </pc:spChg>
      </pc:sldChg>
      <pc:sldChg chg="del">
        <pc:chgData name="Nicole Escoto" userId="84a47458-6749-42ae-a9ed-76d3ef4f70c3" providerId="ADAL" clId="{AAABF7D8-FE53-493B-8AA2-29658E2C468F}" dt="2023-03-30T17:50:33.078" v="36" actId="2696"/>
        <pc:sldMkLst>
          <pc:docMk/>
          <pc:sldMk cId="4054651061" sldId="489"/>
        </pc:sldMkLst>
      </pc:sldChg>
      <pc:sldChg chg="modSp mod">
        <pc:chgData name="Nicole Escoto" userId="84a47458-6749-42ae-a9ed-76d3ef4f70c3" providerId="ADAL" clId="{AAABF7D8-FE53-493B-8AA2-29658E2C468F}" dt="2023-03-30T19:37:45.185" v="157" actId="33524"/>
        <pc:sldMkLst>
          <pc:docMk/>
          <pc:sldMk cId="3820178584" sldId="509"/>
        </pc:sldMkLst>
        <pc:spChg chg="mod">
          <ac:chgData name="Nicole Escoto" userId="84a47458-6749-42ae-a9ed-76d3ef4f70c3" providerId="ADAL" clId="{AAABF7D8-FE53-493B-8AA2-29658E2C468F}" dt="2023-03-30T19:37:45.185" v="157" actId="33524"/>
          <ac:spMkLst>
            <pc:docMk/>
            <pc:sldMk cId="3820178584" sldId="509"/>
            <ac:spMk id="4" creationId="{765863F9-60AC-4E93-9366-13A8925D4E78}"/>
          </ac:spMkLst>
        </pc:spChg>
      </pc:sldChg>
      <pc:sldChg chg="del mod modShow">
        <pc:chgData name="Nicole Escoto" userId="84a47458-6749-42ae-a9ed-76d3ef4f70c3" providerId="ADAL" clId="{AAABF7D8-FE53-493B-8AA2-29658E2C468F}" dt="2023-03-30T19:32:58.834" v="147" actId="2696"/>
        <pc:sldMkLst>
          <pc:docMk/>
          <pc:sldMk cId="2485824965" sldId="511"/>
        </pc:sldMkLst>
      </pc:sldChg>
      <pc:sldChg chg="add del">
        <pc:chgData name="Nicole Escoto" userId="84a47458-6749-42ae-a9ed-76d3ef4f70c3" providerId="ADAL" clId="{AAABF7D8-FE53-493B-8AA2-29658E2C468F}" dt="2023-03-30T19:38:12.712" v="158" actId="2696"/>
        <pc:sldMkLst>
          <pc:docMk/>
          <pc:sldMk cId="2133198524" sldId="512"/>
        </pc:sldMkLst>
      </pc:sldChg>
      <pc:sldChg chg="del">
        <pc:chgData name="Nicole Escoto" userId="84a47458-6749-42ae-a9ed-76d3ef4f70c3" providerId="ADAL" clId="{AAABF7D8-FE53-493B-8AA2-29658E2C468F}" dt="2023-03-30T19:31:22.019" v="141" actId="2696"/>
        <pc:sldMkLst>
          <pc:docMk/>
          <pc:sldMk cId="3984215296" sldId="513"/>
        </pc:sldMkLst>
      </pc:sldChg>
      <pc:sldChg chg="del">
        <pc:chgData name="Nicole Escoto" userId="84a47458-6749-42ae-a9ed-76d3ef4f70c3" providerId="ADAL" clId="{AAABF7D8-FE53-493B-8AA2-29658E2C468F}" dt="2023-03-30T19:40:35.219" v="165" actId="2696"/>
        <pc:sldMkLst>
          <pc:docMk/>
          <pc:sldMk cId="3275478189" sldId="514"/>
        </pc:sldMkLst>
      </pc:sldChg>
      <pc:sldChg chg="modSp mod">
        <pc:chgData name="Nicole Escoto" userId="84a47458-6749-42ae-a9ed-76d3ef4f70c3" providerId="ADAL" clId="{AAABF7D8-FE53-493B-8AA2-29658E2C468F}" dt="2023-03-30T19:28:22.637" v="123" actId="33524"/>
        <pc:sldMkLst>
          <pc:docMk/>
          <pc:sldMk cId="1721993515" sldId="523"/>
        </pc:sldMkLst>
        <pc:spChg chg="mod">
          <ac:chgData name="Nicole Escoto" userId="84a47458-6749-42ae-a9ed-76d3ef4f70c3" providerId="ADAL" clId="{AAABF7D8-FE53-493B-8AA2-29658E2C468F}" dt="2023-03-30T19:28:22.637" v="123" actId="33524"/>
          <ac:spMkLst>
            <pc:docMk/>
            <pc:sldMk cId="1721993515" sldId="523"/>
            <ac:spMk id="4" creationId="{81167977-1CED-4CFF-90FA-ECCC1EEA53E0}"/>
          </ac:spMkLst>
        </pc:spChg>
      </pc:sldChg>
      <pc:sldChg chg="ord">
        <pc:chgData name="Nicole Escoto" userId="84a47458-6749-42ae-a9ed-76d3ef4f70c3" providerId="ADAL" clId="{AAABF7D8-FE53-493B-8AA2-29658E2C468F}" dt="2023-03-30T17:56:50.226" v="86"/>
        <pc:sldMkLst>
          <pc:docMk/>
          <pc:sldMk cId="2089632913" sldId="525"/>
        </pc:sldMkLst>
      </pc:sldChg>
      <pc:sldChg chg="modSp mod">
        <pc:chgData name="Nicole Escoto" userId="84a47458-6749-42ae-a9ed-76d3ef4f70c3" providerId="ADAL" clId="{AAABF7D8-FE53-493B-8AA2-29658E2C468F}" dt="2023-03-30T18:00:01.868" v="105" actId="1076"/>
        <pc:sldMkLst>
          <pc:docMk/>
          <pc:sldMk cId="2240219535" sldId="526"/>
        </pc:sldMkLst>
        <pc:spChg chg="mod">
          <ac:chgData name="Nicole Escoto" userId="84a47458-6749-42ae-a9ed-76d3ef4f70c3" providerId="ADAL" clId="{AAABF7D8-FE53-493B-8AA2-29658E2C468F}" dt="2023-03-30T17:59:52.542" v="103" actId="113"/>
          <ac:spMkLst>
            <pc:docMk/>
            <pc:sldMk cId="2240219535" sldId="526"/>
            <ac:spMk id="4" creationId="{99C178C2-2765-43CF-B4A0-76B56ED1B895}"/>
          </ac:spMkLst>
        </pc:spChg>
        <pc:picChg chg="mod">
          <ac:chgData name="Nicole Escoto" userId="84a47458-6749-42ae-a9ed-76d3ef4f70c3" providerId="ADAL" clId="{AAABF7D8-FE53-493B-8AA2-29658E2C468F}" dt="2023-03-30T17:59:56.660" v="104" actId="1076"/>
          <ac:picMkLst>
            <pc:docMk/>
            <pc:sldMk cId="2240219535" sldId="526"/>
            <ac:picMk id="6" creationId="{9AB1D853-F2CD-42F4-A8B7-0B8628D3150B}"/>
          </ac:picMkLst>
        </pc:picChg>
        <pc:picChg chg="mod">
          <ac:chgData name="Nicole Escoto" userId="84a47458-6749-42ae-a9ed-76d3ef4f70c3" providerId="ADAL" clId="{AAABF7D8-FE53-493B-8AA2-29658E2C468F}" dt="2023-03-30T18:00:01.868" v="105" actId="1076"/>
          <ac:picMkLst>
            <pc:docMk/>
            <pc:sldMk cId="2240219535" sldId="526"/>
            <ac:picMk id="8" creationId="{ECFCF513-D153-4685-8D34-34C2E886D0F1}"/>
          </ac:picMkLst>
        </pc:picChg>
      </pc:sldChg>
      <pc:sldChg chg="addSp modSp mod">
        <pc:chgData name="Nicole Escoto" userId="84a47458-6749-42ae-a9ed-76d3ef4f70c3" providerId="ADAL" clId="{AAABF7D8-FE53-493B-8AA2-29658E2C468F}" dt="2023-03-30T19:29:53.332" v="136" actId="14100"/>
        <pc:sldMkLst>
          <pc:docMk/>
          <pc:sldMk cId="4161237070" sldId="528"/>
        </pc:sldMkLst>
        <pc:spChg chg="mod">
          <ac:chgData name="Nicole Escoto" userId="84a47458-6749-42ae-a9ed-76d3ef4f70c3" providerId="ADAL" clId="{AAABF7D8-FE53-493B-8AA2-29658E2C468F}" dt="2023-03-30T19:29:10.440" v="124" actId="1076"/>
          <ac:spMkLst>
            <pc:docMk/>
            <pc:sldMk cId="4161237070" sldId="528"/>
            <ac:spMk id="4" creationId="{2F3074B1-2FB6-423E-B07A-E2760DB9C1FA}"/>
          </ac:spMkLst>
        </pc:spChg>
        <pc:picChg chg="add mod">
          <ac:chgData name="Nicole Escoto" userId="84a47458-6749-42ae-a9ed-76d3ef4f70c3" providerId="ADAL" clId="{AAABF7D8-FE53-493B-8AA2-29658E2C468F}" dt="2023-03-30T19:29:24.547" v="129" actId="1076"/>
          <ac:picMkLst>
            <pc:docMk/>
            <pc:sldMk cId="4161237070" sldId="528"/>
            <ac:picMk id="5" creationId="{67F283BE-3C39-3B8F-2925-21EC0C08BA42}"/>
          </ac:picMkLst>
        </pc:picChg>
        <pc:picChg chg="mod">
          <ac:chgData name="Nicole Escoto" userId="84a47458-6749-42ae-a9ed-76d3ef4f70c3" providerId="ADAL" clId="{AAABF7D8-FE53-493B-8AA2-29658E2C468F}" dt="2023-03-30T19:29:47.483" v="134" actId="1076"/>
          <ac:picMkLst>
            <pc:docMk/>
            <pc:sldMk cId="4161237070" sldId="528"/>
            <ac:picMk id="6" creationId="{1B8492BC-3CBC-4DC6-8E78-1C5A5ECBFE3A}"/>
          </ac:picMkLst>
        </pc:picChg>
        <pc:picChg chg="add mod">
          <ac:chgData name="Nicole Escoto" userId="84a47458-6749-42ae-a9ed-76d3ef4f70c3" providerId="ADAL" clId="{AAABF7D8-FE53-493B-8AA2-29658E2C468F}" dt="2023-03-30T19:29:53.332" v="136" actId="14100"/>
          <ac:picMkLst>
            <pc:docMk/>
            <pc:sldMk cId="4161237070" sldId="528"/>
            <ac:picMk id="7" creationId="{AC147939-2D0B-D649-9A30-0315AB13D3C7}"/>
          </ac:picMkLst>
        </pc:picChg>
      </pc:sldChg>
      <pc:sldChg chg="del">
        <pc:chgData name="Nicole Escoto" userId="84a47458-6749-42ae-a9ed-76d3ef4f70c3" providerId="ADAL" clId="{AAABF7D8-FE53-493B-8AA2-29658E2C468F}" dt="2023-03-30T19:29:58.719" v="137" actId="2696"/>
        <pc:sldMkLst>
          <pc:docMk/>
          <pc:sldMk cId="2532117606" sldId="529"/>
        </pc:sldMkLst>
      </pc:sldChg>
      <pc:sldChg chg="ord">
        <pc:chgData name="Nicole Escoto" userId="84a47458-6749-42ae-a9ed-76d3ef4f70c3" providerId="ADAL" clId="{AAABF7D8-FE53-493B-8AA2-29658E2C468F}" dt="2023-03-30T19:40:00.422" v="164"/>
        <pc:sldMkLst>
          <pc:docMk/>
          <pc:sldMk cId="3101514221" sldId="531"/>
        </pc:sldMkLst>
      </pc:sldChg>
      <pc:sldChg chg="del">
        <pc:chgData name="Nicole Escoto" userId="84a47458-6749-42ae-a9ed-76d3ef4f70c3" providerId="ADAL" clId="{AAABF7D8-FE53-493B-8AA2-29658E2C468F}" dt="2023-03-30T19:26:04.593" v="110" actId="2696"/>
        <pc:sldMkLst>
          <pc:docMk/>
          <pc:sldMk cId="410102905" sldId="540"/>
        </pc:sldMkLst>
      </pc:sldChg>
      <pc:sldChg chg="del">
        <pc:chgData name="Nicole Escoto" userId="84a47458-6749-42ae-a9ed-76d3ef4f70c3" providerId="ADAL" clId="{AAABF7D8-FE53-493B-8AA2-29658E2C468F}" dt="2023-03-30T19:27:06.442" v="122" actId="2696"/>
        <pc:sldMkLst>
          <pc:docMk/>
          <pc:sldMk cId="2205130534" sldId="541"/>
        </pc:sldMkLst>
      </pc:sldChg>
      <pc:sldChg chg="del ord">
        <pc:chgData name="Nicole Escoto" userId="84a47458-6749-42ae-a9ed-76d3ef4f70c3" providerId="ADAL" clId="{AAABF7D8-FE53-493B-8AA2-29658E2C468F}" dt="2023-03-30T19:27:06.442" v="122" actId="2696"/>
        <pc:sldMkLst>
          <pc:docMk/>
          <pc:sldMk cId="4003025080" sldId="543"/>
        </pc:sldMkLst>
      </pc:sldChg>
      <pc:sldChg chg="modSp mod">
        <pc:chgData name="Nicole Escoto" userId="84a47458-6749-42ae-a9ed-76d3ef4f70c3" providerId="ADAL" clId="{AAABF7D8-FE53-493B-8AA2-29658E2C468F}" dt="2023-03-30T19:27:00.860" v="121" actId="20577"/>
        <pc:sldMkLst>
          <pc:docMk/>
          <pc:sldMk cId="2235888361" sldId="545"/>
        </pc:sldMkLst>
        <pc:spChg chg="mod">
          <ac:chgData name="Nicole Escoto" userId="84a47458-6749-42ae-a9ed-76d3ef4f70c3" providerId="ADAL" clId="{AAABF7D8-FE53-493B-8AA2-29658E2C468F}" dt="2023-03-30T19:27:00.860" v="121" actId="20577"/>
          <ac:spMkLst>
            <pc:docMk/>
            <pc:sldMk cId="2235888361" sldId="545"/>
            <ac:spMk id="4" creationId="{BA2B465D-65BE-435C-AFC7-FF3A667F4847}"/>
          </ac:spMkLst>
        </pc:spChg>
      </pc:sldChg>
      <pc:sldChg chg="del">
        <pc:chgData name="Nicole Escoto" userId="84a47458-6749-42ae-a9ed-76d3ef4f70c3" providerId="ADAL" clId="{AAABF7D8-FE53-493B-8AA2-29658E2C468F}" dt="2023-03-30T17:42:33.914" v="0" actId="2696"/>
        <pc:sldMkLst>
          <pc:docMk/>
          <pc:sldMk cId="2371425438" sldId="558"/>
        </pc:sldMkLst>
      </pc:sldChg>
      <pc:sldChg chg="del">
        <pc:chgData name="Nicole Escoto" userId="84a47458-6749-42ae-a9ed-76d3ef4f70c3" providerId="ADAL" clId="{AAABF7D8-FE53-493B-8AA2-29658E2C468F}" dt="2023-03-30T17:42:33.914" v="0" actId="2696"/>
        <pc:sldMkLst>
          <pc:docMk/>
          <pc:sldMk cId="410399469" sldId="559"/>
        </pc:sldMkLst>
      </pc:sldChg>
      <pc:sldChg chg="addSp modSp mod">
        <pc:chgData name="Nicole Escoto" userId="84a47458-6749-42ae-a9ed-76d3ef4f70c3" providerId="ADAL" clId="{AAABF7D8-FE53-493B-8AA2-29658E2C468F}" dt="2023-03-30T17:44:05.402" v="13" actId="14100"/>
        <pc:sldMkLst>
          <pc:docMk/>
          <pc:sldMk cId="1590009745" sldId="560"/>
        </pc:sldMkLst>
        <pc:spChg chg="mod">
          <ac:chgData name="Nicole Escoto" userId="84a47458-6749-42ae-a9ed-76d3ef4f70c3" providerId="ADAL" clId="{AAABF7D8-FE53-493B-8AA2-29658E2C468F}" dt="2023-03-30T17:43:12.297" v="2"/>
          <ac:spMkLst>
            <pc:docMk/>
            <pc:sldMk cId="1590009745" sldId="560"/>
            <ac:spMk id="4" creationId="{4DDF475B-01DA-4B78-B522-5840413AEAC8}"/>
          </ac:spMkLst>
        </pc:spChg>
        <pc:picChg chg="add mod">
          <ac:chgData name="Nicole Escoto" userId="84a47458-6749-42ae-a9ed-76d3ef4f70c3" providerId="ADAL" clId="{AAABF7D8-FE53-493B-8AA2-29658E2C468F}" dt="2023-03-30T17:44:00.502" v="12" actId="14100"/>
          <ac:picMkLst>
            <pc:docMk/>
            <pc:sldMk cId="1590009745" sldId="560"/>
            <ac:picMk id="5" creationId="{79845321-6EE9-1C5B-4830-2176FF64D453}"/>
          </ac:picMkLst>
        </pc:picChg>
        <pc:picChg chg="mod">
          <ac:chgData name="Nicole Escoto" userId="84a47458-6749-42ae-a9ed-76d3ef4f70c3" providerId="ADAL" clId="{AAABF7D8-FE53-493B-8AA2-29658E2C468F}" dt="2023-03-30T17:44:05.402" v="13" actId="14100"/>
          <ac:picMkLst>
            <pc:docMk/>
            <pc:sldMk cId="1590009745" sldId="560"/>
            <ac:picMk id="6" creationId="{CCB7C0FE-A077-45BA-8387-FEB10E606B4F}"/>
          </ac:picMkLst>
        </pc:picChg>
      </pc:sldChg>
      <pc:sldChg chg="del">
        <pc:chgData name="Nicole Escoto" userId="84a47458-6749-42ae-a9ed-76d3ef4f70c3" providerId="ADAL" clId="{AAABF7D8-FE53-493B-8AA2-29658E2C468F}" dt="2023-03-30T17:44:25.472" v="14" actId="2696"/>
        <pc:sldMkLst>
          <pc:docMk/>
          <pc:sldMk cId="3992467654" sldId="561"/>
        </pc:sldMkLst>
      </pc:sldChg>
      <pc:sldChg chg="modSp mod">
        <pc:chgData name="Nicole Escoto" userId="84a47458-6749-42ae-a9ed-76d3ef4f70c3" providerId="ADAL" clId="{AAABF7D8-FE53-493B-8AA2-29658E2C468F}" dt="2023-03-30T17:44:50.777" v="16" actId="5793"/>
        <pc:sldMkLst>
          <pc:docMk/>
          <pc:sldMk cId="3896453170" sldId="562"/>
        </pc:sldMkLst>
        <pc:spChg chg="mod">
          <ac:chgData name="Nicole Escoto" userId="84a47458-6749-42ae-a9ed-76d3ef4f70c3" providerId="ADAL" clId="{AAABF7D8-FE53-493B-8AA2-29658E2C468F}" dt="2023-03-30T17:44:50.777" v="16" actId="5793"/>
          <ac:spMkLst>
            <pc:docMk/>
            <pc:sldMk cId="3896453170" sldId="562"/>
            <ac:spMk id="4" creationId="{4DDF475B-01DA-4B78-B522-5840413AEAC8}"/>
          </ac:spMkLst>
        </pc:spChg>
      </pc:sldChg>
    </pc:docChg>
  </pc:docChgLst>
  <pc:docChgLst>
    <pc:chgData name="Radhika Jayaprakash" userId="99924348-a0d3-45bb-a934-faf0548e2de5" providerId="ADAL" clId="{EAFF91C5-5562-4FBB-9791-D67705932ECC}"/>
    <pc:docChg chg="delSld modSld delMainMaster">
      <pc:chgData name="Radhika Jayaprakash" userId="99924348-a0d3-45bb-a934-faf0548e2de5" providerId="ADAL" clId="{EAFF91C5-5562-4FBB-9791-D67705932ECC}" dt="2023-11-28T16:56:19.935" v="51" actId="47"/>
      <pc:docMkLst>
        <pc:docMk/>
      </pc:docMkLst>
      <pc:sldChg chg="del">
        <pc:chgData name="Radhika Jayaprakash" userId="99924348-a0d3-45bb-a934-faf0548e2de5" providerId="ADAL" clId="{EAFF91C5-5562-4FBB-9791-D67705932ECC}" dt="2023-11-28T16:55:52.308" v="49" actId="47"/>
        <pc:sldMkLst>
          <pc:docMk/>
          <pc:sldMk cId="1648776216" sldId="265"/>
        </pc:sldMkLst>
      </pc:sldChg>
      <pc:sldChg chg="modSp mod">
        <pc:chgData name="Radhika Jayaprakash" userId="99924348-a0d3-45bb-a934-faf0548e2de5" providerId="ADAL" clId="{EAFF91C5-5562-4FBB-9791-D67705932ECC}" dt="2023-11-28T16:54:40.708" v="37" actId="20577"/>
        <pc:sldMkLst>
          <pc:docMk/>
          <pc:sldMk cId="0" sldId="335"/>
        </pc:sldMkLst>
        <pc:spChg chg="mod">
          <ac:chgData name="Radhika Jayaprakash" userId="99924348-a0d3-45bb-a934-faf0548e2de5" providerId="ADAL" clId="{EAFF91C5-5562-4FBB-9791-D67705932ECC}" dt="2023-11-28T16:54:40.708" v="37" actId="20577"/>
          <ac:spMkLst>
            <pc:docMk/>
            <pc:sldMk cId="0" sldId="335"/>
            <ac:spMk id="26626" creationId="{00000000-0000-0000-0000-000000000000}"/>
          </ac:spMkLst>
        </pc:spChg>
      </pc:sldChg>
      <pc:sldChg chg="del">
        <pc:chgData name="Radhika Jayaprakash" userId="99924348-a0d3-45bb-a934-faf0548e2de5" providerId="ADAL" clId="{EAFF91C5-5562-4FBB-9791-D67705932ECC}" dt="2023-11-28T16:56:19.935" v="51" actId="47"/>
        <pc:sldMkLst>
          <pc:docMk/>
          <pc:sldMk cId="3105978645" sldId="341"/>
        </pc:sldMkLst>
      </pc:sldChg>
      <pc:sldChg chg="del">
        <pc:chgData name="Radhika Jayaprakash" userId="99924348-a0d3-45bb-a934-faf0548e2de5" providerId="ADAL" clId="{EAFF91C5-5562-4FBB-9791-D67705932ECC}" dt="2023-11-28T16:56:19.935" v="51" actId="47"/>
        <pc:sldMkLst>
          <pc:docMk/>
          <pc:sldMk cId="3192628023" sldId="342"/>
        </pc:sldMkLst>
      </pc:sldChg>
      <pc:sldChg chg="del">
        <pc:chgData name="Radhika Jayaprakash" userId="99924348-a0d3-45bb-a934-faf0548e2de5" providerId="ADAL" clId="{EAFF91C5-5562-4FBB-9791-D67705932ECC}" dt="2023-11-28T16:54:45.402" v="38" actId="47"/>
        <pc:sldMkLst>
          <pc:docMk/>
          <pc:sldMk cId="0" sldId="346"/>
        </pc:sldMkLst>
      </pc:sldChg>
      <pc:sldChg chg="del">
        <pc:chgData name="Radhika Jayaprakash" userId="99924348-a0d3-45bb-a934-faf0548e2de5" providerId="ADAL" clId="{EAFF91C5-5562-4FBB-9791-D67705932ECC}" dt="2023-11-28T16:54:45.402" v="38" actId="47"/>
        <pc:sldMkLst>
          <pc:docMk/>
          <pc:sldMk cId="308413732" sldId="352"/>
        </pc:sldMkLst>
      </pc:sldChg>
      <pc:sldChg chg="del">
        <pc:chgData name="Radhika Jayaprakash" userId="99924348-a0d3-45bb-a934-faf0548e2de5" providerId="ADAL" clId="{EAFF91C5-5562-4FBB-9791-D67705932ECC}" dt="2023-11-28T16:54:51.039" v="40" actId="47"/>
        <pc:sldMkLst>
          <pc:docMk/>
          <pc:sldMk cId="3717723382" sldId="353"/>
        </pc:sldMkLst>
      </pc:sldChg>
      <pc:sldChg chg="del">
        <pc:chgData name="Radhika Jayaprakash" userId="99924348-a0d3-45bb-a934-faf0548e2de5" providerId="ADAL" clId="{EAFF91C5-5562-4FBB-9791-D67705932ECC}" dt="2023-11-28T16:55:02.748" v="41" actId="47"/>
        <pc:sldMkLst>
          <pc:docMk/>
          <pc:sldMk cId="4139624569" sldId="383"/>
        </pc:sldMkLst>
      </pc:sldChg>
      <pc:sldChg chg="del">
        <pc:chgData name="Radhika Jayaprakash" userId="99924348-a0d3-45bb-a934-faf0548e2de5" providerId="ADAL" clId="{EAFF91C5-5562-4FBB-9791-D67705932ECC}" dt="2023-11-28T16:55:02.748" v="41" actId="47"/>
        <pc:sldMkLst>
          <pc:docMk/>
          <pc:sldMk cId="1178448083" sldId="384"/>
        </pc:sldMkLst>
      </pc:sldChg>
      <pc:sldChg chg="del">
        <pc:chgData name="Radhika Jayaprakash" userId="99924348-a0d3-45bb-a934-faf0548e2de5" providerId="ADAL" clId="{EAFF91C5-5562-4FBB-9791-D67705932ECC}" dt="2023-11-28T16:55:39.932" v="47" actId="47"/>
        <pc:sldMkLst>
          <pc:docMk/>
          <pc:sldMk cId="1973763771" sldId="394"/>
        </pc:sldMkLst>
      </pc:sldChg>
      <pc:sldChg chg="del">
        <pc:chgData name="Radhika Jayaprakash" userId="99924348-a0d3-45bb-a934-faf0548e2de5" providerId="ADAL" clId="{EAFF91C5-5562-4FBB-9791-D67705932ECC}" dt="2023-11-28T16:56:10.062" v="50" actId="47"/>
        <pc:sldMkLst>
          <pc:docMk/>
          <pc:sldMk cId="1209548052" sldId="403"/>
        </pc:sldMkLst>
      </pc:sldChg>
      <pc:sldChg chg="del">
        <pc:chgData name="Radhika Jayaprakash" userId="99924348-a0d3-45bb-a934-faf0548e2de5" providerId="ADAL" clId="{EAFF91C5-5562-4FBB-9791-D67705932ECC}" dt="2023-11-28T16:56:10.062" v="50" actId="47"/>
        <pc:sldMkLst>
          <pc:docMk/>
          <pc:sldMk cId="1655634998" sldId="405"/>
        </pc:sldMkLst>
      </pc:sldChg>
      <pc:sldChg chg="del">
        <pc:chgData name="Radhika Jayaprakash" userId="99924348-a0d3-45bb-a934-faf0548e2de5" providerId="ADAL" clId="{EAFF91C5-5562-4FBB-9791-D67705932ECC}" dt="2023-11-28T16:55:39.932" v="47" actId="47"/>
        <pc:sldMkLst>
          <pc:docMk/>
          <pc:sldMk cId="795532555" sldId="409"/>
        </pc:sldMkLst>
      </pc:sldChg>
      <pc:sldChg chg="del">
        <pc:chgData name="Radhika Jayaprakash" userId="99924348-a0d3-45bb-a934-faf0548e2de5" providerId="ADAL" clId="{EAFF91C5-5562-4FBB-9791-D67705932ECC}" dt="2023-11-28T16:56:10.062" v="50" actId="47"/>
        <pc:sldMkLst>
          <pc:docMk/>
          <pc:sldMk cId="150182212" sldId="435"/>
        </pc:sldMkLst>
      </pc:sldChg>
      <pc:sldChg chg="del">
        <pc:chgData name="Radhika Jayaprakash" userId="99924348-a0d3-45bb-a934-faf0548e2de5" providerId="ADAL" clId="{EAFF91C5-5562-4FBB-9791-D67705932ECC}" dt="2023-11-28T16:55:02.748" v="41" actId="47"/>
        <pc:sldMkLst>
          <pc:docMk/>
          <pc:sldMk cId="3647015582" sldId="442"/>
        </pc:sldMkLst>
      </pc:sldChg>
      <pc:sldChg chg="del">
        <pc:chgData name="Radhika Jayaprakash" userId="99924348-a0d3-45bb-a934-faf0548e2de5" providerId="ADAL" clId="{EAFF91C5-5562-4FBB-9791-D67705932ECC}" dt="2023-11-28T16:54:49.850" v="39" actId="47"/>
        <pc:sldMkLst>
          <pc:docMk/>
          <pc:sldMk cId="412300107" sldId="450"/>
        </pc:sldMkLst>
      </pc:sldChg>
      <pc:sldChg chg="del">
        <pc:chgData name="Radhika Jayaprakash" userId="99924348-a0d3-45bb-a934-faf0548e2de5" providerId="ADAL" clId="{EAFF91C5-5562-4FBB-9791-D67705932ECC}" dt="2023-11-28T16:55:20.552" v="43" actId="47"/>
        <pc:sldMkLst>
          <pc:docMk/>
          <pc:sldMk cId="1475400077" sldId="457"/>
        </pc:sldMkLst>
      </pc:sldChg>
      <pc:sldChg chg="del">
        <pc:chgData name="Radhika Jayaprakash" userId="99924348-a0d3-45bb-a934-faf0548e2de5" providerId="ADAL" clId="{EAFF91C5-5562-4FBB-9791-D67705932ECC}" dt="2023-11-28T16:55:20.552" v="43" actId="47"/>
        <pc:sldMkLst>
          <pc:docMk/>
          <pc:sldMk cId="830028538" sldId="458"/>
        </pc:sldMkLst>
      </pc:sldChg>
      <pc:sldChg chg="del">
        <pc:chgData name="Radhika Jayaprakash" userId="99924348-a0d3-45bb-a934-faf0548e2de5" providerId="ADAL" clId="{EAFF91C5-5562-4FBB-9791-D67705932ECC}" dt="2023-11-28T16:55:02.748" v="41" actId="47"/>
        <pc:sldMkLst>
          <pc:docMk/>
          <pc:sldMk cId="3458911607" sldId="475"/>
        </pc:sldMkLst>
      </pc:sldChg>
      <pc:sldChg chg="del">
        <pc:chgData name="Radhika Jayaprakash" userId="99924348-a0d3-45bb-a934-faf0548e2de5" providerId="ADAL" clId="{EAFF91C5-5562-4FBB-9791-D67705932ECC}" dt="2023-11-28T16:55:02.748" v="41" actId="47"/>
        <pc:sldMkLst>
          <pc:docMk/>
          <pc:sldMk cId="2528466354" sldId="476"/>
        </pc:sldMkLst>
      </pc:sldChg>
      <pc:sldChg chg="del">
        <pc:chgData name="Radhika Jayaprakash" userId="99924348-a0d3-45bb-a934-faf0548e2de5" providerId="ADAL" clId="{EAFF91C5-5562-4FBB-9791-D67705932ECC}" dt="2023-11-28T16:55:23.751" v="44" actId="47"/>
        <pc:sldMkLst>
          <pc:docMk/>
          <pc:sldMk cId="2188319922" sldId="481"/>
        </pc:sldMkLst>
      </pc:sldChg>
      <pc:sldChg chg="del">
        <pc:chgData name="Radhika Jayaprakash" userId="99924348-a0d3-45bb-a934-faf0548e2de5" providerId="ADAL" clId="{EAFF91C5-5562-4FBB-9791-D67705932ECC}" dt="2023-11-28T16:55:49.502" v="48" actId="47"/>
        <pc:sldMkLst>
          <pc:docMk/>
          <pc:sldMk cId="4100332599" sldId="493"/>
        </pc:sldMkLst>
      </pc:sldChg>
      <pc:sldChg chg="del">
        <pc:chgData name="Radhika Jayaprakash" userId="99924348-a0d3-45bb-a934-faf0548e2de5" providerId="ADAL" clId="{EAFF91C5-5562-4FBB-9791-D67705932ECC}" dt="2023-11-28T16:55:49.502" v="48" actId="47"/>
        <pc:sldMkLst>
          <pc:docMk/>
          <pc:sldMk cId="215119933" sldId="494"/>
        </pc:sldMkLst>
      </pc:sldChg>
      <pc:sldChg chg="del">
        <pc:chgData name="Radhika Jayaprakash" userId="99924348-a0d3-45bb-a934-faf0548e2de5" providerId="ADAL" clId="{EAFF91C5-5562-4FBB-9791-D67705932ECC}" dt="2023-11-28T16:55:49.502" v="48" actId="47"/>
        <pc:sldMkLst>
          <pc:docMk/>
          <pc:sldMk cId="2158375854" sldId="496"/>
        </pc:sldMkLst>
      </pc:sldChg>
      <pc:sldChg chg="del">
        <pc:chgData name="Radhika Jayaprakash" userId="99924348-a0d3-45bb-a934-faf0548e2de5" providerId="ADAL" clId="{EAFF91C5-5562-4FBB-9791-D67705932ECC}" dt="2023-11-28T16:55:52.308" v="49" actId="47"/>
        <pc:sldMkLst>
          <pc:docMk/>
          <pc:sldMk cId="3936860239" sldId="505"/>
        </pc:sldMkLst>
      </pc:sldChg>
      <pc:sldChg chg="del">
        <pc:chgData name="Radhika Jayaprakash" userId="99924348-a0d3-45bb-a934-faf0548e2de5" providerId="ADAL" clId="{EAFF91C5-5562-4FBB-9791-D67705932ECC}" dt="2023-11-28T16:56:10.062" v="50" actId="47"/>
        <pc:sldMkLst>
          <pc:docMk/>
          <pc:sldMk cId="814938513" sldId="532"/>
        </pc:sldMkLst>
      </pc:sldChg>
      <pc:sldChg chg="del">
        <pc:chgData name="Radhika Jayaprakash" userId="99924348-a0d3-45bb-a934-faf0548e2de5" providerId="ADAL" clId="{EAFF91C5-5562-4FBB-9791-D67705932ECC}" dt="2023-11-28T16:55:49.502" v="48" actId="47"/>
        <pc:sldMkLst>
          <pc:docMk/>
          <pc:sldMk cId="2080265509" sldId="533"/>
        </pc:sldMkLst>
      </pc:sldChg>
      <pc:sldChg chg="del">
        <pc:chgData name="Radhika Jayaprakash" userId="99924348-a0d3-45bb-a934-faf0548e2de5" providerId="ADAL" clId="{EAFF91C5-5562-4FBB-9791-D67705932ECC}" dt="2023-11-28T16:56:10.062" v="50" actId="47"/>
        <pc:sldMkLst>
          <pc:docMk/>
          <pc:sldMk cId="634655976" sldId="534"/>
        </pc:sldMkLst>
      </pc:sldChg>
      <pc:sldChg chg="del">
        <pc:chgData name="Radhika Jayaprakash" userId="99924348-a0d3-45bb-a934-faf0548e2de5" providerId="ADAL" clId="{EAFF91C5-5562-4FBB-9791-D67705932ECC}" dt="2023-11-28T16:56:10.062" v="50" actId="47"/>
        <pc:sldMkLst>
          <pc:docMk/>
          <pc:sldMk cId="362740625" sldId="535"/>
        </pc:sldMkLst>
      </pc:sldChg>
      <pc:sldChg chg="del">
        <pc:chgData name="Radhika Jayaprakash" userId="99924348-a0d3-45bb-a934-faf0548e2de5" providerId="ADAL" clId="{EAFF91C5-5562-4FBB-9791-D67705932ECC}" dt="2023-11-28T16:56:19.935" v="51" actId="47"/>
        <pc:sldMkLst>
          <pc:docMk/>
          <pc:sldMk cId="2815198791" sldId="536"/>
        </pc:sldMkLst>
      </pc:sldChg>
      <pc:sldChg chg="del">
        <pc:chgData name="Radhika Jayaprakash" userId="99924348-a0d3-45bb-a934-faf0548e2de5" providerId="ADAL" clId="{EAFF91C5-5562-4FBB-9791-D67705932ECC}" dt="2023-11-28T16:56:19.935" v="51" actId="47"/>
        <pc:sldMkLst>
          <pc:docMk/>
          <pc:sldMk cId="1168673927" sldId="537"/>
        </pc:sldMkLst>
      </pc:sldChg>
      <pc:sldChg chg="del">
        <pc:chgData name="Radhika Jayaprakash" userId="99924348-a0d3-45bb-a934-faf0548e2de5" providerId="ADAL" clId="{EAFF91C5-5562-4FBB-9791-D67705932ECC}" dt="2023-11-28T16:56:19.935" v="51" actId="47"/>
        <pc:sldMkLst>
          <pc:docMk/>
          <pc:sldMk cId="3374837389" sldId="538"/>
        </pc:sldMkLst>
      </pc:sldChg>
      <pc:sldChg chg="del">
        <pc:chgData name="Radhika Jayaprakash" userId="99924348-a0d3-45bb-a934-faf0548e2de5" providerId="ADAL" clId="{EAFF91C5-5562-4FBB-9791-D67705932ECC}" dt="2023-11-28T16:56:19.935" v="51" actId="47"/>
        <pc:sldMkLst>
          <pc:docMk/>
          <pc:sldMk cId="1516610059" sldId="539"/>
        </pc:sldMkLst>
      </pc:sldChg>
      <pc:sldChg chg="del">
        <pc:chgData name="Radhika Jayaprakash" userId="99924348-a0d3-45bb-a934-faf0548e2de5" providerId="ADAL" clId="{EAFF91C5-5562-4FBB-9791-D67705932ECC}" dt="2023-11-28T16:55:20.552" v="43" actId="47"/>
        <pc:sldMkLst>
          <pc:docMk/>
          <pc:sldMk cId="340592132" sldId="544"/>
        </pc:sldMkLst>
      </pc:sldChg>
      <pc:sldChg chg="del">
        <pc:chgData name="Radhika Jayaprakash" userId="99924348-a0d3-45bb-a934-faf0548e2de5" providerId="ADAL" clId="{EAFF91C5-5562-4FBB-9791-D67705932ECC}" dt="2023-11-28T16:55:26.470" v="45" actId="47"/>
        <pc:sldMkLst>
          <pc:docMk/>
          <pc:sldMk cId="174771499" sldId="550"/>
        </pc:sldMkLst>
      </pc:sldChg>
      <pc:sldChg chg="del">
        <pc:chgData name="Radhika Jayaprakash" userId="99924348-a0d3-45bb-a934-faf0548e2de5" providerId="ADAL" clId="{EAFF91C5-5562-4FBB-9791-D67705932ECC}" dt="2023-11-28T16:55:28.757" v="46" actId="47"/>
        <pc:sldMkLst>
          <pc:docMk/>
          <pc:sldMk cId="3337703004" sldId="551"/>
        </pc:sldMkLst>
      </pc:sldChg>
      <pc:sldChg chg="del">
        <pc:chgData name="Radhika Jayaprakash" userId="99924348-a0d3-45bb-a934-faf0548e2de5" providerId="ADAL" clId="{EAFF91C5-5562-4FBB-9791-D67705932ECC}" dt="2023-11-28T16:55:39.932" v="47" actId="47"/>
        <pc:sldMkLst>
          <pc:docMk/>
          <pc:sldMk cId="3050084650" sldId="553"/>
        </pc:sldMkLst>
      </pc:sldChg>
      <pc:sldChg chg="del">
        <pc:chgData name="Radhika Jayaprakash" userId="99924348-a0d3-45bb-a934-faf0548e2de5" providerId="ADAL" clId="{EAFF91C5-5562-4FBB-9791-D67705932ECC}" dt="2023-11-28T16:55:39.932" v="47" actId="47"/>
        <pc:sldMkLst>
          <pc:docMk/>
          <pc:sldMk cId="904971696" sldId="554"/>
        </pc:sldMkLst>
      </pc:sldChg>
      <pc:sldChg chg="del">
        <pc:chgData name="Radhika Jayaprakash" userId="99924348-a0d3-45bb-a934-faf0548e2de5" providerId="ADAL" clId="{EAFF91C5-5562-4FBB-9791-D67705932ECC}" dt="2023-11-28T16:55:39.932" v="47" actId="47"/>
        <pc:sldMkLst>
          <pc:docMk/>
          <pc:sldMk cId="2200698653" sldId="555"/>
        </pc:sldMkLst>
      </pc:sldChg>
      <pc:sldChg chg="del">
        <pc:chgData name="Radhika Jayaprakash" userId="99924348-a0d3-45bb-a934-faf0548e2de5" providerId="ADAL" clId="{EAFF91C5-5562-4FBB-9791-D67705932ECC}" dt="2023-11-28T16:55:39.932" v="47" actId="47"/>
        <pc:sldMkLst>
          <pc:docMk/>
          <pc:sldMk cId="3467032218" sldId="556"/>
        </pc:sldMkLst>
      </pc:sldChg>
      <pc:sldChg chg="mod modShow">
        <pc:chgData name="Radhika Jayaprakash" userId="99924348-a0d3-45bb-a934-faf0548e2de5" providerId="ADAL" clId="{EAFF91C5-5562-4FBB-9791-D67705932ECC}" dt="2023-11-28T16:55:10.636" v="42" actId="729"/>
        <pc:sldMkLst>
          <pc:docMk/>
          <pc:sldMk cId="2535977504" sldId="567"/>
        </pc:sldMkLst>
      </pc:sldChg>
      <pc:sldMasterChg chg="del delSldLayout">
        <pc:chgData name="Radhika Jayaprakash" userId="99924348-a0d3-45bb-a934-faf0548e2de5" providerId="ADAL" clId="{EAFF91C5-5562-4FBB-9791-D67705932ECC}" dt="2023-11-28T16:55:49.502" v="48" actId="47"/>
        <pc:sldMasterMkLst>
          <pc:docMk/>
          <pc:sldMasterMk cId="3455593585" sldId="2147483933"/>
        </pc:sldMasterMkLst>
        <pc:sldLayoutChg chg="del">
          <pc:chgData name="Radhika Jayaprakash" userId="99924348-a0d3-45bb-a934-faf0548e2de5" providerId="ADAL" clId="{EAFF91C5-5562-4FBB-9791-D67705932ECC}" dt="2023-11-28T16:55:49.502" v="48" actId="47"/>
          <pc:sldLayoutMkLst>
            <pc:docMk/>
            <pc:sldMasterMk cId="3455593585" sldId="2147483933"/>
            <pc:sldLayoutMk cId="1632339489" sldId="2147483934"/>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758252877" sldId="2147483935"/>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163055317" sldId="2147483936"/>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385447748" sldId="2147483937"/>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1506261611" sldId="2147483938"/>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4225094137" sldId="2147483939"/>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1968053635" sldId="2147483940"/>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3611630951" sldId="2147483941"/>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3138383461" sldId="2147483942"/>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3718796486" sldId="2147483943"/>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733580197" sldId="2147483944"/>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917303466" sldId="2147483945"/>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595498527" sldId="2147483946"/>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4265407182" sldId="2147483947"/>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3587001159" sldId="2147483948"/>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4037650092" sldId="2147483949"/>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1117503963" sldId="2147483950"/>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1307653563" sldId="2147483951"/>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214970405" sldId="2147483952"/>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386111199" sldId="2147483953"/>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967500077" sldId="2147483954"/>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854674552" sldId="2147483955"/>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3651146100" sldId="2147483956"/>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199732986" sldId="2147483957"/>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610800033" sldId="2147483958"/>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924788543" sldId="2147483959"/>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2319467001" sldId="2147483960"/>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4212394958" sldId="2147483961"/>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718519552" sldId="2147483962"/>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141035652" sldId="2147483963"/>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790545559" sldId="2147483964"/>
          </pc:sldLayoutMkLst>
        </pc:sldLayoutChg>
        <pc:sldLayoutChg chg="del">
          <pc:chgData name="Radhika Jayaprakash" userId="99924348-a0d3-45bb-a934-faf0548e2de5" providerId="ADAL" clId="{EAFF91C5-5562-4FBB-9791-D67705932ECC}" dt="2023-11-28T16:55:49.502" v="48" actId="47"/>
          <pc:sldLayoutMkLst>
            <pc:docMk/>
            <pc:sldMasterMk cId="3455593585" sldId="2147483933"/>
            <pc:sldLayoutMk cId="1218836209" sldId="2147483965"/>
          </pc:sldLayoutMkLst>
        </pc:sldLayoutChg>
      </pc:sldMasterChg>
      <pc:sldMasterChg chg="del delSldLayout">
        <pc:chgData name="Radhika Jayaprakash" userId="99924348-a0d3-45bb-a934-faf0548e2de5" providerId="ADAL" clId="{EAFF91C5-5562-4FBB-9791-D67705932ECC}" dt="2023-11-28T16:55:49.502" v="48" actId="47"/>
        <pc:sldMasterMkLst>
          <pc:docMk/>
          <pc:sldMasterMk cId="307976439" sldId="2147483966"/>
        </pc:sldMasterMkLst>
        <pc:sldLayoutChg chg="del">
          <pc:chgData name="Radhika Jayaprakash" userId="99924348-a0d3-45bb-a934-faf0548e2de5" providerId="ADAL" clId="{EAFF91C5-5562-4FBB-9791-D67705932ECC}" dt="2023-11-28T16:55:49.502" v="48" actId="47"/>
          <pc:sldLayoutMkLst>
            <pc:docMk/>
            <pc:sldMasterMk cId="307976439" sldId="2147483966"/>
            <pc:sldLayoutMk cId="2653345188" sldId="2147483967"/>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4129367070" sldId="2147483968"/>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4042156913" sldId="2147483969"/>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1314209960" sldId="2147483970"/>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995877294" sldId="2147483971"/>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830262463" sldId="2147483972"/>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2405160450" sldId="2147483973"/>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681752234" sldId="2147483974"/>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450783289" sldId="2147483975"/>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1953072147" sldId="2147483976"/>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96662856" sldId="2147483977"/>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2135932892" sldId="2147483978"/>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2251031987" sldId="2147483979"/>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1278174543" sldId="2147483980"/>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708965386" sldId="2147483981"/>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4103852929" sldId="2147483982"/>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2291285234" sldId="2147483983"/>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12592656" sldId="2147483984"/>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1400400900" sldId="2147483985"/>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207495587" sldId="2147483986"/>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1242665680" sldId="2147483987"/>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005886736" sldId="2147483988"/>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1888281086" sldId="2147483989"/>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649468955" sldId="2147483990"/>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80703700" sldId="2147483991"/>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817304669" sldId="2147483992"/>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032698701" sldId="2147483993"/>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4270234264" sldId="2147483994"/>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75144578" sldId="2147483995"/>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007846621" sldId="2147483996"/>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1677105992" sldId="2147483997"/>
          </pc:sldLayoutMkLst>
        </pc:sldLayoutChg>
        <pc:sldLayoutChg chg="del">
          <pc:chgData name="Radhika Jayaprakash" userId="99924348-a0d3-45bb-a934-faf0548e2de5" providerId="ADAL" clId="{EAFF91C5-5562-4FBB-9791-D67705932ECC}" dt="2023-11-28T16:55:49.502" v="48" actId="47"/>
          <pc:sldLayoutMkLst>
            <pc:docMk/>
            <pc:sldMasterMk cId="307976439" sldId="2147483966"/>
            <pc:sldLayoutMk cId="3102357444" sldId="2147483998"/>
          </pc:sldLayoutMkLst>
        </pc:sldLayoutChg>
      </pc:sldMasterChg>
      <pc:sldMasterChg chg="del delSldLayout">
        <pc:chgData name="Radhika Jayaprakash" userId="99924348-a0d3-45bb-a934-faf0548e2de5" providerId="ADAL" clId="{EAFF91C5-5562-4FBB-9791-D67705932ECC}" dt="2023-11-28T16:55:02.748" v="41" actId="47"/>
        <pc:sldMasterMkLst>
          <pc:docMk/>
          <pc:sldMasterMk cId="334658345" sldId="2147483999"/>
        </pc:sldMasterMkLst>
        <pc:sldLayoutChg chg="del">
          <pc:chgData name="Radhika Jayaprakash" userId="99924348-a0d3-45bb-a934-faf0548e2de5" providerId="ADAL" clId="{EAFF91C5-5562-4FBB-9791-D67705932ECC}" dt="2023-11-28T16:55:02.748" v="41" actId="47"/>
          <pc:sldLayoutMkLst>
            <pc:docMk/>
            <pc:sldMasterMk cId="334658345" sldId="2147483999"/>
            <pc:sldLayoutMk cId="3134120851" sldId="2147484000"/>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388790071" sldId="2147484001"/>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4197109172" sldId="2147484002"/>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1940787932" sldId="2147484003"/>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3691143944" sldId="2147484004"/>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1889079535" sldId="2147484005"/>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2606855723" sldId="2147484006"/>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3269069437" sldId="2147484007"/>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1871311660" sldId="2147484008"/>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2688569110" sldId="2147484009"/>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4222751952" sldId="2147484010"/>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1170779202" sldId="2147484011"/>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1169598869" sldId="2147484012"/>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2208255087" sldId="2147484013"/>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3028253390" sldId="2147484014"/>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2979788003" sldId="2147484015"/>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299741836" sldId="2147484016"/>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800687753" sldId="2147484017"/>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1657524190" sldId="2147484018"/>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3556763366" sldId="2147484019"/>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1565565084" sldId="2147484020"/>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2179372453" sldId="2147484021"/>
          </pc:sldLayoutMkLst>
        </pc:sldLayoutChg>
        <pc:sldLayoutChg chg="del">
          <pc:chgData name="Radhika Jayaprakash" userId="99924348-a0d3-45bb-a934-faf0548e2de5" providerId="ADAL" clId="{EAFF91C5-5562-4FBB-9791-D67705932ECC}" dt="2023-11-28T16:55:02.748" v="41" actId="47"/>
          <pc:sldLayoutMkLst>
            <pc:docMk/>
            <pc:sldMasterMk cId="334658345" sldId="2147483999"/>
            <pc:sldLayoutMk cId="3228237973" sldId="2147484022"/>
          </pc:sldLayoutMkLst>
        </pc:sldLayoutChg>
      </pc:sldMasterChg>
      <pc:sldMasterChg chg="del delSldLayout">
        <pc:chgData name="Radhika Jayaprakash" userId="99924348-a0d3-45bb-a934-faf0548e2de5" providerId="ADAL" clId="{EAFF91C5-5562-4FBB-9791-D67705932ECC}" dt="2023-11-28T16:56:19.935" v="51" actId="47"/>
        <pc:sldMasterMkLst>
          <pc:docMk/>
          <pc:sldMasterMk cId="3460602928" sldId="2147484235"/>
        </pc:sldMasterMkLst>
        <pc:sldLayoutChg chg="del">
          <pc:chgData name="Radhika Jayaprakash" userId="99924348-a0d3-45bb-a934-faf0548e2de5" providerId="ADAL" clId="{EAFF91C5-5562-4FBB-9791-D67705932ECC}" dt="2023-11-28T16:56:19.935" v="51" actId="47"/>
          <pc:sldLayoutMkLst>
            <pc:docMk/>
            <pc:sldMasterMk cId="3460602928" sldId="2147484235"/>
            <pc:sldLayoutMk cId="2051180235" sldId="2147484236"/>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4228938937" sldId="2147484237"/>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2701615868" sldId="2147484238"/>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1869874261" sldId="2147484239"/>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110752370" sldId="2147484240"/>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2772044765" sldId="2147484241"/>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937556449" sldId="2147484242"/>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2999946780" sldId="2147484243"/>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3458311310" sldId="2147484244"/>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529711620" sldId="2147484245"/>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1591047305" sldId="2147484246"/>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3675703242" sldId="2147484247"/>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1650660995" sldId="2147484248"/>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4284777902" sldId="2147484249"/>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1485247924" sldId="2147484250"/>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3619734818" sldId="2147484251"/>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3580401781" sldId="2147484252"/>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2479296652" sldId="2147484253"/>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2726208460" sldId="2147484254"/>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2575441716" sldId="2147484255"/>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4178070411" sldId="2147484256"/>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1605808369" sldId="2147484257"/>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773936828" sldId="2147484258"/>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4166101096" sldId="2147484259"/>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3860169440" sldId="2147484260"/>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1536998770" sldId="2147484261"/>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2977905788" sldId="2147484262"/>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3503406861" sldId="2147484263"/>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2423398019" sldId="2147484264"/>
          </pc:sldLayoutMkLst>
        </pc:sldLayoutChg>
        <pc:sldLayoutChg chg="del">
          <pc:chgData name="Radhika Jayaprakash" userId="99924348-a0d3-45bb-a934-faf0548e2de5" providerId="ADAL" clId="{EAFF91C5-5562-4FBB-9791-D67705932ECC}" dt="2023-11-28T16:56:19.935" v="51" actId="47"/>
          <pc:sldLayoutMkLst>
            <pc:docMk/>
            <pc:sldMasterMk cId="3460602928" sldId="2147484235"/>
            <pc:sldLayoutMk cId="1066155636" sldId="214748426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Segoe UI Ligh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Segoe UI Light"/>
              </a:defRPr>
            </a:lvl1pPr>
          </a:lstStyle>
          <a:p>
            <a:pPr>
              <a:defRPr/>
            </a:pPr>
            <a:fld id="{67EBB54C-BCCA-4DFA-AF4F-21F8BA472C14}" type="datetimeFigureOut">
              <a:rPr lang="en-US"/>
              <a:pPr>
                <a:defRPr/>
              </a:pPr>
              <a:t>11/28/2023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Segoe UI Light"/>
              </a:defRPr>
            </a:lvl1pPr>
          </a:lstStyle>
          <a:p>
            <a:pPr>
              <a:defRPr/>
            </a:pPr>
            <a:r>
              <a:rPr lang="en-US" dirty="0"/>
              <a:t>© 2014 Microsoft Corporation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Segoe UI Light"/>
              </a:defRPr>
            </a:lvl1pPr>
          </a:lstStyle>
          <a:p>
            <a:pPr>
              <a:defRPr/>
            </a:pPr>
            <a:fld id="{AEEEF8C6-BBC7-4C6F-B7D8-D259C55EAE1E}" type="slidenum">
              <a:rPr lang="en-US"/>
              <a:pPr>
                <a:defRPr/>
              </a:pPr>
              <a:t>‹#›</a:t>
            </a:fld>
            <a:endParaRPr lang="en-US" dirty="0"/>
          </a:p>
        </p:txBody>
      </p:sp>
    </p:spTree>
    <p:extLst>
      <p:ext uri="{BB962C8B-B14F-4D97-AF65-F5344CB8AC3E}">
        <p14:creationId xmlns:p14="http://schemas.microsoft.com/office/powerpoint/2010/main" val="35887304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19200" y="0"/>
            <a:ext cx="4419600" cy="24860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590800"/>
            <a:ext cx="5486400" cy="60960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Box 5"/>
          <p:cNvSpPr txBox="1"/>
          <p:nvPr/>
        </p:nvSpPr>
        <p:spPr>
          <a:xfrm>
            <a:off x="-263607" y="8845632"/>
            <a:ext cx="4844956" cy="4154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a:latin typeface="Segoe UI" pitchFamily="34" charset="0"/>
                <a:cs typeface="Segoe UI" pitchFamily="34" charset="0"/>
              </a:rPr>
              <a:t>© 2016 Microsoft Corporation                           Microsoft Confidential </a:t>
            </a:r>
          </a:p>
          <a:p>
            <a:pPr algn="l"/>
            <a:endParaRPr lang="en-US" sz="1050" dirty="0">
              <a:latin typeface="Segoe UI" pitchFamily="34" charset="0"/>
              <a:cs typeface="Segoe UI" pitchFamily="34" charset="0"/>
            </a:endParaRPr>
          </a:p>
        </p:txBody>
      </p:sp>
      <p:sp>
        <p:nvSpPr>
          <p:cNvPr id="8" name="Slide Number Placeholder 6"/>
          <p:cNvSpPr>
            <a:spLocks noGrp="1"/>
          </p:cNvSpPr>
          <p:nvPr>
            <p:ph type="sldNum" sz="quarter" idx="5"/>
          </p:nvPr>
        </p:nvSpPr>
        <p:spPr>
          <a:xfrm>
            <a:off x="5429249" y="8847117"/>
            <a:ext cx="1428751" cy="296883"/>
          </a:xfrm>
          <a:prstGeom prst="rect">
            <a:avLst/>
          </a:prstGeom>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093516017"/>
      </p:ext>
    </p:extLst>
  </p:cSld>
  <p:clrMap bg1="lt1" tx1="dk1" bg2="lt2" tx2="dk2" accent1="accent1" accent2="accent2" accent3="accent3" accent4="accent4" accent5="accent5" accent6="accent6" hlink="hlink" folHlink="folHlink"/>
  <p:hf hdr="0" dt="0"/>
  <p:notesStyle>
    <a:lvl1pPr algn="l" defTabSz="457200" rtl="0" fontAlgn="base">
      <a:spcBef>
        <a:spcPct val="30000"/>
      </a:spcBef>
      <a:spcAft>
        <a:spcPct val="0"/>
      </a:spcAft>
      <a:defRPr sz="1200" kern="1200">
        <a:solidFill>
          <a:schemeClr val="tx1"/>
        </a:solidFill>
        <a:latin typeface="Segoe UI Light"/>
        <a:ea typeface="+mn-ea"/>
        <a:cs typeface="+mn-cs"/>
      </a:defRPr>
    </a:lvl1pPr>
    <a:lvl2pPr marL="457200" algn="l" defTabSz="457200" rtl="0" fontAlgn="base">
      <a:spcBef>
        <a:spcPct val="30000"/>
      </a:spcBef>
      <a:spcAft>
        <a:spcPct val="0"/>
      </a:spcAft>
      <a:defRPr sz="1200" kern="1200">
        <a:solidFill>
          <a:schemeClr val="tx1"/>
        </a:solidFill>
        <a:latin typeface="Segoe UI Light"/>
        <a:ea typeface="+mn-ea"/>
        <a:cs typeface="+mn-cs"/>
      </a:defRPr>
    </a:lvl2pPr>
    <a:lvl3pPr marL="914400" algn="l" defTabSz="457200" rtl="0" fontAlgn="base">
      <a:spcBef>
        <a:spcPct val="30000"/>
      </a:spcBef>
      <a:spcAft>
        <a:spcPct val="0"/>
      </a:spcAft>
      <a:defRPr sz="1200" kern="1200">
        <a:solidFill>
          <a:schemeClr val="tx1"/>
        </a:solidFill>
        <a:latin typeface="Segoe UI Light"/>
        <a:ea typeface="+mn-ea"/>
        <a:cs typeface="+mn-cs"/>
      </a:defRPr>
    </a:lvl3pPr>
    <a:lvl4pPr marL="1371600" algn="l" defTabSz="457200" rtl="0" fontAlgn="base">
      <a:spcBef>
        <a:spcPct val="30000"/>
      </a:spcBef>
      <a:spcAft>
        <a:spcPct val="0"/>
      </a:spcAft>
      <a:defRPr sz="1200" kern="1200">
        <a:solidFill>
          <a:schemeClr val="tx1"/>
        </a:solidFill>
        <a:latin typeface="Segoe UI Light"/>
        <a:ea typeface="+mn-ea"/>
        <a:cs typeface="+mn-cs"/>
      </a:defRPr>
    </a:lvl4pPr>
    <a:lvl5pPr marL="1828800" algn="l" defTabSz="457200" rtl="0" fontAlgn="base">
      <a:spcBef>
        <a:spcPct val="30000"/>
      </a:spcBef>
      <a:spcAft>
        <a:spcPct val="0"/>
      </a:spcAft>
      <a:defRPr sz="1200" kern="1200">
        <a:solidFill>
          <a:schemeClr val="tx1"/>
        </a:solidFill>
        <a:latin typeface="Segoe UI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devops/pipelines/build/options?view=vs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devops/pipelines/agents/pools-queues?view=vst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docs.microsoft.com/en-us/azure/devops/pipelines/build/options?view=vsts" TargetMode="External"/><Relationship Id="rId4" Type="http://schemas.openxmlformats.org/officeDocument/2006/relationships/hyperlink" Target="https://docs.microsoft.com/en-us/azure/devops/pipelines/agents/pools-queues?view=vsts#security"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devops/pipelines/build/options?view=vs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msdn.microsoft.com/en-us/library/hh190721(v=vs.110).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msdn.microsoft.com/en-us/library/hh190721(v=vs.110).asp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msdn.microsoft.com/en-us/library/hh190721(v=vs.110).asp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microsoft.com/en-us/azure/devops/pipelines/release/triggers?view=vsts#release-triggers"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docs.microsoft.com/en-us/azure/devops/pipelines/release/deploy-pull-request-builds?view=vsts" TargetMode="External"/><Relationship Id="rId5" Type="http://schemas.openxmlformats.org/officeDocument/2006/relationships/hyperlink" Target="https://docs.microsoft.com/en-us/azure/devops/repos/git/pr-status-policy?view=vsts" TargetMode="External"/><Relationship Id="rId4" Type="http://schemas.openxmlformats.org/officeDocument/2006/relationships/hyperlink" Target="https://docs.microsoft.com/en-us/azure/devops/pipelines/release/triggers?view=vsts#prsettrigger"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latin typeface="Segoe UI Light" panose="020B0502040204020203" pitchFamily="34" charset="0"/>
            </a:endParaRPr>
          </a:p>
        </p:txBody>
      </p:sp>
      <p:sp>
        <p:nvSpPr>
          <p:cNvPr id="7" name="Slide Number Placeholder 6"/>
          <p:cNvSpPr>
            <a:spLocks noGrp="1"/>
          </p:cNvSpPr>
          <p:nvPr>
            <p:ph type="sldNum" sz="quarter" idx="5"/>
          </p:nvPr>
        </p:nvSpPr>
        <p:spPr>
          <a:xfrm>
            <a:off x="5429249" y="8847117"/>
            <a:ext cx="1428751" cy="296883"/>
          </a:xfrm>
          <a:prstGeom prst="rect">
            <a:avLst/>
          </a:prstGeom>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966044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https://docs.microsoft.com/en-us/azure/devops/pipelines/get-started/pipelines-get-started?toc=/azure/devops/pipelines/toc.json&amp;bc=/azure/devops/boards/pipelines/breadcrumb/toc.json&amp;view=azure-devops</a:t>
            </a:r>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324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645841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344284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https://docs.microsoft.com/en-us/azure/devops/pipelines/agents/agents?view=azure-devops</a:t>
            </a:r>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953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Segoe UI Light"/>
                <a:ea typeface="+mn-ea"/>
                <a:cs typeface="+mn-cs"/>
              </a:rPr>
              <a:t>The agent software automatically determines various system capabilities such as the name of the machine, type of operating system, and versions of certain software installed on the machine. Also, environment variables defined in the machine automatically appear in the list of system capabilities.</a:t>
            </a:r>
          </a:p>
          <a:p>
            <a:endParaRPr lang="en-US" sz="1200" b="0" i="0" kern="1200" dirty="0">
              <a:solidFill>
                <a:schemeClr val="tx1"/>
              </a:solidFill>
              <a:effectLst/>
              <a:latin typeface="Segoe UI Light"/>
              <a:ea typeface="+mn-ea"/>
              <a:cs typeface="+mn-cs"/>
            </a:endParaRPr>
          </a:p>
          <a:p>
            <a:r>
              <a:rPr lang="en-US" sz="1200" b="0" i="0" kern="1200" dirty="0">
                <a:solidFill>
                  <a:schemeClr val="tx1"/>
                </a:solidFill>
                <a:effectLst/>
                <a:latin typeface="Segoe UI Light"/>
                <a:ea typeface="+mn-ea"/>
                <a:cs typeface="+mn-cs"/>
              </a:rPr>
              <a:t>When you author a build or release pipeline, or when you queue a build or deployment, you specify certain </a:t>
            </a:r>
            <a:r>
              <a:rPr lang="en-US" sz="1200" b="1" i="0" kern="1200" dirty="0">
                <a:solidFill>
                  <a:schemeClr val="tx1"/>
                </a:solidFill>
                <a:effectLst/>
                <a:latin typeface="Segoe UI Light"/>
                <a:ea typeface="+mn-ea"/>
                <a:cs typeface="+mn-cs"/>
              </a:rPr>
              <a:t>demands</a:t>
            </a:r>
            <a:r>
              <a:rPr lang="en-US" sz="1200" b="0" i="0" kern="1200" dirty="0">
                <a:solidFill>
                  <a:schemeClr val="tx1"/>
                </a:solidFill>
                <a:effectLst/>
                <a:latin typeface="Segoe UI Light"/>
                <a:ea typeface="+mn-ea"/>
                <a:cs typeface="+mn-cs"/>
              </a:rPr>
              <a:t> of the agent. The system sends the job only to agents that have capabilities matching the demands </a:t>
            </a:r>
            <a:r>
              <a:rPr lang="en-US" sz="1200" b="0" i="0" u="sng" kern="1200" dirty="0">
                <a:solidFill>
                  <a:schemeClr val="tx1"/>
                </a:solidFill>
                <a:effectLst/>
                <a:latin typeface="Segoe UI Light"/>
                <a:ea typeface="+mn-ea"/>
                <a:cs typeface="+mn-cs"/>
                <a:hlinkClick r:id="rId3"/>
              </a:rPr>
              <a:t>specified in the pipeline</a:t>
            </a:r>
            <a:r>
              <a:rPr lang="en-US" sz="1200" b="0" i="0" kern="1200" dirty="0">
                <a:solidFill>
                  <a:schemeClr val="tx1"/>
                </a:solidFill>
                <a:effectLst/>
                <a:latin typeface="Segoe UI Light"/>
                <a:ea typeface="+mn-ea"/>
                <a:cs typeface="+mn-cs"/>
              </a:rPr>
              <a:t>. As a result, agent capabilities allow you to direct builds and deployments to specific agents.</a:t>
            </a:r>
          </a:p>
          <a:p>
            <a:endParaRPr lang="en-US" dirty="0"/>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960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rtl="0"/>
            <a:r>
              <a:rPr lang="en-US" dirty="0"/>
              <a:t>The agent communicates with Azure Pipelines or TFS to determine which job it needs to run, and to report the logs and job status. This communication is always initiated by the agent. All the messages from the agent to Azure Pipelines or TFS happen over HTTP or HTTPS, depending on how you configure the agent. This pull model allows the agent to be configured in different topologies as shown below.</a:t>
            </a:r>
          </a:p>
          <a:p>
            <a:pPr rtl="0"/>
            <a:r>
              <a:rPr lang="en-US" dirty="0"/>
              <a:t>Here is a common communication pattern between the agent and Azure Pipelines or TFS.</a:t>
            </a:r>
          </a:p>
          <a:p>
            <a:pPr rtl="0"/>
            <a:r>
              <a:rPr lang="en-US" dirty="0"/>
              <a:t>The user registers an agent with Azure Pipelines or TFS by adding it to an </a:t>
            </a:r>
            <a:r>
              <a:rPr lang="en-US" dirty="0">
                <a:hlinkClick r:id="rId3"/>
              </a:rPr>
              <a:t>agent pool</a:t>
            </a:r>
            <a:r>
              <a:rPr lang="en-US" dirty="0"/>
              <a:t>. You need to be an </a:t>
            </a:r>
            <a:r>
              <a:rPr lang="en-US" dirty="0">
                <a:hlinkClick r:id="rId4"/>
              </a:rPr>
              <a:t>agent pool administrator</a:t>
            </a:r>
            <a:r>
              <a:rPr lang="en-US" dirty="0"/>
              <a:t> to register an agent in that agent pool. The identity of agent pool administrator is needed only at the time of registration and is not persisted on the agent, nor is used in any further communication between the agent and Azure Pipelines or TFS. Once the registration is complete, the agent downloads a </a:t>
            </a:r>
            <a:r>
              <a:rPr lang="en-US" i="1" dirty="0"/>
              <a:t>listener OAuth token</a:t>
            </a:r>
            <a:r>
              <a:rPr lang="en-US" dirty="0"/>
              <a:t> and uses it to listen to the job queue.</a:t>
            </a:r>
          </a:p>
          <a:p>
            <a:pPr rtl="0"/>
            <a:r>
              <a:rPr lang="en-US" dirty="0"/>
              <a:t>Periodically, the agent checks to see if a new job request has been posted for it in the job queue in Azure Pipelines/TFS. When a job is available, the agent downloads the job as well as a </a:t>
            </a:r>
            <a:r>
              <a:rPr lang="en-US" i="1" dirty="0"/>
              <a:t>job-specific OAuth token</a:t>
            </a:r>
            <a:r>
              <a:rPr lang="en-US" dirty="0"/>
              <a:t>. This token is generated by Azure Pipelines/TFS for the scoped identity </a:t>
            </a:r>
            <a:r>
              <a:rPr lang="en-US" dirty="0">
                <a:hlinkClick r:id="rId5"/>
              </a:rPr>
              <a:t>specified in the pipeline</a:t>
            </a:r>
            <a:r>
              <a:rPr lang="en-US" dirty="0"/>
              <a:t>. That token is short lived and is used by the agent to access resources (e.g., source code) or modify resources (e.g., upload test results) on Azure Pipelines or TFS within that job.</a:t>
            </a:r>
          </a:p>
          <a:p>
            <a:pPr rtl="0"/>
            <a:r>
              <a:rPr lang="en-US" dirty="0"/>
              <a:t>Once the job is completed, the agent discards the job-specific OAuth token and goes back to checking if there is a new job request using the listener OAuth token.</a:t>
            </a:r>
          </a:p>
          <a:p>
            <a:pPr rtl="0"/>
            <a:r>
              <a:rPr lang="en-US" dirty="0"/>
              <a:t>The payload of the messages exchanged between the agent and Azure Pipelines/TFS are secured using asymmetric encryption. Each agent has a public-private key pair, and the public key is exchanged with the server during registration. The server uses the public key to encrypt the payload of the job before sending it to the agent. The agent decrypts the job content using its private key. This is how secrets stored in build pipelines, release pipelines, or variable groups are secured as they are exchanged with the agent.</a:t>
            </a:r>
          </a:p>
          <a:p>
            <a:endParaRPr lang="en-US" dirty="0"/>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5784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Segoe UI Light"/>
                <a:ea typeface="+mn-ea"/>
                <a:cs typeface="+mn-cs"/>
              </a:rPr>
              <a:t>The agent software automatically determines various system capabilities such as the name of the machine, type of operating system, and versions of certain software installed on the machine. Also, environment variables defined in the machine automatically appear in the list of system capabilities.</a:t>
            </a:r>
          </a:p>
          <a:p>
            <a:endParaRPr lang="en-US" sz="1200" b="0" i="0" kern="1200" dirty="0">
              <a:solidFill>
                <a:schemeClr val="tx1"/>
              </a:solidFill>
              <a:effectLst/>
              <a:latin typeface="Segoe UI Light"/>
              <a:ea typeface="+mn-ea"/>
              <a:cs typeface="+mn-cs"/>
            </a:endParaRPr>
          </a:p>
          <a:p>
            <a:r>
              <a:rPr lang="en-US" sz="1200" b="0" i="0" kern="1200" dirty="0">
                <a:solidFill>
                  <a:schemeClr val="tx1"/>
                </a:solidFill>
                <a:effectLst/>
                <a:latin typeface="Segoe UI Light"/>
                <a:ea typeface="+mn-ea"/>
                <a:cs typeface="+mn-cs"/>
              </a:rPr>
              <a:t>When you author a build or release pipeline, or when you queue a build or deployment, you specify certain </a:t>
            </a:r>
            <a:r>
              <a:rPr lang="en-US" sz="1200" b="1" i="0" kern="1200" dirty="0">
                <a:solidFill>
                  <a:schemeClr val="tx1"/>
                </a:solidFill>
                <a:effectLst/>
                <a:latin typeface="Segoe UI Light"/>
                <a:ea typeface="+mn-ea"/>
                <a:cs typeface="+mn-cs"/>
              </a:rPr>
              <a:t>demands</a:t>
            </a:r>
            <a:r>
              <a:rPr lang="en-US" sz="1200" b="0" i="0" kern="1200" dirty="0">
                <a:solidFill>
                  <a:schemeClr val="tx1"/>
                </a:solidFill>
                <a:effectLst/>
                <a:latin typeface="Segoe UI Light"/>
                <a:ea typeface="+mn-ea"/>
                <a:cs typeface="+mn-cs"/>
              </a:rPr>
              <a:t> of the agent. The system sends the job only to agents that have capabilities matching the demands </a:t>
            </a:r>
            <a:r>
              <a:rPr lang="en-US" sz="1200" b="0" i="0" u="sng" kern="1200" dirty="0">
                <a:solidFill>
                  <a:schemeClr val="tx1"/>
                </a:solidFill>
                <a:effectLst/>
                <a:latin typeface="Segoe UI Light"/>
                <a:ea typeface="+mn-ea"/>
                <a:cs typeface="+mn-cs"/>
                <a:hlinkClick r:id="rId3"/>
              </a:rPr>
              <a:t>specified in the pipeline</a:t>
            </a:r>
            <a:r>
              <a:rPr lang="en-US" sz="1200" b="0" i="0" kern="1200" dirty="0">
                <a:solidFill>
                  <a:schemeClr val="tx1"/>
                </a:solidFill>
                <a:effectLst/>
                <a:latin typeface="Segoe UI Light"/>
                <a:ea typeface="+mn-ea"/>
                <a:cs typeface="+mn-cs"/>
              </a:rPr>
              <a:t>. As a result, agent capabilities allow you to direct builds and deployments to specific agents.</a:t>
            </a:r>
          </a:p>
          <a:p>
            <a:endParaRPr lang="en-US" dirty="0"/>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586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https://docs.microsoft.com/en-us/azure/devops/pipelines/yaml-schema?view=azure-devops&amp;tabs=schema</a:t>
            </a:r>
          </a:p>
          <a:p>
            <a:endParaRPr lang="en-US" dirty="0"/>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671538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https://docs.microsoft.com/en-us/azure/devops/pipelines/customize-pipeline?view=azure-devops</a:t>
            </a:r>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718459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https://docs.microsoft.com/en-us/azure/devops/pipelines/customize-pipeline?view=azure-devops</a:t>
            </a:r>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32006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CA" dirty="0"/>
          </a:p>
        </p:txBody>
      </p:sp>
      <p:sp>
        <p:nvSpPr>
          <p:cNvPr id="6" name="Slide Number Placeholder 3"/>
          <p:cNvSpPr>
            <a:spLocks noGrp="1"/>
          </p:cNvSpPr>
          <p:nvPr>
            <p:ph type="sldNum" sz="quarter" idx="5"/>
          </p:nvPr>
        </p:nvSpPr>
        <p:spPr>
          <a:xfrm>
            <a:off x="5429249" y="8685213"/>
            <a:ext cx="1427163" cy="45878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517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https://docs.microsoft.com/en-us/azure/devops/pipelines/customize-pipeline?view=azure-devops</a:t>
            </a:r>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292873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https://docs.microsoft.com/en-us/azure/devops/pipelines/customize-pipeline?view=azure-devops</a:t>
            </a:r>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003722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https://devblogs.microsoft.com/devops/whats-new-with-azure-pipelines/</a:t>
            </a:r>
          </a:p>
          <a:p>
            <a:r>
              <a:rPr lang="en-US" dirty="0"/>
              <a:t>https://docs.microsoft.com/en-us/azure/devops/pipelines/process/stages?view=azure-devops&amp;tabs=yaml</a:t>
            </a:r>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470434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384175" y="484188"/>
            <a:ext cx="6096000" cy="3429000"/>
          </a:xfrm>
        </p:spPr>
      </p:sp>
      <p:sp>
        <p:nvSpPr>
          <p:cNvPr id="5" name="Notes Placeholder 4"/>
          <p:cNvSpPr>
            <a:spLocks noGrp="1"/>
          </p:cNvSpPr>
          <p:nvPr>
            <p:ph type="body" idx="1"/>
          </p:nvPr>
        </p:nvSpPr>
        <p:spPr/>
        <p:txBody>
          <a:bodyPr/>
          <a:lstStyle/>
          <a:p>
            <a:endParaRPr lang="en-US" dirty="0"/>
          </a:p>
        </p:txBody>
      </p:sp>
      <p:sp>
        <p:nvSpPr>
          <p:cNvPr id="6"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961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for Windows, iOS, Android, Java (</a:t>
            </a:r>
            <a:r>
              <a:rPr lang="en-US" b="1" dirty="0"/>
              <a:t>Ant</a:t>
            </a:r>
            <a:r>
              <a:rPr lang="en-US" dirty="0"/>
              <a:t>, </a:t>
            </a:r>
            <a:r>
              <a:rPr lang="en-US" b="1" dirty="0"/>
              <a:t>Maven</a:t>
            </a:r>
            <a:r>
              <a:rPr lang="en-US" dirty="0"/>
              <a:t>, or </a:t>
            </a:r>
            <a:r>
              <a:rPr lang="en-US" b="1" dirty="0"/>
              <a:t>Gradle</a:t>
            </a:r>
            <a:r>
              <a:rPr lang="en-US" dirty="0"/>
              <a:t>), or Linux by using the same Domain-Specific Language (DSL) that you use every day on your development machine. We even build Xamarin apps for both iOS and Android and run tests on Xamarin's Test Cloud as part of the build. We intend to enable publishing the Test Cloud test results to the server so that you can view them in your build summary. </a:t>
            </a:r>
          </a:p>
        </p:txBody>
      </p:sp>
      <p:sp>
        <p:nvSpPr>
          <p:cNvPr id="5" name="Rounded Rectangular Callout 4"/>
          <p:cNvSpPr/>
          <p:nvPr/>
        </p:nvSpPr>
        <p:spPr>
          <a:xfrm>
            <a:off x="1143000" y="5621079"/>
            <a:ext cx="1676400" cy="990600"/>
          </a:xfrm>
          <a:prstGeom prst="wedgeRoundRectCallout">
            <a:avLst>
              <a:gd name="adj1" fmla="val 10898"/>
              <a:gd name="adj2" fmla="val -2837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Xamarin Test Cloud?</a:t>
            </a:r>
          </a:p>
        </p:txBody>
      </p:sp>
      <p:sp>
        <p:nvSpPr>
          <p:cNvPr id="6" name="Slide Number Placeholder 6"/>
          <p:cNvSpPr>
            <a:spLocks noGrp="1"/>
          </p:cNvSpPr>
          <p:nvPr>
            <p:ph type="sldNum" sz="quarter" idx="5"/>
          </p:nvPr>
        </p:nvSpPr>
        <p:spPr>
          <a:xfrm>
            <a:off x="5429249" y="8847117"/>
            <a:ext cx="1428751" cy="296883"/>
          </a:xfrm>
          <a:prstGeom prst="rect">
            <a:avLst/>
          </a:prstGeom>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
        <p:nvSpPr>
          <p:cNvPr id="7" name="Rounded Rectangular Callout 6"/>
          <p:cNvSpPr/>
          <p:nvPr/>
        </p:nvSpPr>
        <p:spPr>
          <a:xfrm>
            <a:off x="7315200" y="2819400"/>
            <a:ext cx="1676400" cy="990600"/>
          </a:xfrm>
          <a:prstGeom prst="wedgeRoundRectCallout">
            <a:avLst>
              <a:gd name="adj1" fmla="val -124198"/>
              <a:gd name="adj2" fmla="val -250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Can we reword this as, “ You can also build Xamarin apps for both…” </a:t>
            </a:r>
          </a:p>
        </p:txBody>
      </p:sp>
      <p:sp>
        <p:nvSpPr>
          <p:cNvPr id="8" name="Rounded Rectangular Callout 7"/>
          <p:cNvSpPr/>
          <p:nvPr/>
        </p:nvSpPr>
        <p:spPr>
          <a:xfrm>
            <a:off x="4800600" y="4114800"/>
            <a:ext cx="1676400" cy="990600"/>
          </a:xfrm>
          <a:prstGeom prst="wedgeRoundRectCallout">
            <a:avLst>
              <a:gd name="adj1" fmla="val -76629"/>
              <a:gd name="adj2" fmla="val -1270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Replace, “We intend” with “Microsoft intends….” ? </a:t>
            </a:r>
          </a:p>
        </p:txBody>
      </p:sp>
    </p:spTree>
    <p:extLst>
      <p:ext uri="{BB962C8B-B14F-4D97-AF65-F5344CB8AC3E}">
        <p14:creationId xmlns:p14="http://schemas.microsoft.com/office/powerpoint/2010/main" val="3811281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779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pPr marL="0" indent="0">
              <a:spcAft>
                <a:spcPts val="400"/>
              </a:spcAft>
              <a:buNone/>
            </a:pPr>
            <a:r>
              <a:rPr lang="en-US" b="1" dirty="0"/>
              <a:t>https://docs.microsoft.com/en-us/azure/devops/pipelines/build/triggers?view=azure-devops&amp;tabs=yaml</a:t>
            </a:r>
          </a:p>
          <a:p>
            <a:pPr marL="0" indent="0">
              <a:spcAft>
                <a:spcPts val="400"/>
              </a:spcAft>
              <a:buNone/>
            </a:pPr>
            <a:endParaRPr lang="en-US" b="1" dirty="0"/>
          </a:p>
          <a:p>
            <a:pPr marL="0" indent="0">
              <a:spcAft>
                <a:spcPts val="400"/>
              </a:spcAft>
              <a:buNone/>
            </a:pPr>
            <a:r>
              <a:rPr lang="en-US" b="1" dirty="0"/>
              <a:t>Talking Points</a:t>
            </a:r>
            <a:endParaRPr lang="en-US" dirty="0"/>
          </a:p>
          <a:p>
            <a:pPr marL="0" indent="0">
              <a:spcAft>
                <a:spcPts val="400"/>
              </a:spcAft>
              <a:buNone/>
            </a:pPr>
            <a:r>
              <a:rPr lang="en-US" b="1" dirty="0"/>
              <a:t>Manual</a:t>
            </a:r>
            <a:endParaRPr lang="en-US" dirty="0"/>
          </a:p>
          <a:p>
            <a:pPr lvl="0">
              <a:spcAft>
                <a:spcPts val="400"/>
              </a:spcAft>
            </a:pPr>
            <a:r>
              <a:rPr lang="en-US" dirty="0"/>
              <a:t>Check-ins do not trigger a new build. New builds have to be manually queued.</a:t>
            </a:r>
          </a:p>
          <a:p>
            <a:pPr>
              <a:spcAft>
                <a:spcPts val="400"/>
              </a:spcAft>
            </a:pPr>
            <a:r>
              <a:rPr lang="en-US" b="1" dirty="0"/>
              <a:t>Continuous Integration (CI)</a:t>
            </a:r>
            <a:endParaRPr lang="en-US" dirty="0"/>
          </a:p>
          <a:p>
            <a:pPr lvl="0">
              <a:spcAft>
                <a:spcPts val="400"/>
              </a:spcAft>
            </a:pPr>
            <a:r>
              <a:rPr lang="en-US" dirty="0"/>
              <a:t>Build each check-in after it has been committed to the repository.</a:t>
            </a:r>
          </a:p>
          <a:p>
            <a:pPr marL="0" indent="0">
              <a:spcAft>
                <a:spcPts val="400"/>
              </a:spcAft>
              <a:buNone/>
            </a:pPr>
            <a:r>
              <a:rPr lang="en-US" b="1" dirty="0"/>
              <a:t>Batch Builds</a:t>
            </a:r>
            <a:endParaRPr lang="en-US" dirty="0"/>
          </a:p>
          <a:p>
            <a:pPr lvl="0">
              <a:spcAft>
                <a:spcPts val="400"/>
              </a:spcAft>
            </a:pPr>
            <a:r>
              <a:rPr lang="en-US" dirty="0"/>
              <a:t>Accumulate check-ins until the previous build finishes.</a:t>
            </a:r>
          </a:p>
          <a:p>
            <a:pPr lvl="0">
              <a:spcAft>
                <a:spcPts val="400"/>
              </a:spcAft>
            </a:pPr>
            <a:r>
              <a:rPr lang="en-US" dirty="0"/>
              <a:t>T</a:t>
            </a:r>
            <a:r>
              <a:rPr lang="en-AU" dirty="0"/>
              <a:t>he build system queues a build of each check-in as long as the build is not running.</a:t>
            </a:r>
            <a:endParaRPr lang="en-US" dirty="0"/>
          </a:p>
          <a:p>
            <a:pPr lvl="0">
              <a:spcAft>
                <a:spcPts val="400"/>
              </a:spcAft>
            </a:pPr>
            <a:r>
              <a:rPr lang="en-AU" dirty="0"/>
              <a:t>If the build is running, the system waits until the build is completed and then queues another build of all check-ins that have not yet been built.</a:t>
            </a:r>
          </a:p>
          <a:p>
            <a:pPr marL="0" indent="0">
              <a:buNone/>
            </a:pPr>
            <a:r>
              <a:rPr lang="en-US" b="1" dirty="0"/>
              <a:t>Scheduled</a:t>
            </a:r>
            <a:endParaRPr lang="en-US" dirty="0"/>
          </a:p>
          <a:p>
            <a:pPr lvl="0"/>
            <a:r>
              <a:rPr lang="en-US" sz="900" dirty="0"/>
              <a:t>Build every week on the following day(s) at the following times.</a:t>
            </a:r>
          </a:p>
          <a:p>
            <a:pPr lvl="0"/>
            <a:r>
              <a:rPr lang="en-US" sz="900" dirty="0"/>
              <a:t>Take note of the time zone specified in the build definition.</a:t>
            </a:r>
          </a:p>
          <a:p>
            <a:pPr lvl="0">
              <a:spcAft>
                <a:spcPts val="400"/>
              </a:spcAft>
            </a:pPr>
            <a:r>
              <a:rPr lang="en-AU" sz="900" dirty="0"/>
              <a:t>Useful if you want a CI build, but have a high volume of check-ins or a long-running build process.</a:t>
            </a:r>
          </a:p>
          <a:p>
            <a:pPr marL="0" marR="0" lvl="0" indent="0" algn="l" defTabSz="457200" rtl="0" eaLnBrk="1" fontAlgn="base" latinLnBrk="0" hangingPunct="1">
              <a:lnSpc>
                <a:spcPct val="100000"/>
              </a:lnSpc>
              <a:spcBef>
                <a:spcPct val="30000"/>
              </a:spcBef>
              <a:spcAft>
                <a:spcPts val="400"/>
              </a:spcAft>
              <a:buClrTx/>
              <a:buSzTx/>
              <a:buFontTx/>
              <a:buNone/>
              <a:tabLst/>
              <a:defRPr/>
            </a:pPr>
            <a:r>
              <a:rPr lang="en-US" sz="900" b="1" dirty="0"/>
              <a:t>Build Completion</a:t>
            </a:r>
            <a:endParaRPr lang="en-US" sz="900" dirty="0"/>
          </a:p>
          <a:p>
            <a:r>
              <a:rPr lang="en-US" sz="1200" b="0" i="0" kern="1200" dirty="0">
                <a:solidFill>
                  <a:schemeClr val="tx1"/>
                </a:solidFill>
                <a:effectLst/>
                <a:latin typeface="Segoe UI Light"/>
                <a:ea typeface="+mn-ea"/>
                <a:cs typeface="+mn-cs"/>
              </a:rPr>
              <a:t>Large products have several components that are dependent on each other. These components are often independently built. When an upstream component (a library, for example) changes, the downstream dependencies have to be rebuilt and revalidated.</a:t>
            </a:r>
          </a:p>
          <a:p>
            <a:r>
              <a:rPr lang="en-US" sz="1200" b="0" i="0" kern="1200" dirty="0">
                <a:solidFill>
                  <a:schemeClr val="tx1"/>
                </a:solidFill>
                <a:effectLst/>
                <a:latin typeface="Segoe UI Light"/>
                <a:ea typeface="+mn-ea"/>
                <a:cs typeface="+mn-cs"/>
              </a:rPr>
              <a:t>In situations like these, add a build completion trigger to run your build upon the successful completion of the </a:t>
            </a:r>
            <a:r>
              <a:rPr lang="en-US" sz="1200" b="1" i="0" kern="1200" dirty="0">
                <a:solidFill>
                  <a:schemeClr val="tx1"/>
                </a:solidFill>
                <a:effectLst/>
                <a:latin typeface="Segoe UI Light"/>
                <a:ea typeface="+mn-ea"/>
                <a:cs typeface="+mn-cs"/>
              </a:rPr>
              <a:t>triggering build</a:t>
            </a:r>
            <a:r>
              <a:rPr lang="en-US" sz="1200" b="0" i="0" kern="1200" dirty="0">
                <a:solidFill>
                  <a:schemeClr val="tx1"/>
                </a:solidFill>
                <a:effectLst/>
                <a:latin typeface="Segoe UI Light"/>
                <a:ea typeface="+mn-ea"/>
                <a:cs typeface="+mn-cs"/>
              </a:rPr>
              <a:t>. You can select any other build in the same project.</a:t>
            </a:r>
          </a:p>
          <a:p>
            <a:pPr lvl="0">
              <a:spcAft>
                <a:spcPts val="400"/>
              </a:spcAft>
            </a:pPr>
            <a:endParaRPr lang="en-US" sz="900" dirty="0"/>
          </a:p>
        </p:txBody>
      </p:sp>
      <p:sp>
        <p:nvSpPr>
          <p:cNvPr id="6" name="Slide Image Placeholder 5"/>
          <p:cNvSpPr>
            <a:spLocks noGrp="1" noRot="1" noChangeAspect="1"/>
          </p:cNvSpPr>
          <p:nvPr>
            <p:ph type="sldImg"/>
          </p:nvPr>
        </p:nvSpPr>
        <p:spPr>
          <a:xfrm>
            <a:off x="384175" y="484188"/>
            <a:ext cx="6096000" cy="3429000"/>
          </a:xfrm>
        </p:spPr>
      </p:sp>
      <p:sp>
        <p:nvSpPr>
          <p:cNvPr id="7"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0654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1" dirty="0"/>
              <a:t>https://docs.microsoft.com/en-us/azure/devops/pipelines/build/repository?view=azure-devops</a:t>
            </a:r>
          </a:p>
          <a:p>
            <a:pPr marL="0" indent="0">
              <a:buNone/>
            </a:pPr>
            <a:endParaRPr lang="en-US" b="1" dirty="0"/>
          </a:p>
          <a:p>
            <a:pPr marL="0" indent="0">
              <a:buNone/>
            </a:pPr>
            <a:r>
              <a:rPr lang="en-US" b="1" dirty="0"/>
              <a:t>TFVC Workspace mapping</a:t>
            </a:r>
            <a:endParaRPr lang="en-US" dirty="0"/>
          </a:p>
          <a:p>
            <a:pPr lvl="0"/>
            <a:r>
              <a:rPr lang="en-AU" dirty="0"/>
              <a:t>During the build process, the build agent compiles and does other work with your source files.</a:t>
            </a:r>
            <a:endParaRPr lang="en-US" dirty="0"/>
          </a:p>
          <a:p>
            <a:pPr lvl="0"/>
            <a:r>
              <a:rPr lang="en-AU" dirty="0"/>
              <a:t>Before the build agent can do this work, it downloads the files from the folders on your version control server into a local working directory. To facilitate downloading these files, the build agent creates a version control workspace, which maps the folders on the server to the local folders in the working directory for the build agent.</a:t>
            </a:r>
            <a:endParaRPr lang="en-US" dirty="0"/>
          </a:p>
          <a:p>
            <a:pPr lvl="0"/>
            <a:r>
              <a:rPr lang="en-US" dirty="0"/>
              <a:t>For CI, rolling, and gated builds, the paths in the </a:t>
            </a:r>
            <a:r>
              <a:rPr lang="en-US" b="1" dirty="0"/>
              <a:t>Workspace Mappings</a:t>
            </a:r>
            <a:r>
              <a:rPr lang="en-US" dirty="0"/>
              <a:t> tab of the build definition to determine whether a build needs to be triggered for the check-in.</a:t>
            </a:r>
          </a:p>
          <a:p>
            <a:pPr lvl="0"/>
            <a:r>
              <a:rPr lang="en-US" dirty="0"/>
              <a:t>The workspace mappings should be scoped to the minimally required files.</a:t>
            </a:r>
          </a:p>
          <a:p>
            <a:pPr marL="0" indent="0">
              <a:buNone/>
            </a:pPr>
            <a:endParaRPr lang="en-US" dirty="0"/>
          </a:p>
          <a:p>
            <a:pPr marL="0" indent="0">
              <a:buNone/>
            </a:pPr>
            <a:endParaRPr lang="en-US" dirty="0"/>
          </a:p>
        </p:txBody>
      </p:sp>
      <p:sp>
        <p:nvSpPr>
          <p:cNvPr id="6" name="Rectangle 5"/>
          <p:cNvSpPr/>
          <p:nvPr/>
        </p:nvSpPr>
        <p:spPr>
          <a:xfrm>
            <a:off x="685800" y="4751161"/>
            <a:ext cx="4969565" cy="42660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For more information, see Work with Build Workspaces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1200" cap="none" spc="0" normalizeH="0" baseline="0" noProof="0" dirty="0">
                <a:ln>
                  <a:noFill/>
                </a:ln>
                <a:solidFill>
                  <a:prstClr val="white"/>
                </a:solidFill>
                <a:effectLst/>
                <a:uLnTx/>
                <a:uFillTx/>
                <a:latin typeface="Calibri" panose="020F0502020204030204"/>
                <a:ea typeface="+mn-ea"/>
                <a:cs typeface="+mn-cs"/>
                <a:hlinkClick r:id="rId3"/>
              </a:rPr>
              <a:t>http://msdn.microsoft.com/en-us/library/hh190721(v=vs.110).aspx</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Image Placeholder 8"/>
          <p:cNvSpPr>
            <a:spLocks noGrp="1" noRot="1" noChangeAspect="1"/>
          </p:cNvSpPr>
          <p:nvPr>
            <p:ph type="sldImg"/>
          </p:nvPr>
        </p:nvSpPr>
        <p:spPr>
          <a:xfrm>
            <a:off x="384175" y="484188"/>
            <a:ext cx="6096000" cy="3429000"/>
          </a:xfrm>
        </p:spPr>
      </p:sp>
      <p:sp>
        <p:nvSpPr>
          <p:cNvPr id="7"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0592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t>https://docs.microsoft.com/en-us/azure/devops/pipelines/build/history?view=azure-devops</a:t>
            </a:r>
          </a:p>
        </p:txBody>
      </p:sp>
      <p:sp>
        <p:nvSpPr>
          <p:cNvPr id="6" name="Rectangle 5"/>
          <p:cNvSpPr/>
          <p:nvPr/>
        </p:nvSpPr>
        <p:spPr>
          <a:xfrm>
            <a:off x="685800" y="4751161"/>
            <a:ext cx="4969565" cy="42660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For more information, see Work with Build Workspaces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1200" cap="none" spc="0" normalizeH="0" baseline="0" noProof="0" dirty="0">
                <a:ln>
                  <a:noFill/>
                </a:ln>
                <a:solidFill>
                  <a:prstClr val="white"/>
                </a:solidFill>
                <a:effectLst/>
                <a:uLnTx/>
                <a:uFillTx/>
                <a:latin typeface="Calibri" panose="020F0502020204030204"/>
                <a:ea typeface="+mn-ea"/>
                <a:cs typeface="+mn-cs"/>
                <a:hlinkClick r:id="rId3"/>
              </a:rPr>
              <a:t>http://msdn.microsoft.com/en-us/library/hh190721(v=vs.110).aspx</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Image Placeholder 8"/>
          <p:cNvSpPr>
            <a:spLocks noGrp="1" noRot="1" noChangeAspect="1"/>
          </p:cNvSpPr>
          <p:nvPr>
            <p:ph type="sldImg"/>
          </p:nvPr>
        </p:nvSpPr>
        <p:spPr>
          <a:xfrm>
            <a:off x="384175" y="484188"/>
            <a:ext cx="6096000" cy="3429000"/>
          </a:xfrm>
        </p:spPr>
      </p:sp>
      <p:sp>
        <p:nvSpPr>
          <p:cNvPr id="7"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3445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endParaRPr lang="en-US" dirty="0"/>
          </a:p>
        </p:txBody>
      </p:sp>
      <p:sp>
        <p:nvSpPr>
          <p:cNvPr id="6" name="Rectangle 5"/>
          <p:cNvSpPr/>
          <p:nvPr/>
        </p:nvSpPr>
        <p:spPr>
          <a:xfrm>
            <a:off x="685800" y="4751161"/>
            <a:ext cx="4969565" cy="42660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For more information, see Work with Build Workspaces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1200" cap="none" spc="0" normalizeH="0" baseline="0" noProof="0" dirty="0">
                <a:ln>
                  <a:noFill/>
                </a:ln>
                <a:solidFill>
                  <a:prstClr val="white"/>
                </a:solidFill>
                <a:effectLst/>
                <a:uLnTx/>
                <a:uFillTx/>
                <a:latin typeface="Calibri" panose="020F0502020204030204"/>
                <a:ea typeface="+mn-ea"/>
                <a:cs typeface="+mn-cs"/>
                <a:hlinkClick r:id="rId3"/>
              </a:rPr>
              <a:t>http://msdn.microsoft.com/en-us/library/hh190721(v=vs.110).aspx</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Image Placeholder 8"/>
          <p:cNvSpPr>
            <a:spLocks noGrp="1" noRot="1" noChangeAspect="1"/>
          </p:cNvSpPr>
          <p:nvPr>
            <p:ph type="sldImg"/>
          </p:nvPr>
        </p:nvSpPr>
        <p:spPr>
          <a:xfrm>
            <a:off x="384175" y="484188"/>
            <a:ext cx="6096000" cy="3429000"/>
          </a:xfrm>
        </p:spPr>
      </p:sp>
      <p:sp>
        <p:nvSpPr>
          <p:cNvPr id="7"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5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https://docs.microsoft.com/en-us/azure/devops/pipelines/get-started/what-is-azure-pipelines?view=azure-devops</a:t>
            </a:r>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306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spcAft>
                <a:spcPts val="400"/>
              </a:spcAft>
              <a:buNone/>
            </a:pPr>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6834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https://docs.microsoft.com/en-us/azure/devops/pipelines/release/?view=azure-devops</a:t>
            </a:r>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63708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Release Management runs the following steps as part of every deployment:</a:t>
            </a:r>
          </a:p>
          <a:p>
            <a:pPr marL="228600" indent="-228600">
              <a:buFont typeface="+mj-lt"/>
              <a:buAutoNum type="arabicPeriod"/>
            </a:pPr>
            <a:r>
              <a:rPr lang="en-US" b="1" dirty="0"/>
              <a:t>Pre-deployment approval:</a:t>
            </a:r>
            <a:r>
              <a:rPr lang="en-US" dirty="0"/>
              <a:t> When a new deployment request is triggered, Release Management checks whether a pre-deployment approval is required before deploying a release to an environment. If it is required, it sends out email notifications to the appropriate approvers.</a:t>
            </a:r>
          </a:p>
          <a:p>
            <a:pPr marL="228600" indent="-228600">
              <a:buFont typeface="+mj-lt"/>
              <a:buAutoNum type="arabicPeriod"/>
            </a:pPr>
            <a:r>
              <a:rPr lang="en-US" b="1" dirty="0"/>
              <a:t>Queue deployment job:</a:t>
            </a:r>
            <a:r>
              <a:rPr lang="en-US" dirty="0"/>
              <a:t> Release Management schedules the deployment job on an available </a:t>
            </a:r>
            <a:r>
              <a:rPr lang="en-US" b="1" dirty="0"/>
              <a:t>automation agent</a:t>
            </a:r>
            <a:r>
              <a:rPr lang="en-US" dirty="0"/>
              <a:t>. An agent is a piece of software that is capable of running tasks in the deployment.</a:t>
            </a:r>
          </a:p>
          <a:p>
            <a:pPr marL="228600" indent="-228600">
              <a:buFont typeface="+mj-lt"/>
              <a:buAutoNum type="arabicPeriod"/>
            </a:pPr>
            <a:r>
              <a:rPr lang="en-US" b="1" dirty="0"/>
              <a:t>Agent selection</a:t>
            </a:r>
            <a:r>
              <a:rPr lang="en-US" dirty="0"/>
              <a:t>: An automation agent picks up the job. The agents for Release Management are exactly the same as those that run your builds in Azure DevOps Services and TFS. A release definition can contain settings to select an appropriate agent at runtime.</a:t>
            </a:r>
          </a:p>
          <a:p>
            <a:pPr marL="228600" indent="-228600">
              <a:buFont typeface="+mj-lt"/>
              <a:buAutoNum type="arabicPeriod"/>
            </a:pPr>
            <a:r>
              <a:rPr lang="en-US" b="1" dirty="0"/>
              <a:t>Download artifacts</a:t>
            </a:r>
            <a:r>
              <a:rPr lang="en-US" dirty="0"/>
              <a:t>: The agent downloads all the artifacts specified in that release (provided you have not opted to skip the download). The agent currently understands two types of artifacts: Team Build artifacts and Jenkins artifacts.</a:t>
            </a:r>
          </a:p>
          <a:p>
            <a:pPr marL="228600" indent="-228600">
              <a:buFont typeface="+mj-lt"/>
              <a:buAutoNum type="arabicPeriod"/>
            </a:pPr>
            <a:r>
              <a:rPr lang="en-US" b="1" dirty="0"/>
              <a:t>Run the deployment tasks</a:t>
            </a:r>
            <a:r>
              <a:rPr lang="en-US" dirty="0"/>
              <a:t>: The agent then runs all the tasks in the deployment job to deploy the app to the target servers for an environment.</a:t>
            </a:r>
          </a:p>
          <a:p>
            <a:pPr marL="228600" indent="-228600">
              <a:buFont typeface="+mj-lt"/>
              <a:buAutoNum type="arabicPeriod"/>
            </a:pPr>
            <a:r>
              <a:rPr lang="en-US" b="1" dirty="0"/>
              <a:t>Generate progress logs</a:t>
            </a:r>
            <a:r>
              <a:rPr lang="en-US" dirty="0"/>
              <a:t>: The agent creates detailed logs for each step while running the deployment, and pushes these logs back to Azure DevOps Services or TFS.</a:t>
            </a:r>
          </a:p>
          <a:p>
            <a:pPr marL="228600" indent="-228600">
              <a:buFont typeface="+mj-lt"/>
              <a:buAutoNum type="arabicPeriod"/>
            </a:pPr>
            <a:r>
              <a:rPr lang="en-US" b="1" dirty="0"/>
              <a:t>Post-deployment approval:</a:t>
            </a:r>
            <a:r>
              <a:rPr lang="en-US" dirty="0"/>
              <a:t> When the deployment to an environment is complete, Release Management checks if there is a post-deployment approval required for that environment. If no approval is required, or upon completion of a required approval, Release Management proceeds to trigger the deployment to the next environment.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2314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sz="1050" b="1" i="0" kern="1200" dirty="0">
                <a:solidFill>
                  <a:schemeClr val="tx1"/>
                </a:solidFill>
                <a:effectLst/>
                <a:latin typeface="Segoe UI Light" pitchFamily="34" charset="0"/>
                <a:ea typeface="+mn-ea"/>
                <a:cs typeface="Segoe UI" panose="020B0502040204020203" pitchFamily="34" charset="0"/>
              </a:rPr>
              <a:t>Creating a release from the RELEASE hub</a:t>
            </a:r>
          </a:p>
          <a:p>
            <a:r>
              <a:rPr lang="en-US" sz="1050" b="0" i="0" kern="1200" dirty="0">
                <a:solidFill>
                  <a:schemeClr val="tx1"/>
                </a:solidFill>
                <a:effectLst/>
                <a:latin typeface="Segoe UI Light" pitchFamily="34" charset="0"/>
                <a:ea typeface="+mn-ea"/>
                <a:cs typeface="Segoe UI" panose="020B0502040204020203" pitchFamily="34" charset="0"/>
              </a:rPr>
              <a:t>You will need to create a release manually if you have not specified a </a:t>
            </a:r>
            <a:r>
              <a:rPr lang="en-US" sz="1050" b="1" i="0" u="none" strike="noStrike" kern="1200" dirty="0">
                <a:solidFill>
                  <a:schemeClr val="tx1"/>
                </a:solidFill>
                <a:effectLst/>
                <a:latin typeface="Segoe UI Light" pitchFamily="34" charset="0"/>
                <a:ea typeface="+mn-ea"/>
                <a:cs typeface="Segoe UI" panose="020B0502040204020203" pitchFamily="34" charset="0"/>
              </a:rPr>
              <a:t>continuous deployment or continuous integration trigger</a:t>
            </a:r>
            <a:r>
              <a:rPr lang="en-US" dirty="0">
                <a:latin typeface="Segoe UI Light" pitchFamily="34" charset="0"/>
              </a:rPr>
              <a:t> </a:t>
            </a:r>
            <a:r>
              <a:rPr lang="en-US" sz="1050" b="0" i="0" kern="1200" dirty="0">
                <a:solidFill>
                  <a:schemeClr val="tx1"/>
                </a:solidFill>
                <a:effectLst/>
                <a:latin typeface="Segoe UI Light" pitchFamily="34" charset="0"/>
                <a:ea typeface="+mn-ea"/>
                <a:cs typeface="Segoe UI" panose="020B0502040204020203" pitchFamily="34" charset="0"/>
              </a:rPr>
              <a:t>in your release definition. When you are ready to manually create a release from a release definition, open the definition and choose </a:t>
            </a:r>
            <a:r>
              <a:rPr lang="en-US" sz="1050" b="1" i="0" kern="1200" dirty="0">
                <a:solidFill>
                  <a:schemeClr val="tx1"/>
                </a:solidFill>
                <a:effectLst/>
                <a:latin typeface="Segoe UI Light" pitchFamily="34" charset="0"/>
                <a:ea typeface="+mn-ea"/>
                <a:cs typeface="Segoe UI" panose="020B0502040204020203" pitchFamily="34" charset="0"/>
              </a:rPr>
              <a:t>Create Release </a:t>
            </a:r>
            <a:r>
              <a:rPr lang="en-US" sz="1050" b="0" i="0" kern="1200" dirty="0">
                <a:solidFill>
                  <a:schemeClr val="tx1"/>
                </a:solidFill>
                <a:effectLst/>
                <a:latin typeface="Segoe UI Light" pitchFamily="34" charset="0"/>
                <a:ea typeface="+mn-ea"/>
                <a:cs typeface="Segoe UI" panose="020B0502040204020203" pitchFamily="34" charset="0"/>
              </a:rPr>
              <a:t>from the </a:t>
            </a:r>
            <a:r>
              <a:rPr lang="en-US" sz="1050" b="1" i="0" kern="1200" dirty="0">
                <a:solidFill>
                  <a:schemeClr val="tx1"/>
                </a:solidFill>
                <a:effectLst/>
                <a:latin typeface="Segoe UI Light" pitchFamily="34" charset="0"/>
                <a:ea typeface="+mn-ea"/>
                <a:cs typeface="Segoe UI" panose="020B0502040204020203" pitchFamily="34" charset="0"/>
              </a:rPr>
              <a:t>Release</a:t>
            </a:r>
            <a:r>
              <a:rPr lang="en-US" sz="1050" b="0" i="0" kern="1200" dirty="0">
                <a:solidFill>
                  <a:schemeClr val="tx1"/>
                </a:solidFill>
                <a:effectLst/>
                <a:latin typeface="Segoe UI Light" pitchFamily="34" charset="0"/>
                <a:ea typeface="+mn-ea"/>
                <a:cs typeface="Segoe UI" panose="020B0502040204020203" pitchFamily="34" charset="0"/>
              </a:rPr>
              <a:t> drop-down list. </a:t>
            </a:r>
            <a:r>
              <a:rPr lang="en-US" sz="1050" kern="1200" dirty="0">
                <a:solidFill>
                  <a:schemeClr val="tx1"/>
                </a:solidFill>
                <a:effectLst/>
                <a:latin typeface="Segoe UI Light" pitchFamily="34" charset="0"/>
                <a:ea typeface="+mn-ea"/>
                <a:cs typeface="Segoe UI" panose="020B0502040204020203" pitchFamily="34" charset="0"/>
              </a:rPr>
              <a:t>Or select the release in the left column list of release definitions, open the shortcut menu, and choose </a:t>
            </a:r>
            <a:r>
              <a:rPr lang="en-US" sz="1050" b="1" kern="1200" dirty="0">
                <a:solidFill>
                  <a:schemeClr val="tx1"/>
                </a:solidFill>
                <a:effectLst/>
                <a:latin typeface="Segoe UI Light" pitchFamily="34" charset="0"/>
                <a:ea typeface="+mn-ea"/>
                <a:cs typeface="Segoe UI" panose="020B0502040204020203" pitchFamily="34" charset="0"/>
              </a:rPr>
              <a:t>Release</a:t>
            </a:r>
            <a:r>
              <a:rPr lang="en-US" sz="1050" kern="1200" dirty="0">
                <a:solidFill>
                  <a:schemeClr val="tx1"/>
                </a:solidFill>
                <a:effectLst/>
                <a:latin typeface="Segoe UI Light" pitchFamily="34" charset="0"/>
                <a:ea typeface="+mn-ea"/>
                <a:cs typeface="Segoe UI" panose="020B0502040204020203" pitchFamily="34" charset="0"/>
              </a:rPr>
              <a:t>.  </a:t>
            </a:r>
          </a:p>
          <a:p>
            <a:r>
              <a:rPr lang="en-US" sz="1050" b="0" i="0" kern="1200" dirty="0">
                <a:solidFill>
                  <a:schemeClr val="tx1"/>
                </a:solidFill>
                <a:effectLst/>
                <a:latin typeface="Segoe UI Light" pitchFamily="34" charset="0"/>
                <a:ea typeface="+mn-ea"/>
                <a:cs typeface="Segoe UI" panose="020B0502040204020203" pitchFamily="34" charset="0"/>
              </a:rPr>
              <a:t>In the CREATE NEW RELEASE dialog box, select the version of the linked build artifacts you want to include in this release. Optionally, enter a description for this release.</a:t>
            </a:r>
          </a:p>
          <a:p>
            <a:r>
              <a:rPr lang="en-US" sz="1050" b="0" i="0" kern="1200" dirty="0">
                <a:solidFill>
                  <a:schemeClr val="tx1"/>
                </a:solidFill>
                <a:effectLst/>
                <a:latin typeface="Segoe UI Light" pitchFamily="34" charset="0"/>
                <a:ea typeface="+mn-ea"/>
                <a:cs typeface="Segoe UI" panose="020B0502040204020203" pitchFamily="34" charset="0"/>
              </a:rPr>
              <a:t>Notice that the dialog box contains two sections named </a:t>
            </a:r>
            <a:r>
              <a:rPr lang="en-US" sz="1050" b="1" i="0" kern="1200" dirty="0">
                <a:solidFill>
                  <a:schemeClr val="tx1"/>
                </a:solidFill>
                <a:effectLst/>
                <a:latin typeface="Segoe UI Light" pitchFamily="34" charset="0"/>
                <a:ea typeface="+mn-ea"/>
                <a:cs typeface="Segoe UI" panose="020B0502040204020203" pitchFamily="34" charset="0"/>
              </a:rPr>
              <a:t>Automated deployments</a:t>
            </a:r>
            <a:r>
              <a:rPr lang="en-US" sz="1050" b="0" i="0" kern="1200" dirty="0">
                <a:solidFill>
                  <a:schemeClr val="tx1"/>
                </a:solidFill>
                <a:effectLst/>
                <a:latin typeface="Segoe UI Light" pitchFamily="34" charset="0"/>
                <a:ea typeface="+mn-ea"/>
                <a:cs typeface="Segoe UI" panose="020B0502040204020203" pitchFamily="34" charset="0"/>
              </a:rPr>
              <a:t> and </a:t>
            </a:r>
            <a:r>
              <a:rPr lang="en-US" sz="1050" b="1" i="0" kern="1200" dirty="0">
                <a:solidFill>
                  <a:schemeClr val="tx1"/>
                </a:solidFill>
                <a:effectLst/>
                <a:latin typeface="Segoe UI Light" pitchFamily="34" charset="0"/>
                <a:ea typeface="+mn-ea"/>
                <a:cs typeface="Segoe UI" panose="020B0502040204020203" pitchFamily="34" charset="0"/>
              </a:rPr>
              <a:t>Manual deployments</a:t>
            </a:r>
            <a:r>
              <a:rPr lang="en-US" sz="1050" b="0" i="0" kern="1200" dirty="0">
                <a:solidFill>
                  <a:schemeClr val="tx1"/>
                </a:solidFill>
                <a:effectLst/>
                <a:latin typeface="Segoe UI Light" pitchFamily="34" charset="0"/>
                <a:ea typeface="+mn-ea"/>
                <a:cs typeface="Segoe UI" panose="020B0502040204020203" pitchFamily="34" charset="0"/>
              </a:rPr>
              <a:t>. In the case (above) where there are no </a:t>
            </a:r>
            <a:r>
              <a:rPr lang="en-US" sz="1050" b="1" i="0" u="none" strike="noStrike" kern="1200" dirty="0">
                <a:solidFill>
                  <a:schemeClr val="tx1"/>
                </a:solidFill>
                <a:effectLst/>
                <a:latin typeface="Segoe UI Light" pitchFamily="34" charset="0"/>
                <a:ea typeface="+mn-ea"/>
                <a:cs typeface="Segoe UI" panose="020B0502040204020203" pitchFamily="34" charset="0"/>
              </a:rPr>
              <a:t>environment deployment triggers</a:t>
            </a:r>
            <a:r>
              <a:rPr lang="en-US" sz="1050" b="0" i="0" kern="1200" dirty="0">
                <a:solidFill>
                  <a:schemeClr val="tx1"/>
                </a:solidFill>
                <a:effectLst/>
                <a:latin typeface="Segoe UI Light" pitchFamily="34" charset="0"/>
                <a:ea typeface="+mn-ea"/>
                <a:cs typeface="Segoe UI" panose="020B0502040204020203" pitchFamily="34" charset="0"/>
              </a:rPr>
              <a:t> set, the </a:t>
            </a:r>
            <a:r>
              <a:rPr lang="en-US" sz="1050" b="1" i="0" kern="1200" dirty="0">
                <a:solidFill>
                  <a:schemeClr val="tx1"/>
                </a:solidFill>
                <a:effectLst/>
                <a:latin typeface="Segoe UI Light" pitchFamily="34" charset="0"/>
                <a:ea typeface="+mn-ea"/>
                <a:cs typeface="Segoe UI" panose="020B0502040204020203" pitchFamily="34" charset="0"/>
              </a:rPr>
              <a:t>Manual deployments</a:t>
            </a:r>
            <a:r>
              <a:rPr lang="en-US" sz="1050" b="0" i="0" kern="1200" dirty="0">
                <a:solidFill>
                  <a:schemeClr val="tx1"/>
                </a:solidFill>
                <a:effectLst/>
                <a:latin typeface="Segoe UI Light" pitchFamily="34" charset="0"/>
                <a:ea typeface="+mn-ea"/>
                <a:cs typeface="Segoe UI" panose="020B0502040204020203" pitchFamily="34" charset="0"/>
              </a:rPr>
              <a:t> section shows a list of all the environments. Users will be required to manually initiate deployment to each of these.</a:t>
            </a:r>
          </a:p>
          <a:p>
            <a:r>
              <a:rPr lang="en-US" sz="1050" kern="1200" dirty="0">
                <a:solidFill>
                  <a:schemeClr val="tx1"/>
                </a:solidFill>
                <a:effectLst/>
                <a:latin typeface="Segoe UI Light" pitchFamily="34" charset="0"/>
                <a:ea typeface="+mn-ea"/>
                <a:cs typeface="Segoe UI" panose="020B0502040204020203" pitchFamily="34" charset="0"/>
              </a:rPr>
              <a:t>Specifying manual deployment for an environment is one way to prevent a deployment from happening until you are sure it is ready to go. However, you can also use approvals at intermediate stages to pause a release and allow it to be cancelled before it reaches the target or final environment. </a:t>
            </a:r>
            <a:r>
              <a:rPr lang="en-US" sz="1050" b="0" i="0" kern="1200" dirty="0">
                <a:solidFill>
                  <a:schemeClr val="tx1"/>
                </a:solidFill>
                <a:effectLst/>
                <a:latin typeface="Segoe UI Light" pitchFamily="34" charset="0"/>
                <a:ea typeface="+mn-ea"/>
                <a:cs typeface="Segoe UI" panose="020B0502040204020203" pitchFamily="34" charset="0"/>
              </a:rPr>
              <a:t>However, if you have specified any </a:t>
            </a:r>
            <a:r>
              <a:rPr lang="en-US" sz="1050" b="1" i="0" u="none" strike="noStrike" kern="1200" dirty="0">
                <a:solidFill>
                  <a:schemeClr val="tx1"/>
                </a:solidFill>
                <a:effectLst/>
                <a:latin typeface="Segoe UI Light" pitchFamily="34" charset="0"/>
                <a:ea typeface="+mn-ea"/>
                <a:cs typeface="Segoe UI" panose="020B0502040204020203" pitchFamily="34" charset="0"/>
              </a:rPr>
              <a:t>environment deployment triggers</a:t>
            </a:r>
            <a:r>
              <a:rPr lang="en-US" sz="1050" b="0" i="0" kern="1200" dirty="0">
                <a:solidFill>
                  <a:schemeClr val="tx1"/>
                </a:solidFill>
                <a:effectLst/>
                <a:latin typeface="Segoe UI Light" pitchFamily="34" charset="0"/>
                <a:ea typeface="+mn-ea"/>
                <a:cs typeface="Segoe UI" panose="020B0502040204020203" pitchFamily="34" charset="0"/>
              </a:rPr>
              <a:t> in the environments in your definition, the CREATE NEW RELEASE dialog </a:t>
            </a:r>
            <a:r>
              <a:rPr lang="en-US" dirty="0">
                <a:latin typeface="Segoe UI Light" pitchFamily="34" charset="0"/>
              </a:rPr>
              <a:t>box </a:t>
            </a:r>
            <a:r>
              <a:rPr lang="en-US" sz="1050" b="0" i="0" kern="1200" dirty="0">
                <a:solidFill>
                  <a:schemeClr val="tx1"/>
                </a:solidFill>
                <a:effectLst/>
                <a:latin typeface="Segoe UI Light" pitchFamily="34" charset="0"/>
                <a:ea typeface="+mn-ea"/>
                <a:cs typeface="Segoe UI" panose="020B0502040204020203" pitchFamily="34" charset="0"/>
              </a:rPr>
              <a:t>will show this in the </a:t>
            </a:r>
            <a:r>
              <a:rPr lang="en-US" sz="1050" b="1" i="0" kern="1200" dirty="0">
                <a:solidFill>
                  <a:schemeClr val="tx1"/>
                </a:solidFill>
                <a:effectLst/>
                <a:latin typeface="Segoe UI Light" pitchFamily="34" charset="0"/>
                <a:ea typeface="+mn-ea"/>
                <a:cs typeface="Segoe UI" panose="020B0502040204020203" pitchFamily="34" charset="0"/>
              </a:rPr>
              <a:t>Automated deployments</a:t>
            </a:r>
            <a:r>
              <a:rPr lang="en-US" sz="1050" b="0" i="0" kern="1200" dirty="0">
                <a:solidFill>
                  <a:schemeClr val="tx1"/>
                </a:solidFill>
                <a:effectLst/>
                <a:latin typeface="Segoe UI Light" pitchFamily="34" charset="0"/>
                <a:ea typeface="+mn-ea"/>
                <a:cs typeface="Segoe UI" panose="020B0502040204020203" pitchFamily="34" charset="0"/>
              </a:rPr>
              <a:t> and </a:t>
            </a:r>
            <a:r>
              <a:rPr lang="en-US" sz="1050" b="1" i="0" kern="1200" dirty="0">
                <a:solidFill>
                  <a:schemeClr val="tx1"/>
                </a:solidFill>
                <a:effectLst/>
                <a:latin typeface="Segoe UI Light" pitchFamily="34" charset="0"/>
                <a:ea typeface="+mn-ea"/>
                <a:cs typeface="Segoe UI" panose="020B0502040204020203" pitchFamily="34" charset="0"/>
              </a:rPr>
              <a:t>Manual deployments</a:t>
            </a:r>
            <a:r>
              <a:rPr lang="en-US" sz="1050" b="0" i="0" kern="1200" dirty="0">
                <a:solidFill>
                  <a:schemeClr val="tx1"/>
                </a:solidFill>
                <a:effectLst/>
                <a:latin typeface="Segoe UI Light" pitchFamily="34" charset="0"/>
                <a:ea typeface="+mn-ea"/>
                <a:cs typeface="Segoe UI" panose="020B0502040204020203" pitchFamily="34" charset="0"/>
              </a:rPr>
              <a:t> sections.  </a:t>
            </a:r>
            <a:endParaRPr lang="en-US" b="0" i="0" kern="1200" dirty="0">
              <a:solidFill>
                <a:schemeClr val="tx1"/>
              </a:solidFill>
              <a:effectLst/>
              <a:latin typeface="Segoe UI Light" pitchFamily="34" charset="0"/>
              <a:ea typeface="+mn-ea"/>
              <a:cs typeface="Segoe UI" panose="020B0502040204020203" pitchFamily="34" charset="0"/>
            </a:endParaRPr>
          </a:p>
          <a:p>
            <a:pPr marL="0" indent="0">
              <a:buNone/>
            </a:pPr>
            <a:endParaRPr lang="en-US" sz="1000"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0373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fld id="{1489DB6A-E92B-415B-AFB4-9C72D4A9006D}" type="slidenum">
              <a:rPr kumimoji="0" lang="en-US" sz="18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l" defTabSz="457200" rtl="0" eaLnBrk="0" fontAlgn="base" latinLnBrk="0" hangingPunct="0">
                <a:lnSpc>
                  <a:spcPct val="100000"/>
                </a:lnSpc>
                <a:spcBef>
                  <a:spcPct val="0"/>
                </a:spcBef>
                <a:spcAft>
                  <a:spcPct val="0"/>
                </a:spcAft>
                <a:buClrTx/>
                <a:buSzTx/>
                <a:buFontTx/>
                <a:buNone/>
                <a:tabLst/>
                <a:defRPr/>
              </a:pPr>
              <a:t>38</a:t>
            </a:fld>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992076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b="1" dirty="0"/>
              <a:t>Understand releases and deployments</a:t>
            </a:r>
          </a:p>
          <a:p>
            <a:r>
              <a:rPr lang="en-US" dirty="0"/>
              <a:t>In Release Management, the terms </a:t>
            </a:r>
            <a:r>
              <a:rPr lang="en-US" i="1" dirty="0"/>
              <a:t>release</a:t>
            </a:r>
            <a:r>
              <a:rPr lang="en-US" dirty="0"/>
              <a:t> and </a:t>
            </a:r>
            <a:r>
              <a:rPr lang="en-US" i="1" dirty="0"/>
              <a:t>deployment</a:t>
            </a:r>
            <a:r>
              <a:rPr lang="en-US" dirty="0"/>
              <a:t> have very different meanings:</a:t>
            </a:r>
          </a:p>
          <a:p>
            <a:r>
              <a:rPr lang="en-US" dirty="0"/>
              <a:t>A </a:t>
            </a:r>
            <a:r>
              <a:rPr lang="en-US" b="1" dirty="0"/>
              <a:t>release</a:t>
            </a:r>
            <a:r>
              <a:rPr lang="en-US" dirty="0"/>
              <a:t> is the package or container that holds a versioned set of artifacts specified in a </a:t>
            </a:r>
            <a:r>
              <a:rPr lang="en-US" b="1" dirty="0"/>
              <a:t>release definition</a:t>
            </a:r>
            <a:r>
              <a:rPr lang="en-US" dirty="0"/>
              <a:t>. It includes a snapshot of all the information required to carry out all the tasks and actions in the release definition, such as the </a:t>
            </a:r>
            <a:r>
              <a:rPr lang="en-US" b="1" dirty="0"/>
              <a:t>environments</a:t>
            </a:r>
            <a:r>
              <a:rPr lang="en-US" dirty="0"/>
              <a:t>, the task steps for each one, the values of task parameters and variables, and the release policies such as triggers, approvers, and release queuing options. There can be multiple releases from one released definition, and information about each one is stored and </a:t>
            </a:r>
            <a:r>
              <a:rPr lang="en-US" b="1" dirty="0"/>
              <a:t>displayed</a:t>
            </a:r>
            <a:r>
              <a:rPr lang="en-US" dirty="0"/>
              <a:t> in Release Management for the specified </a:t>
            </a:r>
            <a:r>
              <a:rPr lang="en-US" b="1" dirty="0"/>
              <a:t>retention period</a:t>
            </a:r>
            <a:endParaRPr lang="en-US" dirty="0"/>
          </a:p>
          <a:p>
            <a:r>
              <a:rPr lang="en-US" dirty="0"/>
              <a:t>A </a:t>
            </a:r>
            <a:r>
              <a:rPr lang="en-US" b="1" dirty="0"/>
              <a:t>deployment</a:t>
            </a:r>
            <a:r>
              <a:rPr lang="en-US" dirty="0"/>
              <a:t> is the action of running the </a:t>
            </a:r>
            <a:r>
              <a:rPr lang="en-US" b="1" dirty="0"/>
              <a:t>tasks</a:t>
            </a:r>
            <a:r>
              <a:rPr lang="en-US" dirty="0"/>
              <a:t> for one environment, which results in the application </a:t>
            </a:r>
            <a:r>
              <a:rPr lang="en-US" b="1" dirty="0"/>
              <a:t>artifacts</a:t>
            </a:r>
            <a:r>
              <a:rPr lang="en-US" dirty="0"/>
              <a:t> being deployed, tests being run, and whatever other actions are specified for that environment. A release creates, initializes, and starts each deployment based on the settings and policies defined in the original release definition. There can be multiple deployments from each release.</a:t>
            </a:r>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1658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en-US" dirty="0"/>
              <a:t>https://docs.microsoft.com/en-us/azure/devops/pipelines/release/environments?view=azure-devops</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en-US" dirty="0"/>
              <a:t>Stage is basically a place where you will roll out your software.</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US" dirty="0" err="1"/>
              <a:t>Eg</a:t>
            </a:r>
            <a:r>
              <a:rPr lang="en-US" dirty="0"/>
              <a:t>: Dev -&gt; QA -&gt; Production.</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79706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64154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While the most important part of defining a stage is the automation tasks, you can also configure several properties and options for a stage in a release pipeline. You can:</a:t>
            </a:r>
          </a:p>
          <a:p>
            <a:pPr rtl="0"/>
            <a:r>
              <a:rPr lang="en-US" dirty="0"/>
              <a:t>Edit the name of the stage here if required.</a:t>
            </a:r>
          </a:p>
          <a:p>
            <a:pPr rtl="0"/>
            <a:r>
              <a:rPr lang="en-US" dirty="0"/>
              <a:t>Designate a single user or a single group to be the stage owner. Stage owners are notified whenever a deployment of a release is completed to that stage. Stage owners are not automatically assigned any additional permissions.</a:t>
            </a:r>
          </a:p>
          <a:p>
            <a:pPr rtl="0"/>
            <a:r>
              <a:rPr lang="en-US" dirty="0"/>
              <a:t>Delete the stage from the pipeline.</a:t>
            </a:r>
          </a:p>
          <a:p>
            <a:pPr rtl="0"/>
            <a:r>
              <a:rPr lang="en-US" dirty="0"/>
              <a:t>Change the order of stages.</a:t>
            </a:r>
          </a:p>
          <a:p>
            <a:pPr rtl="0"/>
            <a:r>
              <a:rPr lang="en-US" dirty="0"/>
              <a:t>Save a copy of the stage as a template.</a:t>
            </a:r>
          </a:p>
          <a:p>
            <a:pPr rtl="0"/>
            <a:r>
              <a:rPr lang="en-US" dirty="0"/>
              <a:t>Manage the security settings for the stage.</a:t>
            </a:r>
          </a:p>
          <a:p>
            <a:endParaRPr lang="en-US" dirty="0"/>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45639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 options you can choose for a queuing policy are:</a:t>
            </a:r>
          </a:p>
          <a:p>
            <a:pPr rtl="0"/>
            <a:r>
              <a:rPr lang="en-US" b="1" dirty="0"/>
              <a:t>Number of parallel deployments</a:t>
            </a:r>
            <a:r>
              <a:rPr lang="en-US" dirty="0"/>
              <a:t>: Use this option if you dynamically provision new resources in your stage and it is physically capable of handling the deployment of multiple releases in parallel, but you want to limit the number of parallel deployments.</a:t>
            </a:r>
          </a:p>
          <a:p>
            <a:pPr rtl="0"/>
            <a:r>
              <a:rPr lang="en-US" dirty="0"/>
              <a:t>If you specify a maximum number of deployments, two more options appear:</a:t>
            </a:r>
          </a:p>
          <a:p>
            <a:pPr lvl="1" rtl="0"/>
            <a:r>
              <a:rPr lang="en-US" b="1" dirty="0"/>
              <a:t>Deploy all in sequence</a:t>
            </a:r>
            <a:r>
              <a:rPr lang="en-US" dirty="0"/>
              <a:t>: Use this option if you want to deploy all the releases sequentially into the same shared physical resources. By deploying them in turn, one after the other, you ensure that two deployment jobs do not target the same physical resources concurrently, even if there are multiple build and release agents available. You also ensure that pre-deployment approval requests for the stage are sent out in sequence.</a:t>
            </a:r>
          </a:p>
          <a:p>
            <a:pPr lvl="1" rtl="0"/>
            <a:r>
              <a:rPr lang="en-US" b="1" dirty="0"/>
              <a:t>Deploy latest and cancel the others</a:t>
            </a:r>
            <a:r>
              <a:rPr lang="en-US" dirty="0"/>
              <a:t>: Use this option if you are producing releases faster than builds, and you only want to deploy the latest build.</a:t>
            </a:r>
          </a:p>
          <a:p>
            <a:endParaRPr lang="en-US" dirty="0"/>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62457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Integration costs time, money, and other resources. As software components become more complicated, the cost to integrate various pieces increases. Another important factor is that as the number of components increases, the number of integration points also increases exponentially.</a:t>
            </a:r>
          </a:p>
          <a:p>
            <a:endParaRPr lang="en-US" dirty="0">
              <a:effectLst/>
            </a:endParaRPr>
          </a:p>
          <a:p>
            <a:pPr marL="171450" indent="-171450">
              <a:buFont typeface="Arial" panose="020B0604020202020204" pitchFamily="34" charset="0"/>
              <a:buChar char="•"/>
            </a:pPr>
            <a:r>
              <a:rPr lang="en-US" dirty="0"/>
              <a:t>None</a:t>
            </a:r>
            <a:r>
              <a:rPr lang="en-US" baseline="0" dirty="0"/>
              <a:t> CD workflows are non-predictable.</a:t>
            </a:r>
          </a:p>
          <a:p>
            <a:pPr marL="171450" indent="-171450">
              <a:buFont typeface="Arial" panose="020B0604020202020204" pitchFamily="34" charset="0"/>
              <a:buChar char="•"/>
            </a:pPr>
            <a:r>
              <a:rPr lang="en-US" baseline="0" dirty="0"/>
              <a:t>Environments might be misconfigured.</a:t>
            </a:r>
          </a:p>
          <a:p>
            <a:pPr marL="171450" indent="-171450">
              <a:buFont typeface="Arial" panose="020B0604020202020204" pitchFamily="34" charset="0"/>
              <a:buChar char="•"/>
            </a:pPr>
            <a:r>
              <a:rPr lang="en-US" baseline="0" dirty="0"/>
              <a:t>Human element introduces risks.</a:t>
            </a:r>
          </a:p>
          <a:p>
            <a:pPr marL="171450" indent="-171450">
              <a:buFont typeface="Arial" panose="020B0604020202020204" pitchFamily="34" charset="0"/>
              <a:buChar char="•"/>
            </a:pPr>
            <a:r>
              <a:rPr lang="en-US" baseline="0" dirty="0"/>
              <a:t>High risk due to unpredictability.</a:t>
            </a:r>
            <a:endParaRPr lang="en-US" dirty="0"/>
          </a:p>
          <a:p>
            <a:endParaRPr lang="en-US" dirty="0"/>
          </a:p>
        </p:txBody>
      </p:sp>
      <p:sp>
        <p:nvSpPr>
          <p:cNvPr id="6" name="Slide Number Placeholder 6"/>
          <p:cNvSpPr>
            <a:spLocks noGrp="1"/>
          </p:cNvSpPr>
          <p:nvPr>
            <p:ph type="sldNum" sz="quarter" idx="5"/>
          </p:nvPr>
        </p:nvSpPr>
        <p:spPr>
          <a:xfrm>
            <a:off x="5429249" y="8847117"/>
            <a:ext cx="1428751" cy="296883"/>
          </a:xfrm>
          <a:prstGeom prst="rect">
            <a:avLst/>
          </a:prstGeom>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5" name="Rounded Rectangular Callout 4"/>
          <p:cNvSpPr/>
          <p:nvPr/>
        </p:nvSpPr>
        <p:spPr>
          <a:xfrm>
            <a:off x="7620000" y="2095500"/>
            <a:ext cx="3657600" cy="3314700"/>
          </a:xfrm>
          <a:prstGeom prst="wedgeRoundRectCallout">
            <a:avLst>
              <a:gd name="adj1" fmla="val -159974"/>
              <a:gd name="adj2" fmla="val -231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100" dirty="0"/>
              <a:t>Global: Use the words integrate and interoperate correctly:</a:t>
            </a:r>
          </a:p>
          <a:p>
            <a:pPr lvl="0"/>
            <a:r>
              <a:rPr lang="en-US" sz="1100" dirty="0"/>
              <a:t>Integrate describes the relationship among features of a single Microsoft product or service. It refers to combining different features, programs, activities, or hardware into a single unit.</a:t>
            </a:r>
          </a:p>
          <a:p>
            <a:pPr lvl="0"/>
            <a:r>
              <a:rPr lang="en-US" sz="1100" dirty="0"/>
              <a:t>Interoperate describes the relationship between two separate Microsoft products or services. It refers to two or more separate units exchanging information, working together, or both.</a:t>
            </a:r>
          </a:p>
          <a:p>
            <a:r>
              <a:rPr lang="en-US" sz="1100" dirty="0"/>
              <a:t>In general, describing the relationship between a Microsoft product or service and a third-party product, add-in, or service isn’t as sensitive as describing the relationship between two or more Microsoft products or services.</a:t>
            </a:r>
            <a:endParaRPr lang="en-US" sz="1100" dirty="0">
              <a:solidFill>
                <a:schemeClr val="bg1"/>
              </a:solidFill>
            </a:endParaRPr>
          </a:p>
        </p:txBody>
      </p:sp>
    </p:spTree>
    <p:extLst>
      <p:ext uri="{BB962C8B-B14F-4D97-AF65-F5344CB8AC3E}">
        <p14:creationId xmlns:p14="http://schemas.microsoft.com/office/powerpoint/2010/main" val="789072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https://docs.microsoft.com/en-us/azure/devops/pipelines/release/triggers?view=azure-devops</a:t>
            </a:r>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971603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You can choose to have the deployment to each stage triggered automatically when a release is created by a continuous deployment trigger, based on:</a:t>
            </a:r>
          </a:p>
          <a:p>
            <a:pPr rtl="0"/>
            <a:r>
              <a:rPr lang="en-US" b="1" dirty="0"/>
              <a:t>The result of deploying to a previous stage in the pipeline</a:t>
            </a:r>
            <a:r>
              <a:rPr lang="en-US" dirty="0"/>
              <a:t>. Use this setting if you want the release to be first deployed and validated in another stage(s) before it is deployed to this stage. Triggers are configured for each stage, but the combination of these allows you to orchestrate the overall deployment - such as the sequence in which automated deployments occur across all the stages in a release pipeline. For example, you can set up a linear pipeline where a release is deployed first to the </a:t>
            </a:r>
            <a:r>
              <a:rPr lang="en-US" b="1" dirty="0"/>
              <a:t>Test</a:t>
            </a:r>
            <a:r>
              <a:rPr lang="en-US" dirty="0"/>
              <a:t> and </a:t>
            </a:r>
            <a:r>
              <a:rPr lang="en-US" b="1" dirty="0"/>
              <a:t>QA</a:t>
            </a:r>
            <a:r>
              <a:rPr lang="en-US" dirty="0"/>
              <a:t> stages. Then, if these two deployments succeed, it will be deployed to a </a:t>
            </a:r>
            <a:r>
              <a:rPr lang="en-US" b="1" dirty="0"/>
              <a:t>Staging</a:t>
            </a:r>
            <a:r>
              <a:rPr lang="en-US" dirty="0"/>
              <a:t> stage. In addition, you can configure the trigger to fire for partially succeeded (but not failed) deployments.</a:t>
            </a:r>
          </a:p>
          <a:p>
            <a:pPr rtl="0"/>
            <a:r>
              <a:rPr lang="en-US" b="1" dirty="0"/>
              <a:t>Filters based on the artifacts</a:t>
            </a:r>
            <a:r>
              <a:rPr lang="en-US" dirty="0"/>
              <a:t>. You can add one or more filters for each artifact linked to the release pipeline, and specify if you want to include or exclude particular branches of the code. Deployment will be triggered to this stage only if all the artifact conditions are successfully met. Unlike </a:t>
            </a:r>
            <a:r>
              <a:rPr lang="en-US" dirty="0">
                <a:hlinkClick r:id="rId3"/>
              </a:rPr>
              <a:t>build branch filters</a:t>
            </a:r>
            <a:r>
              <a:rPr lang="en-US" dirty="0"/>
              <a:t>, variables </a:t>
            </a:r>
            <a:r>
              <a:rPr lang="en-US" i="1" dirty="0"/>
              <a:t>cannot</a:t>
            </a:r>
            <a:r>
              <a:rPr lang="en-US" dirty="0"/>
              <a:t> be used in artifact filter conditions.</a:t>
            </a:r>
          </a:p>
          <a:p>
            <a:pPr rtl="0"/>
            <a:r>
              <a:rPr lang="en-US" b="1" dirty="0"/>
              <a:t>A predefined schedule</a:t>
            </a:r>
            <a:r>
              <a:rPr lang="en-US" dirty="0"/>
              <a:t>. When you select this option, you can select the days of the week and the time of day that Azure Pipelines will automatically start a new deployment. Unlike scheduled release triggers, you cannot configure multiple schedules for stage triggers. Note that, with scheduled triggers, a new deployment is created even if a newer version of artifact is not available.</a:t>
            </a:r>
          </a:p>
          <a:p>
            <a:pPr rtl="0"/>
            <a:r>
              <a:rPr lang="en-US" b="1" dirty="0"/>
              <a:t>A pull request that updates the artifacts</a:t>
            </a:r>
            <a:r>
              <a:rPr lang="en-US" dirty="0"/>
              <a:t>. If you have enabled </a:t>
            </a:r>
            <a:r>
              <a:rPr lang="en-US" dirty="0">
                <a:hlinkClick r:id="rId4"/>
              </a:rPr>
              <a:t>pull request triggers</a:t>
            </a:r>
            <a:r>
              <a:rPr lang="en-US" dirty="0"/>
              <a:t> for your pipeline, you must also enable pull request deployment for the specific stages where you want the release to be deployed. You may also want to set up a </a:t>
            </a:r>
            <a:r>
              <a:rPr lang="en-US" dirty="0">
                <a:hlinkClick r:id="rId5"/>
              </a:rPr>
              <a:t>branch policy</a:t>
            </a:r>
            <a:r>
              <a:rPr lang="en-US" dirty="0"/>
              <a:t> for the branch. For more information, see </a:t>
            </a:r>
            <a:r>
              <a:rPr lang="en-US" dirty="0">
                <a:hlinkClick r:id="rId6"/>
              </a:rPr>
              <a:t>Deploy pull request builds</a:t>
            </a:r>
            <a:r>
              <a:rPr lang="en-US" dirty="0"/>
              <a:t>.</a:t>
            </a:r>
          </a:p>
          <a:p>
            <a:pPr rtl="0"/>
            <a:r>
              <a:rPr lang="en-US" b="1" dirty="0"/>
              <a:t>Manually by a user</a:t>
            </a:r>
            <a:r>
              <a:rPr lang="en-US" dirty="0"/>
              <a:t>. Releases are not automatically deployed to the stage. To deploy a release to this stage, you must manually start a release and deployment from the release pipeline or from a build summary.</a:t>
            </a:r>
          </a:p>
          <a:p>
            <a:endParaRPr lang="en-US" dirty="0"/>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9080284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0457139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3884613" y="8791575"/>
            <a:ext cx="2971800" cy="352425"/>
          </a:xfrm>
          <a:prstGeom prst="rect">
            <a:avLst/>
          </a:prstGeo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1489DB6A-E92B-415B-AFB4-9C72D4A9006D}" type="slidenum">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007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Enter Continuous Integration.</a:t>
            </a:r>
          </a:p>
          <a:p>
            <a:endParaRPr lang="en-US" dirty="0"/>
          </a:p>
          <a:p>
            <a:r>
              <a:rPr lang="en-US" dirty="0"/>
              <a:t>As per Martian Fowler:</a:t>
            </a:r>
          </a:p>
          <a:p>
            <a:endParaRPr lang="en-US" dirty="0"/>
          </a:p>
          <a:p>
            <a:r>
              <a:rPr lang="en-US" i="1" dirty="0"/>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p>
          <a:p>
            <a:endParaRPr lang="en-US" i="1" dirty="0"/>
          </a:p>
          <a:p>
            <a:r>
              <a:rPr lang="en-US" i="1" dirty="0"/>
              <a:t>Software should always be in a state which can be released to production at any time. </a:t>
            </a:r>
          </a:p>
          <a:p>
            <a:endParaRPr lang="en-US" i="1" dirty="0"/>
          </a:p>
          <a:p>
            <a:r>
              <a:rPr lang="en-US" i="1" dirty="0"/>
              <a:t>You are doing continuous delivery when: </a:t>
            </a:r>
          </a:p>
          <a:p>
            <a:r>
              <a:rPr lang="en-US" i="1" dirty="0"/>
              <a:t>Your software is deployable throughout its lifecycle.</a:t>
            </a:r>
          </a:p>
          <a:p>
            <a:r>
              <a:rPr lang="en-US" i="1" dirty="0"/>
              <a:t>Your team prioritizes keeping the software deployable over working on new features.</a:t>
            </a:r>
          </a:p>
          <a:p>
            <a:r>
              <a:rPr lang="en-US" i="1" dirty="0"/>
              <a:t>Anybody can get fast, automated feedback on the production readiness of their systems any time somebody makes a change to them.</a:t>
            </a:r>
          </a:p>
          <a:p>
            <a:r>
              <a:rPr lang="en-US" i="1" dirty="0"/>
              <a:t>You can perform push-button deployments of any version of the software to any environment on demand.</a:t>
            </a:r>
          </a:p>
          <a:p>
            <a:endParaRPr lang="en-US" i="1" dirty="0"/>
          </a:p>
          <a:p>
            <a:r>
              <a:rPr lang="en-US" i="1" dirty="0"/>
              <a:t>You achieve continuous delivery by continuously integrating the software done by the development team, building executables, and running automated tests on those executables to detect problems. Furthermore, you push the executables into increasingly production-like environments to help ensure that the software will work in production. To do this, you use a Release or Deployment pipeline.</a:t>
            </a:r>
          </a:p>
          <a:p>
            <a:endParaRPr lang="en-US" i="1" dirty="0"/>
          </a:p>
          <a:p>
            <a:endParaRPr lang="en-US" i="1" dirty="0"/>
          </a:p>
          <a:p>
            <a:r>
              <a:rPr lang="en-US" i="1" dirty="0"/>
              <a:t>CD is the continuation of CI – it is not for everyone, but if implemented right, it’s almost like magic.</a:t>
            </a:r>
          </a:p>
          <a:p>
            <a:r>
              <a:rPr lang="en-US" i="1" dirty="0"/>
              <a:t>CD relies heavily on automation of all the elements and tasks in the delivery pipeline.</a:t>
            </a:r>
          </a:p>
          <a:p>
            <a:r>
              <a:rPr lang="en-US" i="1" dirty="0"/>
              <a:t>The initial effort of setting up this automation can seem overwhelming, but it will save a lot of headaches and effort going forward.</a:t>
            </a:r>
          </a:p>
          <a:p>
            <a:endParaRPr lang="en-US" i="1" dirty="0"/>
          </a:p>
        </p:txBody>
      </p:sp>
      <p:sp>
        <p:nvSpPr>
          <p:cNvPr id="6" name="Rounded Rectangular Callout 5"/>
          <p:cNvSpPr/>
          <p:nvPr/>
        </p:nvSpPr>
        <p:spPr>
          <a:xfrm>
            <a:off x="2743200" y="3048000"/>
            <a:ext cx="3276600" cy="381000"/>
          </a:xfrm>
          <a:prstGeom prst="wedgeRoundRectCallout">
            <a:avLst>
              <a:gd name="adj1" fmla="val -67045"/>
              <a:gd name="adj2" fmla="val -71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This should be “Martin Fowler” the famous British software developer.</a:t>
            </a:r>
          </a:p>
        </p:txBody>
      </p:sp>
      <p:sp>
        <p:nvSpPr>
          <p:cNvPr id="7" name="Slide Number Placeholder 6"/>
          <p:cNvSpPr>
            <a:spLocks noGrp="1"/>
          </p:cNvSpPr>
          <p:nvPr>
            <p:ph type="sldNum" sz="quarter" idx="5"/>
          </p:nvPr>
        </p:nvSpPr>
        <p:spPr>
          <a:xfrm>
            <a:off x="5429249" y="8847117"/>
            <a:ext cx="1428751" cy="296883"/>
          </a:xfrm>
          <a:prstGeom prst="rect">
            <a:avLst/>
          </a:prstGeom>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8" name="Rounded Rectangular Callout 7"/>
          <p:cNvSpPr/>
          <p:nvPr/>
        </p:nvSpPr>
        <p:spPr>
          <a:xfrm>
            <a:off x="3200400" y="2547441"/>
            <a:ext cx="3276600" cy="381000"/>
          </a:xfrm>
          <a:prstGeom prst="wedgeRoundRectCallout">
            <a:avLst>
              <a:gd name="adj1" fmla="val -67045"/>
              <a:gd name="adj2" fmla="val -71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What do you mean by this? </a:t>
            </a:r>
          </a:p>
        </p:txBody>
      </p:sp>
      <p:sp>
        <p:nvSpPr>
          <p:cNvPr id="9" name="Rounded Rectangular Callout 8"/>
          <p:cNvSpPr/>
          <p:nvPr/>
        </p:nvSpPr>
        <p:spPr>
          <a:xfrm>
            <a:off x="5791200" y="4985841"/>
            <a:ext cx="3276600" cy="381000"/>
          </a:xfrm>
          <a:prstGeom prst="wedgeRoundRectCallout">
            <a:avLst>
              <a:gd name="adj1" fmla="val -52767"/>
              <a:gd name="adj2" fmla="val -149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Which article? Do we need this sentence? </a:t>
            </a:r>
          </a:p>
        </p:txBody>
      </p:sp>
    </p:spTree>
    <p:extLst>
      <p:ext uri="{BB962C8B-B14F-4D97-AF65-F5344CB8AC3E}">
        <p14:creationId xmlns:p14="http://schemas.microsoft.com/office/powerpoint/2010/main" val="97120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https://docs.microsoft.com/en-us/azure/devops/pipelines/get-started/pipelines-get-started?toc=/azure/devops/pipelines/toc.json&amp;bc=/azure/devops/boards/pipelines/breadcrumb/toc.json&amp;view=azure-devops</a:t>
            </a:r>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219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https://docs.microsoft.com/en-us/azure/devops/pipelines/get-started/pipelines-get-started?toc=/azure/devops/pipelines/toc.json&amp;bc=/azure/devops/boards/pipelines/breadcrumb/toc.json&amp;view=azure-devops</a:t>
            </a:r>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011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https://docs.microsoft.com/en-us/azure/devops/pipelines/get-started/pipelines-get-started?toc=/azure/devops/pipelines/toc.json&amp;bc=/azure/devops/boards/pipelines/breadcrumb/toc.json&amp;view=azure-devops</a:t>
            </a:r>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378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https://docs.microsoft.com/en-us/azure/devops/pipelines/get-started/pipelines-get-started?toc=/azure/devops/pipelines/toc.json&amp;bc=/azure/devops/boards/pipelines/breadcrumb/toc.json&amp;view=azure-devops</a:t>
            </a:r>
          </a:p>
        </p:txBody>
      </p:sp>
      <p:sp>
        <p:nvSpPr>
          <p:cNvPr id="5" name="Slide Number Placeholder 3"/>
          <p:cNvSpPr>
            <a:spLocks noGrp="1"/>
          </p:cNvSpPr>
          <p:nvPr>
            <p:ph type="sldNum" sz="quarter" idx="5"/>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7914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emf"/></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hyperlink" Target="http://www.microsoft.com/en-us/legal/intellectualproperty/Permissions/default.aspx" TargetMode="External"/><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en-us/legal/intellectualproperty/Permissions/default.aspx"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emf"/></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emf"/></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114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en-US" altLang="en-US" dirty="0"/>
          </a:p>
        </p:txBody>
      </p:sp>
      <p:sp>
        <p:nvSpPr>
          <p:cNvPr id="16" name="Text Placeholder 9"/>
          <p:cNvSpPr>
            <a:spLocks noGrp="1"/>
          </p:cNvSpPr>
          <p:nvPr>
            <p:ph type="body" sz="quarter" idx="13"/>
          </p:nvPr>
        </p:nvSpPr>
        <p:spPr>
          <a:xfrm>
            <a:off x="0" y="1143000"/>
            <a:ext cx="6949440" cy="2286000"/>
          </a:xfrm>
          <a:solidFill>
            <a:schemeClr val="accent1">
              <a:alpha val="90000"/>
            </a:schemeClr>
          </a:solidFill>
        </p:spPr>
        <p:txBody>
          <a:bodyPr lIns="91440" tIns="91440">
            <a:noAutofit/>
          </a:bodyPr>
          <a:lstStyle>
            <a:lvl1pPr>
              <a:lnSpc>
                <a:spcPct val="100000"/>
              </a:lnSpc>
              <a:defRPr sz="360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Slide Number Placeholder 3"/>
          <p:cNvSpPr>
            <a:spLocks noGrp="1"/>
          </p:cNvSpPr>
          <p:nvPr>
            <p:ph type="sldNum" sz="quarter" idx="14"/>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228633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spTree>
      <p:nvGrpSpPr>
        <p:cNvPr id="1" name=""/>
        <p:cNvGrpSpPr/>
        <p:nvPr/>
      </p:nvGrpSpPr>
      <p:grpSpPr>
        <a:xfrm>
          <a:off x="0" y="0"/>
          <a:ext cx="0" cy="0"/>
          <a:chOff x="0" y="0"/>
          <a:chExt cx="0" cy="0"/>
        </a:xfrm>
      </p:grpSpPr>
      <p:sp>
        <p:nvSpPr>
          <p:cNvPr id="11" name="TextBox 6"/>
          <p:cNvSpPr txBox="1">
            <a:spLocks noChangeArrowheads="1"/>
          </p:cNvSpPr>
          <p:nvPr/>
        </p:nvSpPr>
        <p:spPr bwMode="auto">
          <a:xfrm>
            <a:off x="0" y="114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en-US" altLang="en-US" dirty="0"/>
          </a:p>
        </p:txBody>
      </p:sp>
      <p:sp>
        <p:nvSpPr>
          <p:cNvPr id="7" name="Picture Placeholder 9"/>
          <p:cNvSpPr>
            <a:spLocks noGrp="1"/>
          </p:cNvSpPr>
          <p:nvPr>
            <p:ph type="pic" sz="quarter" idx="14"/>
          </p:nvPr>
        </p:nvSpPr>
        <p:spPr>
          <a:xfrm>
            <a:off x="0" y="0"/>
            <a:ext cx="12192000" cy="6858000"/>
          </a:xfrm>
          <a:prstGeom prst="rect">
            <a:avLst/>
          </a:prstGeom>
        </p:spPr>
        <p:txBody>
          <a:bodyPr rtlCol="0">
            <a:normAutofit/>
          </a:bodyPr>
          <a:lstStyle>
            <a:lvl1pPr>
              <a:buFontTx/>
              <a:buNone/>
              <a:defRPr sz="1400">
                <a:solidFill>
                  <a:srgbClr val="000000"/>
                </a:solidFill>
                <a:latin typeface="+mn-lt"/>
              </a:defRPr>
            </a:lvl1pPr>
          </a:lstStyle>
          <a:p>
            <a:pPr lvl="0"/>
            <a:r>
              <a:rPr lang="en-US" noProof="0" dirty="0"/>
              <a:t>Click icon to add picture</a:t>
            </a:r>
          </a:p>
        </p:txBody>
      </p:sp>
      <p:sp>
        <p:nvSpPr>
          <p:cNvPr id="9" name="Text Placeholder 18"/>
          <p:cNvSpPr>
            <a:spLocks noGrp="1"/>
          </p:cNvSpPr>
          <p:nvPr>
            <p:ph type="body" sz="quarter" idx="16"/>
          </p:nvPr>
        </p:nvSpPr>
        <p:spPr>
          <a:xfrm>
            <a:off x="0" y="3429000"/>
            <a:ext cx="3048000" cy="1143000"/>
          </a:xfrm>
          <a:prstGeom prst="rect">
            <a:avLst/>
          </a:prstGeom>
          <a:solidFill>
            <a:schemeClr val="bg2">
              <a:alpha val="90000"/>
            </a:schemeClr>
          </a:solidFill>
        </p:spPr>
        <p:txBody>
          <a:bodyPr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Master text styles</a:t>
            </a:r>
          </a:p>
        </p:txBody>
      </p:sp>
      <p:sp>
        <p:nvSpPr>
          <p:cNvPr id="10" name="Picture Placeholder 4"/>
          <p:cNvSpPr>
            <a:spLocks noGrp="1"/>
          </p:cNvSpPr>
          <p:nvPr>
            <p:ph type="pic" sz="quarter" idx="17"/>
          </p:nvPr>
        </p:nvSpPr>
        <p:spPr>
          <a:xfrm>
            <a:off x="0" y="0"/>
            <a:ext cx="1524000" cy="1143000"/>
          </a:xfrm>
        </p:spPr>
        <p:txBody>
          <a:bodyPr rtlCol="0">
            <a:normAutofit/>
          </a:bodyPr>
          <a:lstStyle>
            <a:lvl1pPr>
              <a:defRPr>
                <a:solidFill>
                  <a:srgbClr val="000000"/>
                </a:solidFill>
              </a:defRPr>
            </a:lvl1pPr>
          </a:lstStyle>
          <a:p>
            <a:pPr lvl="0"/>
            <a:r>
              <a:rPr lang="en-US" noProof="0" dirty="0"/>
              <a:t>Click icon to add picture</a:t>
            </a:r>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
        <p:nvSpPr>
          <p:cNvPr id="8" name="Picture Placeholder 4"/>
          <p:cNvSpPr>
            <a:spLocks noGrp="1"/>
          </p:cNvSpPr>
          <p:nvPr>
            <p:ph type="pic" sz="quarter" idx="18"/>
          </p:nvPr>
        </p:nvSpPr>
        <p:spPr>
          <a:xfrm>
            <a:off x="10363200" y="3218"/>
            <a:ext cx="1828800" cy="504534"/>
          </a:xfrm>
        </p:spPr>
        <p:txBody>
          <a:bodyPr rtlCol="0">
            <a:normAutofit/>
          </a:bodyPr>
          <a:lstStyle>
            <a:lvl1pPr>
              <a:defRPr>
                <a:solidFill>
                  <a:srgbClr val="000000"/>
                </a:solidFill>
              </a:defRPr>
            </a:lvl1pPr>
          </a:lstStyle>
          <a:p>
            <a:pPr lvl="0"/>
            <a:r>
              <a:rPr lang="en-US" noProof="0" dirty="0"/>
              <a:t>Click icon to add picture</a:t>
            </a:r>
          </a:p>
        </p:txBody>
      </p:sp>
      <p:sp>
        <p:nvSpPr>
          <p:cNvPr id="12"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13" name="Slide Number Placeholder 3"/>
          <p:cNvSpPr>
            <a:spLocks noGrp="1"/>
          </p:cNvSpPr>
          <p:nvPr>
            <p:ph type="sldNum" sz="quarter" idx="19"/>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111034926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8"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6212077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06896889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3594284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3"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590365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2"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Light" panose="020B0502040204020203" pitchFamily="34" charset="0"/>
                <a:ea typeface="+mn-ea"/>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6677322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Segoe UI" panose="020B0502040204020203" pitchFamily="34" charset="0"/>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457200" rtl="0" eaLnBrk="0" fontAlgn="base" latinLnBrk="0" hangingPunct="0">
              <a:lnSpc>
                <a:spcPct val="100000"/>
              </a:lnSpc>
              <a:spcBef>
                <a:spcPct val="0"/>
              </a:spcBef>
              <a:spcAft>
                <a:spcPct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Segoe UI" panose="020B0502040204020203" pitchFamily="34" charset="0"/>
              <a:ea typeface="+mn-ea"/>
              <a:cs typeface="+mn-cs"/>
            </a:endParaRPr>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747398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Segoe UI" panose="020B0502040204020203" pitchFamily="34" charset="0"/>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457200" rtl="0" eaLnBrk="0" fontAlgn="base" latinLnBrk="0" hangingPunct="0">
              <a:lnSpc>
                <a:spcPct val="100000"/>
              </a:lnSpc>
              <a:spcBef>
                <a:spcPct val="0"/>
              </a:spcBef>
              <a:spcAft>
                <a:spcPct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Segoe UI" panose="020B0502040204020203" pitchFamily="34" charset="0"/>
              <a:ea typeface="+mn-ea"/>
              <a:cs typeface="+mn-cs"/>
            </a:endParaRPr>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dirty="0"/>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dirty="0"/>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dirty="0"/>
              <a:t>Click icon to add picture</a:t>
            </a:r>
          </a:p>
        </p:txBody>
      </p:sp>
    </p:spTree>
    <p:extLst>
      <p:ext uri="{BB962C8B-B14F-4D97-AF65-F5344CB8AC3E}">
        <p14:creationId xmlns:p14="http://schemas.microsoft.com/office/powerpoint/2010/main" val="100247151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0"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22220464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1307536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9207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rtlCol="0">
            <a:normAutofit/>
          </a:bodyPr>
          <a:lstStyle>
            <a:lvl1pPr>
              <a:buFontTx/>
              <a:buNone/>
              <a:defRPr sz="1400">
                <a:solidFill>
                  <a:srgbClr val="000000"/>
                </a:solidFill>
                <a:latin typeface="+mn-lt"/>
              </a:defRPr>
            </a:lvl1pPr>
          </a:lstStyle>
          <a:p>
            <a:pPr lvl="0"/>
            <a:r>
              <a:rPr lang="en-US" noProof="0" dirty="0"/>
              <a:t>Click icon to add picture</a:t>
            </a:r>
          </a:p>
        </p:txBody>
      </p:sp>
      <p:sp>
        <p:nvSpPr>
          <p:cNvPr id="8" name="Text Placeholder 18"/>
          <p:cNvSpPr>
            <a:spLocks noGrp="1"/>
          </p:cNvSpPr>
          <p:nvPr>
            <p:ph type="body" sz="quarter" idx="16"/>
          </p:nvPr>
        </p:nvSpPr>
        <p:spPr>
          <a:xfrm>
            <a:off x="9144000" y="3429000"/>
            <a:ext cx="3048000" cy="1143000"/>
          </a:xfrm>
          <a:prstGeom prst="rect">
            <a:avLst/>
          </a:prstGeom>
          <a:solidFill>
            <a:schemeClr val="bg2">
              <a:alpha val="90000"/>
            </a:schemeClr>
          </a:solidFill>
        </p:spPr>
        <p:txBody>
          <a:bodyPr>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Master text styles</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a:noAutofit/>
          </a:bodyPr>
          <a:lstStyle>
            <a:lvl1pPr>
              <a:lnSpc>
                <a:spcPct val="100000"/>
              </a:lnSpc>
              <a:defRPr sz="320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
        <p:nvSpPr>
          <p:cNvPr id="6" name="Picture Placeholder 4"/>
          <p:cNvSpPr>
            <a:spLocks noGrp="1"/>
          </p:cNvSpPr>
          <p:nvPr>
            <p:ph type="pic" sz="quarter" idx="18"/>
          </p:nvPr>
        </p:nvSpPr>
        <p:spPr>
          <a:xfrm>
            <a:off x="10668000" y="0"/>
            <a:ext cx="1524000" cy="1143000"/>
          </a:xfrm>
        </p:spPr>
        <p:txBody>
          <a:bodyPr rtlCol="0">
            <a:normAutofit/>
          </a:bodyPr>
          <a:lstStyle>
            <a:lvl1pPr>
              <a:defRPr>
                <a:solidFill>
                  <a:srgbClr val="000000"/>
                </a:solidFill>
              </a:defRPr>
            </a:lvl1pPr>
          </a:lstStyle>
          <a:p>
            <a:pPr lvl="0"/>
            <a:r>
              <a:rPr lang="en-US" noProof="0" dirty="0"/>
              <a:t>Click icon to add picture</a:t>
            </a:r>
          </a:p>
        </p:txBody>
      </p:sp>
      <p:sp>
        <p:nvSpPr>
          <p:cNvPr id="9" name="Picture Placeholder 4"/>
          <p:cNvSpPr>
            <a:spLocks noGrp="1"/>
          </p:cNvSpPr>
          <p:nvPr>
            <p:ph type="pic" sz="quarter" idx="17"/>
          </p:nvPr>
        </p:nvSpPr>
        <p:spPr>
          <a:xfrm>
            <a:off x="0" y="3218"/>
            <a:ext cx="1828800" cy="504534"/>
          </a:xfrm>
        </p:spPr>
        <p:txBody>
          <a:bodyPr rtlCol="0">
            <a:normAutofit/>
          </a:bodyPr>
          <a:lstStyle>
            <a:lvl1pPr>
              <a:defRPr>
                <a:solidFill>
                  <a:srgbClr val="000000"/>
                </a:solidFill>
              </a:defRPr>
            </a:lvl1pPr>
          </a:lstStyle>
          <a:p>
            <a:pPr lvl="0"/>
            <a:r>
              <a:rPr lang="en-US" noProof="0" dirty="0"/>
              <a:t>Click icon to add picture</a:t>
            </a:r>
          </a:p>
        </p:txBody>
      </p:sp>
      <p:sp>
        <p:nvSpPr>
          <p:cNvPr id="10"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11" name="Slide Number Placeholder 3"/>
          <p:cNvSpPr>
            <a:spLocks noGrp="1"/>
          </p:cNvSpPr>
          <p:nvPr>
            <p:ph type="sldNum" sz="quarter" idx="19"/>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19450981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7"/>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endParaRPr>
          </a:p>
        </p:txBody>
      </p:sp>
      <p:sp>
        <p:nvSpPr>
          <p:cNvPr id="8" name="Slide Number Placeholder 4"/>
          <p:cNvSpPr>
            <a:spLocks noGrp="1"/>
          </p:cNvSpPr>
          <p:nvPr>
            <p:ph type="sldNum" sz="quarter" idx="12"/>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795851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7"/>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endParaRPr>
          </a:p>
        </p:txBody>
      </p:sp>
      <p:sp>
        <p:nvSpPr>
          <p:cNvPr id="9" name="Slide Number Placeholder 4"/>
          <p:cNvSpPr>
            <a:spLocks noGrp="1"/>
          </p:cNvSpPr>
          <p:nvPr>
            <p:ph type="sldNum" sz="quarter" idx="12"/>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3468549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5" y="6019803"/>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9321845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5" y="6019803"/>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4070163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3"/>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7910705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3"/>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7289917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7"/>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108153577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7"/>
            <a:ext cx="3566383" cy="842963"/>
          </a:xfrm>
          <a:prstGeom prst="rect">
            <a:avLst/>
          </a:prstGeom>
        </p:spPr>
      </p:pic>
    </p:spTree>
    <p:extLst>
      <p:ext uri="{BB962C8B-B14F-4D97-AF65-F5344CB8AC3E}">
        <p14:creationId xmlns:p14="http://schemas.microsoft.com/office/powerpoint/2010/main" val="102672668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pPr marL="0" marR="0" lvl="0" indent="0" algn="ctr" defTabSz="457200" rtl="0" eaLnBrk="0" fontAlgn="base" latinLnBrk="0" hangingPunct="0">
              <a:lnSpc>
                <a:spcPct val="100000"/>
              </a:lnSpc>
              <a:spcBef>
                <a:spcPct val="0"/>
              </a:spcBef>
              <a:spcAft>
                <a:spcPct val="0"/>
              </a:spcAft>
              <a:buClrTx/>
              <a:buSzTx/>
              <a:buFontTx/>
              <a:buNone/>
              <a:tabLst/>
              <a:defRPr/>
            </a:pPr>
            <a:fld id="{026CCAEB-CB17-44EB-A892-4553F1D666B6}" type="slidenum">
              <a:rPr kumimoji="0" lang="en-US" sz="1200" b="0" i="0" u="none" strike="noStrike" kern="1200" cap="none" spc="0" normalizeH="0" baseline="0" noProof="0" smtClean="0">
                <a:ln>
                  <a:noFill/>
                </a:ln>
                <a:solidFill>
                  <a:prstClr val="white"/>
                </a:solidFill>
                <a:effectLst/>
                <a:uLnTx/>
                <a:uFillTx/>
                <a:latin typeface="Segoe UI" panose="020B0502040204020203" pitchFamily="34" charset="0"/>
                <a:ea typeface="+mn-ea"/>
                <a:cs typeface="+mn-cs"/>
              </a:rPr>
              <a:pPr marL="0" marR="0" lvl="0" indent="0" algn="ct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15460188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om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778408"/>
            <a:ext cx="11467744" cy="1649683"/>
          </a:xfrm>
          <a:prstGeom prst="rect">
            <a:avLst/>
          </a:prstGeom>
        </p:spPr>
        <p:txBody>
          <a:bodyPr wrap="square">
            <a:spAutoFit/>
          </a:bodyPr>
          <a:lstStyle>
            <a:lvl1pPr>
              <a:defRPr sz="2400">
                <a:solidFill>
                  <a:srgbClr val="616161"/>
                </a:solidFill>
                <a:latin typeface="Segoe UI Light"/>
                <a:cs typeface="Segoe UI Light"/>
              </a:defRPr>
            </a:lvl1pPr>
            <a:lvl2pPr marL="867025" indent="-333473">
              <a:buFont typeface="Lucida Grande"/>
              <a:buChar char="—"/>
              <a:defRPr sz="1866">
                <a:solidFill>
                  <a:srgbClr val="616161"/>
                </a:solidFill>
                <a:latin typeface="Segoe UI Light"/>
                <a:cs typeface="Segoe UI Light"/>
              </a:defRPr>
            </a:lvl2pPr>
            <a:lvl3pPr>
              <a:defRPr sz="1467">
                <a:solidFill>
                  <a:srgbClr val="616161"/>
                </a:solidFill>
                <a:latin typeface="Segoe UI Light"/>
                <a:cs typeface="Segoe UI Light"/>
              </a:defRPr>
            </a:lvl3pPr>
            <a:lvl4pPr marL="1867440" indent="-266777">
              <a:buFont typeface="Lucida Grande"/>
              <a:buChar char="—"/>
              <a:defRPr sz="1467">
                <a:solidFill>
                  <a:srgbClr val="616161"/>
                </a:solidFill>
                <a:latin typeface="Segoe UI Light"/>
                <a:cs typeface="Segoe UI Light"/>
              </a:defRPr>
            </a:lvl4pPr>
            <a:lvl5pPr>
              <a:defRPr sz="1467">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59019" y="289517"/>
            <a:ext cx="11467743" cy="89966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87575038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General content light">
    <p:spTree>
      <p:nvGrpSpPr>
        <p:cNvPr id="1" name=""/>
        <p:cNvGrpSpPr/>
        <p:nvPr/>
      </p:nvGrpSpPr>
      <p:grpSpPr>
        <a:xfrm>
          <a:off x="0" y="0"/>
          <a:ext cx="0" cy="0"/>
          <a:chOff x="0" y="0"/>
          <a:chExt cx="0" cy="0"/>
        </a:xfrm>
      </p:grpSpPr>
      <p:sp>
        <p:nvSpPr>
          <p:cNvPr id="4"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2" name="Title 1"/>
          <p:cNvSpPr>
            <a:spLocks noGrp="1"/>
          </p:cNvSpPr>
          <p:nvPr>
            <p:ph type="title"/>
          </p:nvPr>
        </p:nvSpPr>
        <p:spPr>
          <a:xfrm>
            <a:off x="0" y="1143000"/>
            <a:ext cx="3048000" cy="2286000"/>
          </a:xfrm>
          <a:solidFill>
            <a:srgbClr val="0A5BBA"/>
          </a:solidFill>
        </p:spPr>
        <p:txBody>
          <a:bodyPr>
            <a:normAutofit/>
          </a:bodyPr>
          <a:lstStyle>
            <a:lvl1pPr>
              <a:defRPr sz="2400" baseline="0">
                <a:solidFill>
                  <a:schemeClr val="tx1"/>
                </a:solidFill>
                <a:latin typeface="+mn-lt"/>
              </a:defRPr>
            </a:lvl1pPr>
          </a:lstStyle>
          <a:p>
            <a:r>
              <a:rPr lang="en-US"/>
              <a:t>Click to edit Master title style</a:t>
            </a:r>
            <a:endParaRPr lang="en-US" dirty="0"/>
          </a:p>
        </p:txBody>
      </p:sp>
      <p:sp>
        <p:nvSpPr>
          <p:cNvPr id="14" name="Content Placeholder 13"/>
          <p:cNvSpPr>
            <a:spLocks noGrp="1"/>
          </p:cNvSpPr>
          <p:nvPr>
            <p:ph sz="quarter" idx="13"/>
          </p:nvPr>
        </p:nvSpPr>
        <p:spPr>
          <a:xfrm>
            <a:off x="4572000" y="1143000"/>
            <a:ext cx="7010400" cy="4953000"/>
          </a:xfrm>
          <a:prstGeom prst="rect">
            <a:avLst/>
          </a:prstGeom>
        </p:spPr>
        <p:txBody>
          <a:bodyPr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Master text styles</a:t>
            </a:r>
          </a:p>
        </p:txBody>
      </p:sp>
      <p:sp>
        <p:nvSpPr>
          <p:cNvPr id="5" name="Slide Number Placeholder 3"/>
          <p:cNvSpPr>
            <a:spLocks noGrp="1"/>
          </p:cNvSpPr>
          <p:nvPr>
            <p:ph type="sldNum" sz="quarter" idx="14"/>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6716AF58-E252-4531-9AFB-5E7A7A5F2997}" type="slidenum">
              <a:rPr lang="en-US"/>
              <a:pPr>
                <a:defRPr/>
              </a:pPr>
              <a:t>‹#›</a:t>
            </a:fld>
            <a:endParaRPr lang="en-US" dirty="0"/>
          </a:p>
        </p:txBody>
      </p:sp>
    </p:spTree>
    <p:extLst>
      <p:ext uri="{BB962C8B-B14F-4D97-AF65-F5344CB8AC3E}">
        <p14:creationId xmlns:p14="http://schemas.microsoft.com/office/powerpoint/2010/main" val="17195993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om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778408"/>
            <a:ext cx="11467744"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59019" y="289517"/>
            <a:ext cx="11467743" cy="89966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8729564"/>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om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59019" y="289517"/>
            <a:ext cx="11467743" cy="899665"/>
          </a:xfrm>
        </p:spPr>
        <p:txBody>
          <a:bodyPr/>
          <a:lstStyle/>
          <a:p>
            <a:r>
              <a:rPr lang="en-US" dirty="0"/>
              <a:t>Click to edit Master title style</a:t>
            </a:r>
          </a:p>
        </p:txBody>
      </p:sp>
      <p:sp>
        <p:nvSpPr>
          <p:cNvPr id="6" name="Text Placeholder 3"/>
          <p:cNvSpPr>
            <a:spLocks noGrp="1"/>
          </p:cNvSpPr>
          <p:nvPr>
            <p:ph type="body" sz="quarter" idx="12"/>
          </p:nvPr>
        </p:nvSpPr>
        <p:spPr>
          <a:xfrm>
            <a:off x="359018" y="1198450"/>
            <a:ext cx="5393404"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447770" y="1198450"/>
            <a:ext cx="5393404"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8073190"/>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om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59018" y="1198450"/>
            <a:ext cx="5393404" cy="1649683"/>
          </a:xfrm>
          <a:prstGeom prst="rect">
            <a:avLst/>
          </a:prstGeom>
        </p:spPr>
        <p:txBody>
          <a:bodyPr wrap="square">
            <a:spAutoFit/>
          </a:bodyPr>
          <a:lstStyle>
            <a:lvl1pPr>
              <a:defRPr sz="2400">
                <a:solidFill>
                  <a:srgbClr val="616161"/>
                </a:solidFill>
                <a:latin typeface="Segoe UI Light"/>
                <a:cs typeface="Segoe UI Light"/>
              </a:defRPr>
            </a:lvl1pPr>
            <a:lvl2pPr marL="867025" indent="-333473">
              <a:buFont typeface="Lucida Grande"/>
              <a:buChar char="—"/>
              <a:defRPr sz="1866">
                <a:solidFill>
                  <a:srgbClr val="616161"/>
                </a:solidFill>
                <a:latin typeface="Segoe UI Light"/>
                <a:cs typeface="Segoe UI Light"/>
              </a:defRPr>
            </a:lvl2pPr>
            <a:lvl3pPr>
              <a:defRPr sz="1467">
                <a:solidFill>
                  <a:srgbClr val="616161"/>
                </a:solidFill>
                <a:latin typeface="Segoe UI Light"/>
                <a:cs typeface="Segoe UI Light"/>
              </a:defRPr>
            </a:lvl3pPr>
            <a:lvl4pPr marL="1867440" indent="-266777">
              <a:buFont typeface="Lucida Grande"/>
              <a:buChar char="—"/>
              <a:defRPr sz="1467">
                <a:solidFill>
                  <a:srgbClr val="616161"/>
                </a:solidFill>
                <a:latin typeface="Segoe UI Light"/>
                <a:cs typeface="Segoe UI Light"/>
              </a:defRPr>
            </a:lvl4pPr>
            <a:lvl5pPr>
              <a:defRPr sz="1467">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447770" y="1198450"/>
            <a:ext cx="5393404" cy="1649683"/>
          </a:xfrm>
          <a:prstGeom prst="rect">
            <a:avLst/>
          </a:prstGeom>
        </p:spPr>
        <p:txBody>
          <a:bodyPr wrap="square">
            <a:spAutoFit/>
          </a:bodyPr>
          <a:lstStyle>
            <a:lvl1pPr>
              <a:defRPr sz="2400">
                <a:solidFill>
                  <a:srgbClr val="616161"/>
                </a:solidFill>
                <a:latin typeface="Segoe UI Light"/>
                <a:cs typeface="Segoe UI Light"/>
              </a:defRPr>
            </a:lvl1pPr>
            <a:lvl2pPr marL="867025" indent="-333473">
              <a:buFont typeface="Lucida Grande"/>
              <a:buChar char="—"/>
              <a:defRPr sz="1866">
                <a:solidFill>
                  <a:srgbClr val="616161"/>
                </a:solidFill>
                <a:latin typeface="Segoe UI Light"/>
                <a:cs typeface="Segoe UI Light"/>
              </a:defRPr>
            </a:lvl2pPr>
            <a:lvl3pPr>
              <a:defRPr sz="1467">
                <a:solidFill>
                  <a:srgbClr val="616161"/>
                </a:solidFill>
                <a:latin typeface="Segoe UI Light"/>
                <a:cs typeface="Segoe UI Light"/>
              </a:defRPr>
            </a:lvl3pPr>
            <a:lvl4pPr marL="1867440" indent="-266777">
              <a:buFont typeface="Lucida Grande"/>
              <a:buChar char="—"/>
              <a:defRPr sz="1467">
                <a:solidFill>
                  <a:srgbClr val="616161"/>
                </a:solidFill>
                <a:latin typeface="Segoe UI Light"/>
                <a:cs typeface="Segoe UI Light"/>
              </a:defRPr>
            </a:lvl4pPr>
            <a:lvl5pPr>
              <a:defRPr sz="1467">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6198673"/>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om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59019" y="2082616"/>
            <a:ext cx="5741330" cy="3586208"/>
          </a:xfrm>
          <a:prstGeom prst="rect">
            <a:avLst/>
          </a:prstGeom>
          <a:solidFill>
            <a:schemeClr val="accent5"/>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094584" y="2082616"/>
            <a:ext cx="5732176" cy="3586208"/>
          </a:xfrm>
          <a:prstGeom prst="rect">
            <a:avLst/>
          </a:prstGeom>
          <a:solidFill>
            <a:schemeClr val="bg2"/>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59019" y="289517"/>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049721419"/>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om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59016" y="2082616"/>
            <a:ext cx="3765304" cy="3586208"/>
          </a:xfrm>
          <a:prstGeom prst="rect">
            <a:avLst/>
          </a:prstGeom>
          <a:solidFill>
            <a:schemeClr val="accent2"/>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99417" y="2082616"/>
            <a:ext cx="3765304" cy="3586208"/>
          </a:xfrm>
          <a:prstGeom prst="rect">
            <a:avLst/>
          </a:prstGeom>
          <a:solidFill>
            <a:schemeClr val="tx2"/>
          </a:solidFill>
          <a:ln>
            <a:noFill/>
          </a:ln>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044355" y="2082616"/>
            <a:ext cx="3765304" cy="3586208"/>
          </a:xfrm>
          <a:prstGeom prst="rect">
            <a:avLst/>
          </a:prstGeom>
          <a:solidFill>
            <a:schemeClr val="bg1"/>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59019" y="289517"/>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494029732"/>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om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59016" y="2082616"/>
            <a:ext cx="3765304" cy="3586208"/>
          </a:xfrm>
          <a:prstGeom prst="rect">
            <a:avLst/>
          </a:prstGeom>
          <a:solidFill>
            <a:schemeClr val="accent3"/>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59019" y="289517"/>
            <a:ext cx="11467743" cy="89966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140353" y="2087850"/>
            <a:ext cx="7686409" cy="3583056"/>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966430346"/>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9" y="289517"/>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76151598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om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59019" y="289517"/>
            <a:ext cx="11467743" cy="899665"/>
          </a:xfrm>
        </p:spPr>
        <p:txBody>
          <a:bodyPr/>
          <a:lstStyle/>
          <a:p>
            <a:r>
              <a:rPr lang="en-US"/>
              <a:t>Click to edit Master title style</a:t>
            </a:r>
            <a:endParaRPr lang="en-US" dirty="0"/>
          </a:p>
        </p:txBody>
      </p:sp>
      <p:sp>
        <p:nvSpPr>
          <p:cNvPr id="2" name="Rectangle 1"/>
          <p:cNvSpPr/>
          <p:nvPr userDrawn="1"/>
        </p:nvSpPr>
        <p:spPr bwMode="auto">
          <a:xfrm>
            <a:off x="2" y="6297619"/>
            <a:ext cx="4650647" cy="560381"/>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3427" tIns="170742" rIns="213427" bIns="170742" numCol="1" spcCol="0" rtlCol="0" fromWordArt="0" anchor="t" anchorCtr="0" forceAA="0" compatLnSpc="1">
            <a:prstTxWarp prst="textNoShape">
              <a:avLst/>
            </a:prstTxWarp>
            <a:noAutofit/>
          </a:bodyPr>
          <a:lstStyle/>
          <a:p>
            <a:pPr marL="0" marR="0" lvl="0" indent="0" algn="ctr" defTabSz="1088199"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29376881"/>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om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535174" y="2082616"/>
            <a:ext cx="4303206" cy="3586208"/>
          </a:xfrm>
          <a:prstGeom prst="rect">
            <a:avLst/>
          </a:prstGeom>
          <a:solidFill>
            <a:schemeClr val="tx1"/>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59019" y="289517"/>
            <a:ext cx="11467743" cy="89966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59019" y="2091585"/>
            <a:ext cx="7179438"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8225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om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136202" y="1187622"/>
            <a:ext cx="3287170" cy="2644828"/>
          </a:xfrm>
          <a:prstGeom prst="rect">
            <a:avLst/>
          </a:prstGeom>
          <a:solidFill>
            <a:srgbClr val="E51489"/>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chemeClr val="bg1"/>
                </a:solidFill>
              </a:defRPr>
            </a:lvl3pPr>
            <a:lvl4pPr marL="451105" indent="0">
              <a:buNone/>
              <a:defRPr>
                <a:solidFill>
                  <a:schemeClr val="bg1"/>
                </a:solidFill>
              </a:defRPr>
            </a:lvl4pPr>
            <a:lvl5pPr marL="671990"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479822" y="1176725"/>
            <a:ext cx="3346937" cy="2644828"/>
          </a:xfrm>
          <a:prstGeom prst="rect">
            <a:avLst/>
          </a:prstGeom>
          <a:solidFill>
            <a:srgbClr val="E51489"/>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chemeClr val="bg1"/>
                </a:solidFill>
              </a:defRPr>
            </a:lvl3pPr>
            <a:lvl4pPr marL="451105" indent="0">
              <a:buNone/>
              <a:defRPr>
                <a:solidFill>
                  <a:schemeClr val="bg1"/>
                </a:solidFill>
              </a:defRPr>
            </a:lvl4pPr>
            <a:lvl5pPr marL="671990"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59019" y="289517"/>
            <a:ext cx="11467743" cy="89966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136206" y="3867937"/>
            <a:ext cx="3287170" cy="2689656"/>
          </a:xfrm>
          <a:prstGeom prst="rect">
            <a:avLst/>
          </a:prstGeom>
          <a:solidFill>
            <a:srgbClr val="E51489"/>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chemeClr val="bg1"/>
                </a:solidFill>
              </a:defRPr>
            </a:lvl3pPr>
            <a:lvl4pPr marL="451105" indent="0">
              <a:buNone/>
              <a:defRPr>
                <a:solidFill>
                  <a:schemeClr val="bg1"/>
                </a:solidFill>
              </a:defRPr>
            </a:lvl4pPr>
            <a:lvl5pPr marL="671990"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479822" y="3867937"/>
            <a:ext cx="3346937" cy="2689656"/>
          </a:xfrm>
          <a:prstGeom prst="rect">
            <a:avLst/>
          </a:prstGeom>
          <a:solidFill>
            <a:srgbClr val="E51489"/>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chemeClr val="bg1"/>
                </a:solidFill>
              </a:defRPr>
            </a:lvl3pPr>
            <a:lvl4pPr marL="451105" indent="0">
              <a:buNone/>
              <a:defRPr>
                <a:solidFill>
                  <a:schemeClr val="bg1"/>
                </a:solidFill>
              </a:defRPr>
            </a:lvl4pPr>
            <a:lvl5pPr marL="671990"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59018" y="1198452"/>
            <a:ext cx="4767133"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80562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with text">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rtlCol="0">
            <a:normAutofit/>
          </a:bodyPr>
          <a:lstStyle>
            <a:lvl1pPr>
              <a:defRPr>
                <a:solidFill>
                  <a:srgbClr val="3F3F3F"/>
                </a:solidFill>
              </a:defRPr>
            </a:lvl1pPr>
          </a:lstStyle>
          <a:p>
            <a:pPr lvl="0"/>
            <a:r>
              <a:rPr lang="en-US" noProof="0" dirty="0"/>
              <a:t>Click icon to add picture</a:t>
            </a:r>
          </a:p>
        </p:txBody>
      </p:sp>
      <p:sp>
        <p:nvSpPr>
          <p:cNvPr id="2" name="Title 1"/>
          <p:cNvSpPr>
            <a:spLocks noGrp="1"/>
          </p:cNvSpPr>
          <p:nvPr>
            <p:ph type="title"/>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Master title style</a:t>
            </a:r>
            <a:endParaRPr lang="en-US" dirty="0"/>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solidFill>
                  <a:schemeClr val="tx1"/>
                </a:solidFill>
                <a:latin typeface="+mn-lt"/>
              </a:defRPr>
            </a:lvl1pPr>
            <a:lvl2pPr>
              <a:lnSpc>
                <a:spcPct val="100000"/>
              </a:lnSpc>
              <a:defRPr sz="1600">
                <a:solidFill>
                  <a:schemeClr val="tx1"/>
                </a:solidFill>
                <a:latin typeface="+mn-lt"/>
              </a:defRPr>
            </a:lvl2pPr>
            <a:lvl3pPr>
              <a:lnSpc>
                <a:spcPct val="100000"/>
              </a:lnSpc>
              <a:defRPr sz="1600">
                <a:solidFill>
                  <a:schemeClr val="tx1"/>
                </a:solidFill>
                <a:latin typeface="+mn-lt"/>
              </a:defRPr>
            </a:lvl3pPr>
            <a:lvl4pPr>
              <a:lnSpc>
                <a:spcPct val="100000"/>
              </a:lnSpc>
              <a:defRPr sz="1600">
                <a:solidFill>
                  <a:schemeClr val="tx1"/>
                </a:solidFill>
                <a:latin typeface="+mn-lt"/>
              </a:defRPr>
            </a:lvl4pPr>
            <a:lvl5pPr>
              <a:lnSpc>
                <a:spcPct val="100000"/>
              </a:lnSpc>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solidFill>
                  <a:schemeClr val="tx1"/>
                </a:solidFill>
                <a:latin typeface="+mn-lt"/>
              </a:defRPr>
            </a:lvl1pPr>
            <a:lvl2pPr>
              <a:lnSpc>
                <a:spcPct val="100000"/>
              </a:lnSpc>
              <a:defRPr sz="1600">
                <a:solidFill>
                  <a:schemeClr val="tx1"/>
                </a:solidFill>
                <a:latin typeface="+mn-lt"/>
              </a:defRPr>
            </a:lvl2pPr>
            <a:lvl3pPr>
              <a:lnSpc>
                <a:spcPct val="100000"/>
              </a:lnSpc>
              <a:defRPr sz="1600">
                <a:solidFill>
                  <a:schemeClr val="tx1"/>
                </a:solidFill>
                <a:latin typeface="+mn-lt"/>
              </a:defRPr>
            </a:lvl3pPr>
            <a:lvl4pPr>
              <a:lnSpc>
                <a:spcPct val="100000"/>
              </a:lnSpc>
              <a:defRPr sz="1600">
                <a:solidFill>
                  <a:schemeClr val="tx1"/>
                </a:solidFill>
                <a:latin typeface="+mn-lt"/>
              </a:defRPr>
            </a:lvl4pPr>
            <a:lvl5pPr>
              <a:lnSpc>
                <a:spcPct val="100000"/>
              </a:lnSpc>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tx1"/>
                </a:solidFill>
                <a:latin typeface="+mn-lt"/>
              </a:defRPr>
            </a:lvl1pPr>
            <a:lvl2pPr>
              <a:lnSpc>
                <a:spcPct val="100000"/>
              </a:lnSpc>
              <a:defRPr sz="1600">
                <a:solidFill>
                  <a:schemeClr val="tx1"/>
                </a:solidFill>
                <a:latin typeface="+mn-lt"/>
              </a:defRPr>
            </a:lvl2pPr>
            <a:lvl3pPr>
              <a:lnSpc>
                <a:spcPct val="100000"/>
              </a:lnSpc>
              <a:defRPr sz="1600">
                <a:solidFill>
                  <a:schemeClr val="tx1"/>
                </a:solidFill>
                <a:latin typeface="+mn-lt"/>
              </a:defRPr>
            </a:lvl3pPr>
            <a:lvl4pPr>
              <a:lnSpc>
                <a:spcPct val="100000"/>
              </a:lnSpc>
              <a:defRPr sz="1600">
                <a:solidFill>
                  <a:schemeClr val="tx1"/>
                </a:solidFill>
                <a:latin typeface="+mn-lt"/>
              </a:defRPr>
            </a:lvl4pPr>
            <a:lvl5pPr>
              <a:lnSpc>
                <a:spcPct val="100000"/>
              </a:lnSpc>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solidFill>
                  <a:schemeClr val="tx1"/>
                </a:solidFill>
                <a:latin typeface="+mn-lt"/>
              </a:defRPr>
            </a:lvl1pPr>
            <a:lvl2pPr>
              <a:lnSpc>
                <a:spcPct val="100000"/>
              </a:lnSpc>
              <a:defRPr sz="1600">
                <a:solidFill>
                  <a:schemeClr val="tx1"/>
                </a:solidFill>
                <a:latin typeface="+mn-lt"/>
              </a:defRPr>
            </a:lvl2pPr>
            <a:lvl3pPr>
              <a:lnSpc>
                <a:spcPct val="100000"/>
              </a:lnSpc>
              <a:defRPr sz="1600">
                <a:solidFill>
                  <a:schemeClr val="tx1"/>
                </a:solidFill>
                <a:latin typeface="+mn-lt"/>
              </a:defRPr>
            </a:lvl3pPr>
            <a:lvl4pPr>
              <a:lnSpc>
                <a:spcPct val="100000"/>
              </a:lnSpc>
              <a:defRPr sz="1600">
                <a:solidFill>
                  <a:schemeClr val="tx1"/>
                </a:solidFill>
                <a:latin typeface="+mn-lt"/>
              </a:defRPr>
            </a:lvl4pPr>
            <a:lvl5pPr>
              <a:lnSpc>
                <a:spcPct val="100000"/>
              </a:lnSpc>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3"/>
          <p:cNvSpPr>
            <a:spLocks noGrp="1"/>
          </p:cNvSpPr>
          <p:nvPr>
            <p:ph type="sldNum" sz="quarter" idx="17"/>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FB652213-B38A-4919-9374-0996C08E32BA}" type="slidenum">
              <a:rPr lang="en-US"/>
              <a:pPr>
                <a:defRPr/>
              </a:pPr>
              <a:t>‹#›</a:t>
            </a:fld>
            <a:endParaRPr lang="en-US" dirty="0"/>
          </a:p>
        </p:txBody>
      </p:sp>
      <p:sp>
        <p:nvSpPr>
          <p:cNvPr id="12"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8965864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18491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a:prstGeom prst="rect">
            <a:avLst/>
          </a:prstGeom>
        </p:spPr>
        <p:txBody>
          <a:bodyPr wrap="square">
            <a:no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a:prstGeom prst="rect">
            <a:avLst/>
          </a:prstGeo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Edit Master text styles</a:t>
            </a:r>
          </a:p>
        </p:txBody>
      </p:sp>
    </p:spTree>
    <p:extLst>
      <p:ext uri="{BB962C8B-B14F-4D97-AF65-F5344CB8AC3E}">
        <p14:creationId xmlns:p14="http://schemas.microsoft.com/office/powerpoint/2010/main" val="4172408060"/>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Generic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59019" y="2082616"/>
            <a:ext cx="5741330" cy="3586208"/>
          </a:xfrm>
          <a:prstGeom prst="rect">
            <a:avLst/>
          </a:prstGeom>
          <a:solidFill>
            <a:schemeClr val="accent5"/>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094584" y="2082616"/>
            <a:ext cx="5732176" cy="3586208"/>
          </a:xfrm>
          <a:prstGeom prst="rect">
            <a:avLst/>
          </a:prstGeom>
          <a:solidFill>
            <a:schemeClr val="bg2"/>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695031169"/>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404040">
                        <a:alpha val="50000"/>
                      </a:srgbClr>
                    </a:gs>
                    <a:gs pos="86000">
                      <a:srgbClr val="40404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624366607"/>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323289664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86240419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dirty="0"/>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801973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11355263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201250919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394381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les with text and background image">
    <p:spTree>
      <p:nvGrpSpPr>
        <p:cNvPr id="1" name=""/>
        <p:cNvGrpSpPr/>
        <p:nvPr/>
      </p:nvGrpSpPr>
      <p:grpSpPr>
        <a:xfrm>
          <a:off x="0" y="0"/>
          <a:ext cx="0" cy="0"/>
          <a:chOff x="0" y="0"/>
          <a:chExt cx="0" cy="0"/>
        </a:xfrm>
      </p:grpSpPr>
      <p:sp>
        <p:nvSpPr>
          <p:cNvPr id="6"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2" name="Title 1"/>
          <p:cNvSpPr>
            <a:spLocks noGrp="1"/>
          </p:cNvSpPr>
          <p:nvPr>
            <p:ph type="title"/>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Master title style</a:t>
            </a:r>
            <a:endParaRPr lang="en-US" dirty="0"/>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3"/>
          <p:cNvSpPr>
            <a:spLocks noGrp="1"/>
          </p:cNvSpPr>
          <p:nvPr>
            <p:ph type="sldNum" sz="quarter" idx="15"/>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02341315-38D4-4F5C-A1DF-64B6911F001F}" type="slidenum">
              <a:rPr lang="en-US"/>
              <a:pPr>
                <a:defRPr/>
              </a:pPr>
              <a:t>‹#›</a:t>
            </a:fld>
            <a:endParaRPr lang="en-US" dirty="0"/>
          </a:p>
        </p:txBody>
      </p:sp>
    </p:spTree>
    <p:extLst>
      <p:ext uri="{BB962C8B-B14F-4D97-AF65-F5344CB8AC3E}">
        <p14:creationId xmlns:p14="http://schemas.microsoft.com/office/powerpoint/2010/main" val="60996909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376788010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50153305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13798254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26029291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27684843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52729053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306130833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60885657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117237095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1633820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Master title style</a:t>
            </a:r>
            <a:endParaRPr lang="en-US" dirty="0"/>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solidFill>
                  <a:schemeClr val="tx1"/>
                </a:solidFill>
                <a:latin typeface="+mn-lt"/>
              </a:defRPr>
            </a:lvl1pPr>
            <a:lvl2pPr>
              <a:lnSpc>
                <a:spcPct val="100000"/>
              </a:lnSpc>
              <a:defRPr sz="1600">
                <a:solidFill>
                  <a:schemeClr val="tx1"/>
                </a:solidFill>
                <a:latin typeface="+mn-lt"/>
              </a:defRPr>
            </a:lvl2pPr>
            <a:lvl3pPr>
              <a:lnSpc>
                <a:spcPct val="100000"/>
              </a:lnSpc>
              <a:defRPr sz="1600">
                <a:solidFill>
                  <a:schemeClr val="tx1"/>
                </a:solidFill>
                <a:latin typeface="+mn-lt"/>
              </a:defRPr>
            </a:lvl3pPr>
            <a:lvl4pPr>
              <a:lnSpc>
                <a:spcPct val="100000"/>
              </a:lnSpc>
              <a:defRPr sz="1600">
                <a:solidFill>
                  <a:schemeClr val="tx1"/>
                </a:solidFill>
                <a:latin typeface="+mn-lt"/>
              </a:defRPr>
            </a:lvl4pPr>
            <a:lvl5pPr>
              <a:lnSpc>
                <a:spcPct val="100000"/>
              </a:lnSpc>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11" name="Slide Number Placeholder 3"/>
          <p:cNvSpPr>
            <a:spLocks noGrp="1"/>
          </p:cNvSpPr>
          <p:nvPr>
            <p:ph type="sldNum" sz="quarter" idx="14"/>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274841801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195639725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endParaRPr lang="en-US" dirty="0"/>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dirty="0"/>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221968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endParaRPr lang="en-US" dirty="0"/>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dirty="0"/>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dirty="0"/>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dirty="0"/>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dirty="0"/>
              <a:t>Click icon to add picture</a:t>
            </a:r>
          </a:p>
        </p:txBody>
      </p:sp>
    </p:spTree>
    <p:extLst>
      <p:ext uri="{BB962C8B-B14F-4D97-AF65-F5344CB8AC3E}">
        <p14:creationId xmlns:p14="http://schemas.microsoft.com/office/powerpoint/2010/main" val="40396343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392518842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25654434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58576305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endParaRPr lang="en-US" dirty="0"/>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75667976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endParaRPr lang="en-US" dirty="0"/>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30061692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73073126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627671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lternating tiles">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Master title style</a:t>
            </a:r>
            <a:endParaRPr lang="en-US" dirty="0"/>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rtlCol="0">
            <a:normAutofit/>
          </a:bodyPr>
          <a:lstStyle/>
          <a:p>
            <a:pPr lvl="0"/>
            <a:r>
              <a:rPr lang="en-US" noProof="0" dirty="0"/>
              <a:t>Click icon to add picture</a:t>
            </a:r>
          </a:p>
        </p:txBody>
      </p:sp>
      <p:sp>
        <p:nvSpPr>
          <p:cNvPr id="24" name="Picture Placeholder 22"/>
          <p:cNvSpPr>
            <a:spLocks noGrp="1"/>
          </p:cNvSpPr>
          <p:nvPr>
            <p:ph type="pic" sz="quarter" idx="16"/>
          </p:nvPr>
        </p:nvSpPr>
        <p:spPr>
          <a:xfrm>
            <a:off x="9144000" y="1143000"/>
            <a:ext cx="3048000" cy="2286000"/>
          </a:xfrm>
        </p:spPr>
        <p:txBody>
          <a:bodyPr rtlCol="0">
            <a:normAutofit/>
          </a:bodyPr>
          <a:lstStyle/>
          <a:p>
            <a:pPr lvl="0"/>
            <a:r>
              <a:rPr lang="en-US" noProof="0" dirty="0"/>
              <a:t>Click icon to add picture</a:t>
            </a:r>
          </a:p>
        </p:txBody>
      </p:sp>
      <p:sp>
        <p:nvSpPr>
          <p:cNvPr id="25" name="Picture Placeholder 22"/>
          <p:cNvSpPr>
            <a:spLocks noGrp="1"/>
          </p:cNvSpPr>
          <p:nvPr>
            <p:ph type="pic" sz="quarter" idx="17"/>
          </p:nvPr>
        </p:nvSpPr>
        <p:spPr>
          <a:xfrm>
            <a:off x="6096000" y="3429000"/>
            <a:ext cx="3048000" cy="2286000"/>
          </a:xfrm>
        </p:spPr>
        <p:txBody>
          <a:bodyPr rtlCol="0">
            <a:normAutofit/>
          </a:bodyPr>
          <a:lstStyle/>
          <a:p>
            <a:pPr lvl="0"/>
            <a:r>
              <a:rPr lang="en-US" noProof="0" dirty="0"/>
              <a:t>Click icon to add picture</a:t>
            </a:r>
          </a:p>
        </p:txBody>
      </p:sp>
      <p:sp>
        <p:nvSpPr>
          <p:cNvPr id="10"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11" name="Slide Number Placeholder 3"/>
          <p:cNvSpPr>
            <a:spLocks noGrp="1"/>
          </p:cNvSpPr>
          <p:nvPr>
            <p:ph type="sldNum" sz="quarter" idx="18"/>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108657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45970043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67552930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57965726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236414953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715645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5994869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6439195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5843388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540011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54863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flowing text sections">
    <p:spTree>
      <p:nvGrpSpPr>
        <p:cNvPr id="1" name=""/>
        <p:cNvGrpSpPr/>
        <p:nvPr/>
      </p:nvGrpSpPr>
      <p:grpSpPr>
        <a:xfrm>
          <a:off x="0" y="0"/>
          <a:ext cx="0" cy="0"/>
          <a:chOff x="0" y="0"/>
          <a:chExt cx="0" cy="0"/>
        </a:xfrm>
      </p:grpSpPr>
      <p:sp>
        <p:nvSpPr>
          <p:cNvPr id="5"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solidFill>
                  <a:schemeClr val="tx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p:nvPr>
        </p:nvSpPr>
        <p:spPr>
          <a:xfrm>
            <a:off x="0" y="1143000"/>
            <a:ext cx="3048000" cy="2286000"/>
          </a:xfrm>
          <a:solidFill>
            <a:schemeClr val="accent1"/>
          </a:solidFill>
        </p:spPr>
        <p:txBody>
          <a:bodyPr>
            <a:normAutofit/>
          </a:bodyPr>
          <a:lstStyle>
            <a:lvl1pPr>
              <a:defRPr sz="2400"/>
            </a:lvl1pPr>
          </a:lstStyle>
          <a:p>
            <a:r>
              <a:rPr lang="en-US"/>
              <a:t>Click to edit Master title style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solidFill>
                  <a:schemeClr val="tx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6" name="Slide Number Placeholder 3"/>
          <p:cNvSpPr>
            <a:spLocks noGrp="1"/>
          </p:cNvSpPr>
          <p:nvPr>
            <p:ph type="sldNum" sz="quarter" idx="15"/>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BCFF45AD-E8B9-4BBC-94B1-D362A34DB483}" type="slidenum">
              <a:rPr lang="en-US"/>
              <a:pPr>
                <a:defRPr/>
              </a:pPr>
              <a:t>‹#›</a:t>
            </a:fld>
            <a:endParaRPr lang="en-US" dirty="0"/>
          </a:p>
        </p:txBody>
      </p:sp>
    </p:spTree>
    <p:extLst>
      <p:ext uri="{BB962C8B-B14F-4D97-AF65-F5344CB8AC3E}">
        <p14:creationId xmlns:p14="http://schemas.microsoft.com/office/powerpoint/2010/main" val="49866049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6626757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702083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9787842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8871432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2384914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97" tIns="179248" rIns="119500" bIns="59749" rtlCol="0" anchor="t" anchorCtr="0">
            <a:noAutofit/>
          </a:bodyPr>
          <a:lstStyle/>
          <a:p>
            <a:pPr defTabSz="597465">
              <a:lnSpc>
                <a:spcPct val="90000"/>
              </a:lnSpc>
              <a:spcAft>
                <a:spcPts val="784"/>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465">
              <a:lnSpc>
                <a:spcPct val="90000"/>
              </a:lnSpc>
              <a:spcAft>
                <a:spcPts val="784"/>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465">
              <a:lnSpc>
                <a:spcPct val="90000"/>
              </a:lnSpc>
              <a:spcAft>
                <a:spcPts val="392"/>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597465">
              <a:lnSpc>
                <a:spcPct val="90000"/>
              </a:lnSpc>
              <a:spcAft>
                <a:spcPts val="784"/>
              </a:spcAft>
              <a:defRPr/>
            </a:pPr>
            <a:r>
              <a:rPr lang="en-US" sz="1200" u="sng" dirty="0">
                <a:solidFill>
                  <a:prstClr val="black"/>
                </a:solidFill>
                <a:cs typeface="Segoe UI" panose="020B0502040204020203" pitchFamily="34" charset="0"/>
                <a:hlinkClick r:id="rId2"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597465">
              <a:lnSpc>
                <a:spcPct val="90000"/>
              </a:lnSpc>
              <a:spcAft>
                <a:spcPts val="784"/>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465">
              <a:lnSpc>
                <a:spcPct val="90000"/>
              </a:lnSpc>
              <a:spcAft>
                <a:spcPts val="784"/>
              </a:spcAft>
              <a:defRPr/>
            </a:pPr>
            <a:endParaRPr lang="en-US" sz="1333" dirty="0">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97" tIns="179248" rIns="119500" bIns="59749" rtlCol="0" anchor="ctr" anchorCtr="0">
            <a:noAutofit/>
          </a:bodyPr>
          <a:lstStyle/>
          <a:p>
            <a:pPr defTabSz="597465">
              <a:defRPr/>
            </a:pPr>
            <a:r>
              <a:rPr lang="en-US" sz="1467" b="1" dirty="0">
                <a:solidFill>
                  <a:srgbClr val="000000"/>
                </a:solidFill>
                <a:cs typeface="Segoe UI" panose="020B0502040204020203" pitchFamily="34" charset="0"/>
              </a:rPr>
              <a:t>Conditions and Terms of Use</a:t>
            </a:r>
            <a:endParaRPr lang="en-US" sz="1467" dirty="0">
              <a:solidFill>
                <a:srgbClr val="000000"/>
              </a:solidFill>
              <a:cs typeface="Segoe UI" panose="020B0502040204020203" pitchFamily="34" charset="0"/>
            </a:endParaRPr>
          </a:p>
        </p:txBody>
      </p:sp>
      <p:sp>
        <p:nvSpPr>
          <p:cNvPr id="14" name="TextBox 13"/>
          <p:cNvSpPr txBox="1"/>
          <p:nvPr userDrawn="1"/>
        </p:nvSpPr>
        <p:spPr>
          <a:xfrm>
            <a:off x="301739" y="2812963"/>
            <a:ext cx="3087685" cy="363312"/>
          </a:xfrm>
          <a:prstGeom prst="rect">
            <a:avLst/>
          </a:prstGeom>
          <a:noFill/>
          <a:ln>
            <a:noFill/>
          </a:ln>
        </p:spPr>
        <p:txBody>
          <a:bodyPr vert="horz" wrap="none" lIns="238997" tIns="179248" rIns="119500" bIns="59749" rtlCol="0" anchor="ctr" anchorCtr="0">
            <a:noAutofit/>
          </a:bodyPr>
          <a:lstStyle/>
          <a:p>
            <a:pPr defTabSz="597465">
              <a:defRPr/>
            </a:pPr>
            <a:r>
              <a:rPr lang="en-US" sz="1467" b="1" dirty="0">
                <a:solidFill>
                  <a:srgbClr val="000000"/>
                </a:solidFill>
                <a:cs typeface="Segoe UI" panose="020B0502040204020203" pitchFamily="34" charset="0"/>
              </a:rPr>
              <a:t>Copyright and Trademarks</a:t>
            </a:r>
          </a:p>
        </p:txBody>
      </p:sp>
      <p:sp>
        <p:nvSpPr>
          <p:cNvPr id="15" name="TextBox 14"/>
          <p:cNvSpPr txBox="1"/>
          <p:nvPr userDrawn="1"/>
        </p:nvSpPr>
        <p:spPr>
          <a:xfrm>
            <a:off x="298808" y="371141"/>
            <a:ext cx="3087685" cy="398468"/>
          </a:xfrm>
          <a:prstGeom prst="rect">
            <a:avLst/>
          </a:prstGeom>
          <a:noFill/>
          <a:ln>
            <a:noFill/>
          </a:ln>
        </p:spPr>
        <p:txBody>
          <a:bodyPr vert="horz" wrap="none" lIns="238997" tIns="179248" rIns="119500" bIns="59749" rtlCol="0" anchor="ctr" anchorCtr="0">
            <a:noAutofit/>
          </a:bodyPr>
          <a:lstStyle/>
          <a:p>
            <a:pPr defTabSz="597465">
              <a:defRPr/>
            </a:pPr>
            <a:r>
              <a:rPr lang="en-US" sz="1067" dirty="0">
                <a:solidFill>
                  <a:srgbClr val="277EB5"/>
                </a:solidFill>
                <a:cs typeface="Segoe UI" panose="020B0502040204020203" pitchFamily="34" charset="0"/>
              </a:rPr>
              <a:t>Microsoft Confidential</a:t>
            </a:r>
          </a:p>
        </p:txBody>
      </p:sp>
      <p:sp>
        <p:nvSpPr>
          <p:cNvPr id="16" name="TextBox 15"/>
          <p:cNvSpPr txBox="1"/>
          <p:nvPr userDrawn="1"/>
        </p:nvSpPr>
        <p:spPr>
          <a:xfrm>
            <a:off x="298808" y="3053501"/>
            <a:ext cx="3087685" cy="398468"/>
          </a:xfrm>
          <a:prstGeom prst="rect">
            <a:avLst/>
          </a:prstGeom>
          <a:noFill/>
          <a:ln>
            <a:noFill/>
          </a:ln>
        </p:spPr>
        <p:txBody>
          <a:bodyPr vert="horz" wrap="none" lIns="238997" tIns="179248" rIns="119500" bIns="59749" rtlCol="0" anchor="ctr" anchorCtr="0">
            <a:noAutofit/>
          </a:bodyPr>
          <a:lstStyle/>
          <a:p>
            <a:pPr defTabSz="597465">
              <a:defRPr/>
            </a:pPr>
            <a:r>
              <a:rPr lang="en-US" sz="1067" dirty="0">
                <a:solidFill>
                  <a:srgbClr val="277EB5"/>
                </a:solidFill>
                <a:cs typeface="Segoe UI" panose="020B0502040204020203" pitchFamily="34" charset="0"/>
              </a:rPr>
              <a:t>© 2018 Microsoft Corporation. All rights reserved.</a:t>
            </a:r>
          </a:p>
        </p:txBody>
      </p:sp>
      <p:sp>
        <p:nvSpPr>
          <p:cNvPr id="17" name="TextBox 16"/>
          <p:cNvSpPr txBox="1"/>
          <p:nvPr userDrawn="1"/>
        </p:nvSpPr>
        <p:spPr>
          <a:xfrm>
            <a:off x="298808" y="601952"/>
            <a:ext cx="11454317" cy="2390805"/>
          </a:xfrm>
          <a:prstGeom prst="rect">
            <a:avLst/>
          </a:prstGeom>
          <a:noFill/>
          <a:ln>
            <a:noFill/>
          </a:ln>
        </p:spPr>
        <p:txBody>
          <a:bodyPr vert="horz" wrap="square" lIns="238997" tIns="179248" rIns="119500" bIns="59749" rtlCol="0" anchor="t" anchorCtr="0">
            <a:normAutofit/>
          </a:bodyPr>
          <a:lstStyle/>
          <a:p>
            <a:pPr defTabSz="597465">
              <a:spcAft>
                <a:spcPts val="784"/>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465">
              <a:spcAft>
                <a:spcPts val="784"/>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465">
              <a:spcAft>
                <a:spcPts val="784"/>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465">
              <a:spcAft>
                <a:spcPts val="784"/>
              </a:spcAft>
              <a:defRPr/>
            </a:pPr>
            <a:endParaRPr lang="en-US" sz="1333" dirty="0">
              <a:solidFill>
                <a:srgbClr val="000000">
                  <a:alpha val="87000"/>
                </a:srgbClr>
              </a:solidFill>
              <a:cs typeface="Segoe UI" panose="020B0502040204020203" pitchFamily="34" charset="0"/>
            </a:endParaRPr>
          </a:p>
        </p:txBody>
      </p:sp>
    </p:spTree>
    <p:extLst>
      <p:ext uri="{BB962C8B-B14F-4D97-AF65-F5344CB8AC3E}">
        <p14:creationId xmlns:p14="http://schemas.microsoft.com/office/powerpoint/2010/main" val="2799973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14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en-US" altLang="en-US" dirty="0"/>
          </a:p>
        </p:txBody>
      </p:sp>
      <p:sp>
        <p:nvSpPr>
          <p:cNvPr id="7" name="Picture Placeholder 9"/>
          <p:cNvSpPr>
            <a:spLocks noGrp="1"/>
          </p:cNvSpPr>
          <p:nvPr>
            <p:ph type="pic" sz="quarter" idx="14"/>
          </p:nvPr>
        </p:nvSpPr>
        <p:spPr>
          <a:xfrm>
            <a:off x="0" y="0"/>
            <a:ext cx="12192000" cy="6858000"/>
          </a:xfrm>
          <a:prstGeom prst="rect">
            <a:avLst/>
          </a:prstGeom>
        </p:spPr>
        <p:txBody>
          <a:bodyPr rtlCol="0">
            <a:normAutofit/>
          </a:bodyPr>
          <a:lstStyle>
            <a:lvl1pPr>
              <a:buFontTx/>
              <a:buNone/>
              <a:defRPr sz="1400">
                <a:solidFill>
                  <a:srgbClr val="000000"/>
                </a:solidFill>
                <a:latin typeface="+mn-lt"/>
              </a:defRPr>
            </a:lvl1pPr>
          </a:lstStyle>
          <a:p>
            <a:pPr lvl="0"/>
            <a:r>
              <a:rPr lang="en-US" noProof="0" dirty="0"/>
              <a:t>Click icon to add picture</a:t>
            </a:r>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
        <p:nvSpPr>
          <p:cNvPr id="5"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6" name="Slide Number Placeholder 3"/>
          <p:cNvSpPr>
            <a:spLocks noGrp="1"/>
          </p:cNvSpPr>
          <p:nvPr>
            <p:ph type="sldNum" sz="quarter" idx="15"/>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1813169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act Page">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101600" y="6019800"/>
            <a:ext cx="117554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lnSpc>
                <a:spcPct val="120000"/>
              </a:lnSpc>
            </a:pPr>
            <a:r>
              <a:rPr lang="en-US" altLang="en-US" sz="800" dirty="0"/>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8" name="Picture Placeholder 9"/>
          <p:cNvSpPr>
            <a:spLocks noGrp="1"/>
          </p:cNvSpPr>
          <p:nvPr>
            <p:ph type="pic" sz="quarter" idx="14"/>
          </p:nvPr>
        </p:nvSpPr>
        <p:spPr>
          <a:xfrm>
            <a:off x="0" y="0"/>
            <a:ext cx="12192000" cy="6858000"/>
          </a:xfrm>
          <a:prstGeom prst="rect">
            <a:avLst/>
          </a:prstGeom>
        </p:spPr>
        <p:txBody>
          <a:bodyPr rtlCol="0">
            <a:normAutofit/>
          </a:bodyPr>
          <a:lstStyle>
            <a:lvl1pPr>
              <a:buFontTx/>
              <a:buNone/>
              <a:defRPr sz="1400">
                <a:solidFill>
                  <a:srgbClr val="000000"/>
                </a:solidFill>
                <a:latin typeface="+mn-lt"/>
              </a:defRPr>
            </a:lvl1pPr>
          </a:lstStyle>
          <a:p>
            <a:pPr lvl="0"/>
            <a:r>
              <a:rPr lang="en-US" noProof="0" dirty="0"/>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0" y="3218"/>
            <a:ext cx="1828800" cy="504534"/>
          </a:xfrm>
        </p:spPr>
        <p:txBody>
          <a:bodyPr rtlCol="0">
            <a:normAutofit/>
          </a:bodyPr>
          <a:lstStyle>
            <a:lvl1pPr>
              <a:defRPr>
                <a:solidFill>
                  <a:srgbClr val="000000"/>
                </a:solidFill>
              </a:defRPr>
            </a:lvl1pPr>
          </a:lstStyle>
          <a:p>
            <a:pPr lvl="0"/>
            <a:r>
              <a:rPr lang="en-US" noProof="0" dirty="0"/>
              <a:t>Click icon to add picture</a:t>
            </a:r>
          </a:p>
        </p:txBody>
      </p:sp>
      <p:sp>
        <p:nvSpPr>
          <p:cNvPr id="6"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9" name="Slide Number Placeholder 3"/>
          <p:cNvSpPr>
            <a:spLocks noGrp="1"/>
          </p:cNvSpPr>
          <p:nvPr>
            <p:ph type="sldNum" sz="quarter" idx="18"/>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75559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11" name="TextBox 10"/>
          <p:cNvSpPr txBox="1"/>
          <p:nvPr userDrawn="1"/>
        </p:nvSpPr>
        <p:spPr>
          <a:xfrm>
            <a:off x="304800" y="3412435"/>
            <a:ext cx="11684000" cy="3064563"/>
          </a:xfrm>
          <a:prstGeom prst="rect">
            <a:avLst/>
          </a:prstGeom>
          <a:noFill/>
          <a:ln>
            <a:noFill/>
          </a:ln>
        </p:spPr>
        <p:txBody>
          <a:bodyPr vert="horz" wrap="square" lIns="243777" tIns="182833" rIns="121890" bIns="60944" rtlCol="0" anchor="t" anchorCtr="0">
            <a:noAutofit/>
          </a:bodyPr>
          <a:lstStyle/>
          <a:p>
            <a:pPr defTabSz="609430">
              <a:lnSpc>
                <a:spcPct val="90000"/>
              </a:lnSpc>
              <a:spcAft>
                <a:spcPts val="800"/>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430">
              <a:lnSpc>
                <a:spcPct val="90000"/>
              </a:lnSpc>
              <a:spcAft>
                <a:spcPts val="800"/>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430">
              <a:lnSpc>
                <a:spcPct val="90000"/>
              </a:lnSpc>
              <a:spcAft>
                <a:spcPts val="400"/>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609430">
              <a:lnSpc>
                <a:spcPct val="90000"/>
              </a:lnSpc>
              <a:spcAft>
                <a:spcPts val="800"/>
              </a:spcAft>
              <a:defRPr/>
            </a:pPr>
            <a:r>
              <a:rPr lang="en-US" sz="1200" u="sng" dirty="0">
                <a:solidFill>
                  <a:prstClr val="black"/>
                </a:solidFill>
                <a:cs typeface="Segoe UI" panose="020B0502040204020203" pitchFamily="34" charset="0"/>
                <a:hlinkClick r:id="rId2"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609430">
              <a:lnSpc>
                <a:spcPct val="90000"/>
              </a:lnSpc>
              <a:spcAft>
                <a:spcPts val="800"/>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609430">
              <a:lnSpc>
                <a:spcPct val="90000"/>
              </a:lnSpc>
              <a:spcAft>
                <a:spcPts val="800"/>
              </a:spcAft>
              <a:defRPr/>
            </a:pPr>
            <a:endParaRPr lang="en-US" sz="1400" dirty="0">
              <a:solidFill>
                <a:srgbClr val="000000">
                  <a:alpha val="87000"/>
                </a:srgbClr>
              </a:solidFill>
              <a:cs typeface="Segoe UI" panose="020B0502040204020203" pitchFamily="34" charset="0"/>
            </a:endParaRPr>
          </a:p>
        </p:txBody>
      </p:sp>
      <p:sp>
        <p:nvSpPr>
          <p:cNvPr id="12" name="TextBox 11"/>
          <p:cNvSpPr txBox="1"/>
          <p:nvPr userDrawn="1"/>
        </p:nvSpPr>
        <p:spPr>
          <a:xfrm>
            <a:off x="310777" y="103985"/>
            <a:ext cx="3149600" cy="406400"/>
          </a:xfrm>
          <a:prstGeom prst="rect">
            <a:avLst/>
          </a:prstGeom>
          <a:noFill/>
          <a:ln>
            <a:noFill/>
          </a:ln>
        </p:spPr>
        <p:txBody>
          <a:bodyPr vert="horz" wrap="none" lIns="243777" tIns="182833" rIns="121890" bIns="60944" rtlCol="0" anchor="ctr" anchorCtr="0">
            <a:noAutofit/>
          </a:bodyPr>
          <a:lstStyle/>
          <a:p>
            <a:pPr defTabSz="609430">
              <a:defRPr/>
            </a:pPr>
            <a:r>
              <a:rPr lang="en-US" sz="1500" b="1" dirty="0">
                <a:solidFill>
                  <a:srgbClr val="000000"/>
                </a:solidFill>
                <a:cs typeface="Segoe UI" panose="020B0502040204020203" pitchFamily="34" charset="0"/>
              </a:rPr>
              <a:t>Conditions and Terms of Use</a:t>
            </a:r>
            <a:endParaRPr lang="en-US" sz="1500" dirty="0">
              <a:solidFill>
                <a:srgbClr val="000000"/>
              </a:solidFill>
              <a:cs typeface="Segoe UI" panose="020B0502040204020203" pitchFamily="34" charset="0"/>
            </a:endParaRPr>
          </a:p>
        </p:txBody>
      </p:sp>
      <p:sp>
        <p:nvSpPr>
          <p:cNvPr id="13" name="TextBox 12"/>
          <p:cNvSpPr txBox="1"/>
          <p:nvPr userDrawn="1"/>
        </p:nvSpPr>
        <p:spPr>
          <a:xfrm>
            <a:off x="307789" y="2868961"/>
            <a:ext cx="3149600" cy="370545"/>
          </a:xfrm>
          <a:prstGeom prst="rect">
            <a:avLst/>
          </a:prstGeom>
          <a:noFill/>
          <a:ln>
            <a:noFill/>
          </a:ln>
        </p:spPr>
        <p:txBody>
          <a:bodyPr vert="horz" wrap="none" lIns="243777" tIns="182833" rIns="121890" bIns="60944" rtlCol="0" anchor="ctr" anchorCtr="0">
            <a:noAutofit/>
          </a:bodyPr>
          <a:lstStyle/>
          <a:p>
            <a:pPr defTabSz="609430">
              <a:defRPr/>
            </a:pPr>
            <a:r>
              <a:rPr lang="en-US" sz="1500" b="1" dirty="0">
                <a:solidFill>
                  <a:srgbClr val="000000"/>
                </a:solidFill>
                <a:cs typeface="Segoe UI" panose="020B0502040204020203" pitchFamily="34" charset="0"/>
              </a:rPr>
              <a:t>Copyright and Trademarks</a:t>
            </a:r>
          </a:p>
        </p:txBody>
      </p:sp>
      <p:sp>
        <p:nvSpPr>
          <p:cNvPr id="14" name="TextBox 13"/>
          <p:cNvSpPr txBox="1"/>
          <p:nvPr userDrawn="1"/>
        </p:nvSpPr>
        <p:spPr>
          <a:xfrm>
            <a:off x="304800" y="378529"/>
            <a:ext cx="3149600" cy="406400"/>
          </a:xfrm>
          <a:prstGeom prst="rect">
            <a:avLst/>
          </a:prstGeom>
          <a:noFill/>
          <a:ln>
            <a:noFill/>
          </a:ln>
        </p:spPr>
        <p:txBody>
          <a:bodyPr vert="horz" wrap="none" lIns="243777" tIns="182833" rIns="121890" bIns="60944" rtlCol="0" anchor="ctr" anchorCtr="0">
            <a:noAutofit/>
          </a:bodyPr>
          <a:lstStyle/>
          <a:p>
            <a:pPr defTabSz="609430">
              <a:defRPr/>
            </a:pPr>
            <a:r>
              <a:rPr lang="en-US" sz="1100" dirty="0">
                <a:solidFill>
                  <a:srgbClr val="277EB5"/>
                </a:solidFill>
                <a:cs typeface="Segoe UI" panose="020B0502040204020203" pitchFamily="34" charset="0"/>
              </a:rPr>
              <a:t>Microsoft Confidential</a:t>
            </a:r>
          </a:p>
        </p:txBody>
      </p:sp>
      <p:sp>
        <p:nvSpPr>
          <p:cNvPr id="15" name="TextBox 14"/>
          <p:cNvSpPr txBox="1"/>
          <p:nvPr userDrawn="1"/>
        </p:nvSpPr>
        <p:spPr>
          <a:xfrm>
            <a:off x="304800" y="3114288"/>
            <a:ext cx="3149600" cy="406400"/>
          </a:xfrm>
          <a:prstGeom prst="rect">
            <a:avLst/>
          </a:prstGeom>
          <a:noFill/>
          <a:ln>
            <a:noFill/>
          </a:ln>
        </p:spPr>
        <p:txBody>
          <a:bodyPr vert="horz" wrap="none" lIns="243777" tIns="182833" rIns="121890" bIns="60944" rtlCol="0" anchor="ctr" anchorCtr="0">
            <a:noAutofit/>
          </a:bodyPr>
          <a:lstStyle/>
          <a:p>
            <a:pPr defTabSz="609430">
              <a:defRPr/>
            </a:pPr>
            <a:r>
              <a:rPr lang="en-US" sz="1100" dirty="0">
                <a:solidFill>
                  <a:srgbClr val="277EB5"/>
                </a:solidFill>
                <a:cs typeface="Segoe UI" panose="020B0502040204020203" pitchFamily="34" charset="0"/>
              </a:rPr>
              <a:t>© 2017 Microsoft Corporation. All rights reserved.</a:t>
            </a:r>
          </a:p>
        </p:txBody>
      </p:sp>
      <p:sp>
        <p:nvSpPr>
          <p:cNvPr id="16" name="TextBox 15"/>
          <p:cNvSpPr txBox="1"/>
          <p:nvPr userDrawn="1"/>
        </p:nvSpPr>
        <p:spPr>
          <a:xfrm>
            <a:off x="304800" y="613935"/>
            <a:ext cx="11684000" cy="2438400"/>
          </a:xfrm>
          <a:prstGeom prst="rect">
            <a:avLst/>
          </a:prstGeom>
          <a:noFill/>
          <a:ln>
            <a:noFill/>
          </a:ln>
        </p:spPr>
        <p:txBody>
          <a:bodyPr vert="horz" wrap="square" lIns="243777" tIns="182833" rIns="121890" bIns="60944" rtlCol="0" anchor="t" anchorCtr="0">
            <a:normAutofit/>
          </a:bodyPr>
          <a:lstStyle/>
          <a:p>
            <a:pPr defTabSz="609430">
              <a:spcAft>
                <a:spcPts val="800"/>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430">
              <a:spcAft>
                <a:spcPts val="800"/>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430">
              <a:spcAft>
                <a:spcPts val="800"/>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430">
              <a:spcAft>
                <a:spcPts val="800"/>
              </a:spcAft>
              <a:defRPr/>
            </a:pPr>
            <a:endParaRPr lang="en-US" sz="1400" dirty="0">
              <a:solidFill>
                <a:srgbClr val="000000">
                  <a:alpha val="87000"/>
                </a:srgbClr>
              </a:solidFill>
              <a:cs typeface="Segoe UI" panose="020B0502040204020203" pitchFamily="34" charset="0"/>
            </a:endParaRPr>
          </a:p>
        </p:txBody>
      </p:sp>
    </p:spTree>
    <p:extLst>
      <p:ext uri="{BB962C8B-B14F-4D97-AF65-F5344CB8AC3E}">
        <p14:creationId xmlns:p14="http://schemas.microsoft.com/office/powerpoint/2010/main" val="3792597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ontact Page">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101600" y="6019800"/>
            <a:ext cx="117554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lnSpc>
                <a:spcPct val="120000"/>
              </a:lnSpc>
            </a:pPr>
            <a:r>
              <a:rPr lang="en-US" altLang="en-US" sz="800" dirty="0"/>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8" name="Picture Placeholder 9"/>
          <p:cNvSpPr>
            <a:spLocks noGrp="1"/>
          </p:cNvSpPr>
          <p:nvPr>
            <p:ph type="pic" sz="quarter" idx="14"/>
          </p:nvPr>
        </p:nvSpPr>
        <p:spPr>
          <a:xfrm>
            <a:off x="0" y="0"/>
            <a:ext cx="12192000" cy="6858000"/>
          </a:xfrm>
          <a:prstGeom prst="rect">
            <a:avLst/>
          </a:prstGeom>
        </p:spPr>
        <p:txBody>
          <a:bodyPr rtlCol="0">
            <a:normAutofit/>
          </a:bodyPr>
          <a:lstStyle>
            <a:lvl1pPr>
              <a:buFontTx/>
              <a:buNone/>
              <a:defRPr sz="1400">
                <a:solidFill>
                  <a:srgbClr val="000000"/>
                </a:solidFill>
                <a:latin typeface="+mn-lt"/>
              </a:defRPr>
            </a:lvl1pPr>
          </a:lstStyle>
          <a:p>
            <a:pPr lvl="0"/>
            <a:r>
              <a:rPr lang="en-US" noProof="0" dirty="0"/>
              <a:t>Click icon to add picture</a:t>
            </a:r>
          </a:p>
        </p:txBody>
      </p:sp>
      <p:sp>
        <p:nvSpPr>
          <p:cNvPr id="7" name="Picture Placeholder 4"/>
          <p:cNvSpPr>
            <a:spLocks noGrp="1"/>
          </p:cNvSpPr>
          <p:nvPr>
            <p:ph type="pic" sz="quarter" idx="17"/>
          </p:nvPr>
        </p:nvSpPr>
        <p:spPr>
          <a:xfrm>
            <a:off x="10363200" y="3218"/>
            <a:ext cx="1828800" cy="504534"/>
          </a:xfrm>
        </p:spPr>
        <p:txBody>
          <a:bodyPr rtlCol="0">
            <a:normAutofit/>
          </a:bodyPr>
          <a:lstStyle>
            <a:lvl1pPr>
              <a:defRPr>
                <a:solidFill>
                  <a:srgbClr val="000000"/>
                </a:solidFill>
              </a:defRPr>
            </a:lvl1pPr>
          </a:lstStyle>
          <a:p>
            <a:pPr lvl="0"/>
            <a:r>
              <a:rPr lang="en-US" noProof="0" dirty="0"/>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10" name="Slide Number Placeholder 3"/>
          <p:cNvSpPr>
            <a:spLocks noGrp="1"/>
          </p:cNvSpPr>
          <p:nvPr>
            <p:ph type="sldNum" sz="quarter" idx="18"/>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1712938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ontact Page">
    <p:spTree>
      <p:nvGrpSpPr>
        <p:cNvPr id="1" name=""/>
        <p:cNvGrpSpPr/>
        <p:nvPr/>
      </p:nvGrpSpPr>
      <p:grpSpPr>
        <a:xfrm>
          <a:off x="0" y="0"/>
          <a:ext cx="0" cy="0"/>
          <a:chOff x="0" y="0"/>
          <a:chExt cx="0" cy="0"/>
        </a:xfrm>
      </p:grpSpPr>
      <p:sp>
        <p:nvSpPr>
          <p:cNvPr id="9" name="TextBox 6"/>
          <p:cNvSpPr txBox="1">
            <a:spLocks noChangeArrowheads="1"/>
          </p:cNvSpPr>
          <p:nvPr/>
        </p:nvSpPr>
        <p:spPr bwMode="auto">
          <a:xfrm>
            <a:off x="101600" y="6019800"/>
            <a:ext cx="117554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lnSpc>
                <a:spcPct val="120000"/>
              </a:lnSpc>
            </a:pPr>
            <a:r>
              <a:rPr lang="en-US" altLang="en-US" sz="800" dirty="0"/>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8" name="Picture Placeholder 9"/>
          <p:cNvSpPr>
            <a:spLocks noGrp="1"/>
          </p:cNvSpPr>
          <p:nvPr>
            <p:ph type="pic" sz="quarter" idx="14"/>
          </p:nvPr>
        </p:nvSpPr>
        <p:spPr>
          <a:xfrm>
            <a:off x="0" y="0"/>
            <a:ext cx="12192000" cy="6858000"/>
          </a:xfrm>
          <a:prstGeom prst="rect">
            <a:avLst/>
          </a:prstGeom>
        </p:spPr>
        <p:txBody>
          <a:bodyPr rtlCol="0">
            <a:normAutofit/>
          </a:bodyPr>
          <a:lstStyle>
            <a:lvl1pPr>
              <a:buFontTx/>
              <a:buNone/>
              <a:defRPr sz="1400">
                <a:solidFill>
                  <a:srgbClr val="000000"/>
                </a:solidFill>
                <a:latin typeface="+mn-lt"/>
              </a:defRPr>
            </a:lvl1pPr>
          </a:lstStyle>
          <a:p>
            <a:pPr lvl="0"/>
            <a:r>
              <a:rPr lang="en-US" noProof="0" dirty="0"/>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10361083" y="3218"/>
            <a:ext cx="1828800" cy="504534"/>
          </a:xfrm>
        </p:spPr>
        <p:txBody>
          <a:bodyPr rtlCol="0">
            <a:normAutofit/>
          </a:bodyPr>
          <a:lstStyle>
            <a:lvl1pPr>
              <a:defRPr>
                <a:solidFill>
                  <a:srgbClr val="000000"/>
                </a:solidFill>
              </a:defRPr>
            </a:lvl1pPr>
          </a:lstStyle>
          <a:p>
            <a:pPr lvl="0"/>
            <a:r>
              <a:rPr lang="en-US" noProof="0" dirty="0"/>
              <a:t>Click icon to add picture</a:t>
            </a:r>
          </a:p>
        </p:txBody>
      </p:sp>
      <p:sp>
        <p:nvSpPr>
          <p:cNvPr id="6" name="Picture Placeholder 4"/>
          <p:cNvSpPr>
            <a:spLocks noGrp="1"/>
          </p:cNvSpPr>
          <p:nvPr>
            <p:ph type="pic" sz="quarter" idx="18"/>
          </p:nvPr>
        </p:nvSpPr>
        <p:spPr>
          <a:xfrm>
            <a:off x="0" y="0"/>
            <a:ext cx="1524000" cy="1143000"/>
          </a:xfrm>
        </p:spPr>
        <p:txBody>
          <a:bodyPr rtlCol="0">
            <a:normAutofit/>
          </a:bodyPr>
          <a:lstStyle>
            <a:lvl1pPr>
              <a:defRPr>
                <a:solidFill>
                  <a:srgbClr val="000000"/>
                </a:solidFill>
              </a:defRPr>
            </a:lvl1pPr>
          </a:lstStyle>
          <a:p>
            <a:pPr lvl="0"/>
            <a:r>
              <a:rPr lang="en-US" noProof="0" dirty="0"/>
              <a:t>Click icon to add picture</a:t>
            </a:r>
          </a:p>
        </p:txBody>
      </p:sp>
      <p:sp>
        <p:nvSpPr>
          <p:cNvPr id="11"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12" name="Slide Number Placeholder 3"/>
          <p:cNvSpPr>
            <a:spLocks noGrp="1"/>
          </p:cNvSpPr>
          <p:nvPr>
            <p:ph type="sldNum" sz="quarter" idx="19"/>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397025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ontact Page">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01600" y="6019800"/>
            <a:ext cx="117554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lnSpc>
                <a:spcPct val="120000"/>
              </a:lnSpc>
            </a:pPr>
            <a:r>
              <a:rPr lang="en-US" altLang="en-US" sz="800" dirty="0"/>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8" name="Picture Placeholder 9"/>
          <p:cNvSpPr>
            <a:spLocks noGrp="1"/>
          </p:cNvSpPr>
          <p:nvPr>
            <p:ph type="pic" sz="quarter" idx="14"/>
          </p:nvPr>
        </p:nvSpPr>
        <p:spPr>
          <a:xfrm>
            <a:off x="0" y="0"/>
            <a:ext cx="12192000" cy="6858000"/>
          </a:xfrm>
          <a:prstGeom prst="rect">
            <a:avLst/>
          </a:prstGeom>
        </p:spPr>
        <p:txBody>
          <a:bodyPr rtlCol="0">
            <a:normAutofit/>
          </a:bodyPr>
          <a:lstStyle>
            <a:lvl1pPr>
              <a:buFontTx/>
              <a:buNone/>
              <a:defRPr sz="1400">
                <a:solidFill>
                  <a:srgbClr val="000000"/>
                </a:solidFill>
                <a:latin typeface="+mn-lt"/>
              </a:defRPr>
            </a:lvl1pPr>
          </a:lstStyle>
          <a:p>
            <a:pPr lvl="0"/>
            <a:r>
              <a:rPr lang="en-US" noProof="0" dirty="0"/>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4"/>
          <p:cNvSpPr>
            <a:spLocks noGrp="1"/>
          </p:cNvSpPr>
          <p:nvPr>
            <p:ph type="pic" sz="quarter" idx="17"/>
          </p:nvPr>
        </p:nvSpPr>
        <p:spPr>
          <a:xfrm>
            <a:off x="0" y="3218"/>
            <a:ext cx="1828800" cy="504534"/>
          </a:xfrm>
        </p:spPr>
        <p:txBody>
          <a:bodyPr rtlCol="0">
            <a:normAutofit/>
          </a:bodyPr>
          <a:lstStyle>
            <a:lvl1pPr>
              <a:defRPr>
                <a:solidFill>
                  <a:srgbClr val="000000"/>
                </a:solidFill>
              </a:defRPr>
            </a:lvl1pPr>
          </a:lstStyle>
          <a:p>
            <a:pPr lvl="0"/>
            <a:r>
              <a:rPr lang="en-US" noProof="0" dirty="0"/>
              <a:t>Click icon to add picture</a:t>
            </a:r>
          </a:p>
        </p:txBody>
      </p:sp>
      <p:sp>
        <p:nvSpPr>
          <p:cNvPr id="10" name="Picture Placeholder 4"/>
          <p:cNvSpPr>
            <a:spLocks noGrp="1"/>
          </p:cNvSpPr>
          <p:nvPr>
            <p:ph type="pic" sz="quarter" idx="18"/>
          </p:nvPr>
        </p:nvSpPr>
        <p:spPr>
          <a:xfrm>
            <a:off x="10668000" y="0"/>
            <a:ext cx="1524000" cy="1143000"/>
          </a:xfrm>
        </p:spPr>
        <p:txBody>
          <a:bodyPr rtlCol="0">
            <a:normAutofit/>
          </a:bodyPr>
          <a:lstStyle>
            <a:lvl1pPr>
              <a:defRPr>
                <a:solidFill>
                  <a:srgbClr val="000000"/>
                </a:solidFill>
              </a:defRPr>
            </a:lvl1pPr>
          </a:lstStyle>
          <a:p>
            <a:pPr lvl="0"/>
            <a:r>
              <a:rPr lang="en-US" noProof="0" dirty="0"/>
              <a:t>Click icon to add picture</a:t>
            </a:r>
          </a:p>
        </p:txBody>
      </p:sp>
      <p:sp>
        <p:nvSpPr>
          <p:cNvPr id="11"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12" name="Slide Number Placeholder 3"/>
          <p:cNvSpPr>
            <a:spLocks noGrp="1"/>
          </p:cNvSpPr>
          <p:nvPr>
            <p:ph type="sldNum" sz="quarter" idx="19"/>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2871573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3634230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For more information, see Use of Microsoft Copyrighted Content at</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hlinkClick r:id="rId2"/>
              </a:rPr>
              <a:t>http://www.microsoft.com/about/legal/permissions/</a:t>
            </a:r>
            <a:endPar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a:ea typeface="+mn-ea"/>
                <a:cs typeface="+mn-cs"/>
              </a:rPr>
              <a:t>Conditions and Terms of Use</a:t>
            </a:r>
            <a:endParaRPr kumimoji="0" lang="en-US" sz="1467" b="0" i="0" u="none" strike="noStrike" kern="1200" cap="none" spc="0" normalizeH="0" baseline="0" noProof="0" dirty="0">
              <a:ln>
                <a:noFill/>
              </a:ln>
              <a:solidFill>
                <a:srgbClr val="000000"/>
              </a:solidFill>
              <a:effectLst/>
              <a:uLnTx/>
              <a:uFillTx/>
              <a:latin typeface="Calibri"/>
              <a:ea typeface="+mn-ea"/>
              <a:cs typeface="+mn-cs"/>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a:ea typeface="+mn-ea"/>
                <a:cs typeface="+mn-cs"/>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a:ea typeface="+mn-ea"/>
                <a:cs typeface="+mn-cs"/>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a:ea typeface="+mn-ea"/>
                <a:cs typeface="+mn-cs"/>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marL="0" marR="0" lvl="0" indent="0" algn="l" defTabSz="609585" rtl="0" eaLnBrk="1" fontAlgn="auto" latinLnBrk="0" hangingPunct="1">
              <a:lnSpc>
                <a:spcPct val="100000"/>
              </a:lnSpc>
              <a:spcBef>
                <a:spcPts val="0"/>
              </a:spcBef>
              <a:spcAft>
                <a:spcPts val="800"/>
              </a:spcAft>
              <a:buClrTx/>
              <a:buSzTx/>
              <a:buFontTx/>
              <a:buNone/>
              <a:tabLst/>
              <a:defRPr/>
            </a:pPr>
            <a:endPar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endParaRPr>
          </a:p>
        </p:txBody>
      </p:sp>
    </p:spTree>
    <p:extLst>
      <p:ext uri="{BB962C8B-B14F-4D97-AF65-F5344CB8AC3E}">
        <p14:creationId xmlns:p14="http://schemas.microsoft.com/office/powerpoint/2010/main" val="352401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16F597-F14F-4590-B4BB-707A3AFD478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2748470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23868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440744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9843449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5483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11430000" cy="685800"/>
          </a:xfrm>
          <a:noFill/>
        </p:spPr>
        <p:txBody>
          <a:bodyPr>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14" name="Content Placeholder 13"/>
          <p:cNvSpPr>
            <a:spLocks noGrp="1"/>
          </p:cNvSpPr>
          <p:nvPr>
            <p:ph sz="quarter" idx="13"/>
          </p:nvPr>
        </p:nvSpPr>
        <p:spPr>
          <a:xfrm>
            <a:off x="304800" y="1143000"/>
            <a:ext cx="11277600" cy="4953000"/>
          </a:xfrm>
          <a:prstGeom prst="rect">
            <a:avLst/>
          </a:prstGeom>
        </p:spPr>
        <p:txBody>
          <a:bodyPr lIns="91440" tIns="45720">
            <a:normAutofit/>
          </a:bodyPr>
          <a:lstStyle>
            <a:lvl1pPr marL="0" indent="0">
              <a:lnSpc>
                <a:spcPct val="100000"/>
              </a:lnSpc>
              <a:spcBef>
                <a:spcPts val="600"/>
              </a:spcBef>
              <a:spcAft>
                <a:spcPts val="600"/>
              </a:spcAft>
              <a:buFont typeface="+mj-lt"/>
              <a:buNone/>
              <a:defRPr sz="2400" baseline="0">
                <a:solidFill>
                  <a:schemeClr val="bg1"/>
                </a:solidFill>
                <a:latin typeface="+mn-lt"/>
              </a:defRPr>
            </a:lvl1pPr>
            <a:lvl2pPr marL="914400" indent="-457200">
              <a:buFont typeface="+mj-lt"/>
              <a:buAutoNum type="alphaLcParenR"/>
              <a:defRPr sz="2000">
                <a:latin typeface="+mn-lt"/>
              </a:defRPr>
            </a:lvl2pPr>
            <a:lvl3pPr marL="857250" indent="0">
              <a:buFont typeface="Arial" panose="020B0604020202020204" pitchFamily="34" charset="0"/>
              <a:buNone/>
              <a:defRPr sz="2000">
                <a:latin typeface="+mn-lt"/>
              </a:defRPr>
            </a:lvl3pPr>
          </a:lstStyle>
          <a:p>
            <a:pPr lvl="0"/>
            <a:r>
              <a:rPr lang="en-US"/>
              <a:t>Click to edit Master text styles</a:t>
            </a:r>
          </a:p>
        </p:txBody>
      </p:sp>
      <p:sp>
        <p:nvSpPr>
          <p:cNvPr id="5" name="Slide Number Placeholder 3"/>
          <p:cNvSpPr>
            <a:spLocks noGrp="1"/>
          </p:cNvSpPr>
          <p:nvPr>
            <p:ph type="sldNum" sz="quarter" idx="14"/>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
        <p:nvSpPr>
          <p:cNvPr id="6"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689484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3540482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26476914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637096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692166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9594225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8AC059-451B-485B-90DE-C382FB5E9554}"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37234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9719A99-E623-4601-B985-F26945D273CF}"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577356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70079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53059BD-1BEF-4308-896C-BFD109018373}"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297205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7C2647B-2CB6-4DA8-99F1-BFA229753949}"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Light" panose="020B0502040204020203" pitchFamily="34" charset="0"/>
                <a:ea typeface="+mn-ea"/>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5923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spTree>
      <p:nvGrpSpPr>
        <p:cNvPr id="1" name=""/>
        <p:cNvGrpSpPr/>
        <p:nvPr/>
      </p:nvGrpSpPr>
      <p:grpSpPr>
        <a:xfrm>
          <a:off x="0" y="0"/>
          <a:ext cx="0" cy="0"/>
          <a:chOff x="0" y="0"/>
          <a:chExt cx="0" cy="0"/>
        </a:xfrm>
      </p:grpSpPr>
      <p:sp>
        <p:nvSpPr>
          <p:cNvPr id="3"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2" name="Title 1"/>
          <p:cNvSpPr>
            <a:spLocks noGrp="1"/>
          </p:cNvSpPr>
          <p:nvPr>
            <p:ph type="title"/>
          </p:nvPr>
        </p:nvSpPr>
        <p:spPr>
          <a:xfrm>
            <a:off x="304800" y="304800"/>
            <a:ext cx="11277600" cy="685800"/>
          </a:xfrm>
          <a:noFill/>
        </p:spPr>
        <p:txBody>
          <a:bodyPr>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4" name="Slide Number Placeholder 3"/>
          <p:cNvSpPr>
            <a:spLocks noGrp="1"/>
          </p:cNvSpPr>
          <p:nvPr>
            <p:ph type="sldNum" sz="quarter" idx="10"/>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88847135-7BF1-43BE-89DD-7E1D8BDA920C}" type="slidenum">
              <a:rPr lang="en-US"/>
              <a:pPr>
                <a:defRPr/>
              </a:pPr>
              <a:t>‹#›</a:t>
            </a:fld>
            <a:endParaRPr lang="en-US" dirty="0"/>
          </a:p>
        </p:txBody>
      </p:sp>
    </p:spTree>
    <p:extLst>
      <p:ext uri="{BB962C8B-B14F-4D97-AF65-F5344CB8AC3E}">
        <p14:creationId xmlns:p14="http://schemas.microsoft.com/office/powerpoint/2010/main" val="21610069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909424F-52EE-4881-87F3-71BBF1CDFBFA}"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6291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E79FF6-4089-4F9B-8E7B-21EA13AC4CB8}"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dirty="0"/>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dirty="0"/>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dirty="0"/>
              <a:t>Click icon to add picture</a:t>
            </a:r>
          </a:p>
        </p:txBody>
      </p:sp>
    </p:spTree>
    <p:extLst>
      <p:ext uri="{BB962C8B-B14F-4D97-AF65-F5344CB8AC3E}">
        <p14:creationId xmlns:p14="http://schemas.microsoft.com/office/powerpoint/2010/main" val="20782897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2FC5A46-1B5E-4CD0-B5F3-53F130AAFD15}"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93924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3931490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9663950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01060FE-E596-4D38-8C3D-586C38809B29}" type="datetime1">
              <a:rPr kumimoji="0" lang="en-US" sz="800" b="0" i="0" u="none" strike="noStrike" kern="1200" cap="none" spc="0" normalizeH="0" baseline="0" noProof="0" smtClean="0">
                <a:ln>
                  <a:noFill/>
                </a:ln>
                <a:solidFill>
                  <a:prstClr val="white"/>
                </a:solidFill>
                <a:effectLst/>
                <a:uLnTx/>
                <a:uFillTx/>
                <a:latin typeface="Calibri"/>
                <a:ea typeface="+mn-ea"/>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800" b="0" i="0" u="none" strike="noStrike" kern="1200" cap="none" spc="0" normalizeH="0" baseline="0" noProof="0" dirty="0">
              <a:ln>
                <a:noFill/>
              </a:ln>
              <a:solidFill>
                <a:prstClr val="white"/>
              </a:solidFill>
              <a:effectLst/>
              <a:uLnTx/>
              <a:uFillTx/>
              <a:latin typeface="Calibri"/>
              <a:ea typeface="+mn-ea"/>
            </a:endParaRPr>
          </a:p>
        </p:txBody>
      </p:sp>
      <p:sp>
        <p:nvSpPr>
          <p:cNvPr id="8"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676715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139EBD2-04A7-4D17-9220-0A53AC5266C5}" type="datetime1">
              <a:rPr kumimoji="0" lang="en-US" sz="800" b="0" i="0" u="none" strike="noStrike" kern="1200" cap="none" spc="0" normalizeH="0" baseline="0" noProof="0" smtClean="0">
                <a:ln>
                  <a:noFill/>
                </a:ln>
                <a:solidFill>
                  <a:prstClr val="white"/>
                </a:solidFill>
                <a:effectLst/>
                <a:uLnTx/>
                <a:uFillTx/>
                <a:latin typeface="Calibri"/>
                <a:ea typeface="+mn-ea"/>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800" b="0" i="0" u="none" strike="noStrike" kern="1200" cap="none" spc="0" normalizeH="0" baseline="0" noProof="0" dirty="0">
              <a:ln>
                <a:noFill/>
              </a:ln>
              <a:solidFill>
                <a:prstClr val="white"/>
              </a:solidFill>
              <a:effectLst/>
              <a:uLnTx/>
              <a:uFillTx/>
              <a:latin typeface="Calibri"/>
              <a:ea typeface="+mn-ea"/>
            </a:endParaRP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385022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254469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880208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94839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4572000" cy="1828800"/>
          </a:xfrm>
          <a:solidFill>
            <a:srgbClr val="0A5BBA"/>
          </a:solidFill>
        </p:spPr>
        <p:txBody>
          <a:bodyPr>
            <a:normAutofit/>
          </a:bodyPr>
          <a:lstStyle>
            <a:lvl1pPr>
              <a:defRPr sz="2800" baseline="0">
                <a:solidFill>
                  <a:schemeClr val="tx1"/>
                </a:solidFill>
                <a:latin typeface="Segoe UI Light" panose="020B0502040204020203" pitchFamily="34" charset="0"/>
              </a:defRPr>
            </a:lvl1pPr>
          </a:lstStyle>
          <a:p>
            <a:r>
              <a:rPr lang="en-US"/>
              <a:t>Click to edit Master title style</a:t>
            </a:r>
            <a:endParaRPr lang="en-US" dirty="0"/>
          </a:p>
        </p:txBody>
      </p:sp>
      <p:sp>
        <p:nvSpPr>
          <p:cNvPr id="9" name="Text Placeholder 18"/>
          <p:cNvSpPr>
            <a:spLocks noGrp="1"/>
          </p:cNvSpPr>
          <p:nvPr>
            <p:ph type="body" sz="quarter" idx="16"/>
          </p:nvPr>
        </p:nvSpPr>
        <p:spPr>
          <a:xfrm>
            <a:off x="0" y="3200400"/>
            <a:ext cx="4572000" cy="704088"/>
          </a:xfrm>
          <a:prstGeom prst="rect">
            <a:avLst/>
          </a:prstGeom>
          <a:solidFill>
            <a:schemeClr val="bg2">
              <a:alpha val="90000"/>
            </a:schemeClr>
          </a:solidFill>
        </p:spPr>
        <p:txBody>
          <a:bodyPr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Master text styles</a:t>
            </a:r>
          </a:p>
        </p:txBody>
      </p:sp>
      <p:sp>
        <p:nvSpPr>
          <p:cNvPr id="5" name="Slide Number Placeholder 3"/>
          <p:cNvSpPr>
            <a:spLocks noGrp="1"/>
          </p:cNvSpPr>
          <p:nvPr>
            <p:ph type="sldNum" sz="quarter" idx="17"/>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CDE4B5E-A903-494D-ADB2-E9456B9B4175}" type="slidenum">
              <a:rPr lang="en-US"/>
              <a:pPr>
                <a:defRPr/>
              </a:pPr>
              <a:t>‹#›</a:t>
            </a:fld>
            <a:endParaRPr lang="en-US" dirty="0"/>
          </a:p>
        </p:txBody>
      </p:sp>
      <p:sp>
        <p:nvSpPr>
          <p:cNvPr id="6"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8323515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819535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11191384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9971524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Microsoft Confidential</a:t>
            </a: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51989506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228600"/>
            <a:ext cx="11379200" cy="914400"/>
          </a:xfrm>
        </p:spPr>
        <p:txBody>
          <a:bodyPr anchor="b" anchorCtr="0">
            <a:noAutofit/>
          </a:bodyPr>
          <a:lstStyle>
            <a:lvl1pPr>
              <a:defRPr sz="3200">
                <a:solidFill>
                  <a:schemeClr val="tx2"/>
                </a:solidFill>
              </a:defRPr>
            </a:lvl1pPr>
          </a:lstStyle>
          <a:p>
            <a:r>
              <a:rPr lang="en-US" dirty="0"/>
              <a:t>Click to edit Master title style</a:t>
            </a:r>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Microsoft Confidential</a:t>
            </a: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02139831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851841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29939946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For more information, see Use of Microsoft Copyrighted Content at</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hlinkClick r:id="rId2"/>
              </a:rPr>
              <a:t>http://www.microsoft.com/about/legal/permissions/</a:t>
            </a:r>
            <a:endPar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a:ea typeface="+mn-ea"/>
                <a:cs typeface="+mn-cs"/>
              </a:rPr>
              <a:t>Conditions and Terms of Use</a:t>
            </a:r>
            <a:endParaRPr kumimoji="0" lang="en-US" sz="1467" b="0" i="0" u="none" strike="noStrike" kern="1200" cap="none" spc="0" normalizeH="0" baseline="0" noProof="0" dirty="0">
              <a:ln>
                <a:noFill/>
              </a:ln>
              <a:solidFill>
                <a:srgbClr val="000000"/>
              </a:solidFill>
              <a:effectLst/>
              <a:uLnTx/>
              <a:uFillTx/>
              <a:latin typeface="Calibri"/>
              <a:ea typeface="+mn-ea"/>
              <a:cs typeface="+mn-cs"/>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a:ea typeface="+mn-ea"/>
                <a:cs typeface="+mn-cs"/>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a:ea typeface="+mn-ea"/>
                <a:cs typeface="+mn-cs"/>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a:ea typeface="+mn-ea"/>
                <a:cs typeface="+mn-cs"/>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marL="0" marR="0" lvl="0" indent="0" algn="l" defTabSz="609585" rtl="0" eaLnBrk="1" fontAlgn="auto" latinLnBrk="0" hangingPunct="1">
              <a:lnSpc>
                <a:spcPct val="100000"/>
              </a:lnSpc>
              <a:spcBef>
                <a:spcPts val="0"/>
              </a:spcBef>
              <a:spcAft>
                <a:spcPts val="800"/>
              </a:spcAft>
              <a:buClrTx/>
              <a:buSzTx/>
              <a:buFontTx/>
              <a:buNone/>
              <a:tabLst/>
              <a:defRPr/>
            </a:pPr>
            <a:endPar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endParaRPr>
          </a:p>
        </p:txBody>
      </p:sp>
    </p:spTree>
    <p:extLst>
      <p:ext uri="{BB962C8B-B14F-4D97-AF65-F5344CB8AC3E}">
        <p14:creationId xmlns:p14="http://schemas.microsoft.com/office/powerpoint/2010/main" val="24951167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16F597-F14F-4590-B4BB-707A3AFD478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86839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6941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spTree>
      <p:nvGrpSpPr>
        <p:cNvPr id="1" name=""/>
        <p:cNvGrpSpPr/>
        <p:nvPr/>
      </p:nvGrpSpPr>
      <p:grpSpPr>
        <a:xfrm>
          <a:off x="0" y="0"/>
          <a:ext cx="0" cy="0"/>
          <a:chOff x="0" y="0"/>
          <a:chExt cx="0" cy="0"/>
        </a:xfrm>
      </p:grpSpPr>
      <p:sp>
        <p:nvSpPr>
          <p:cNvPr id="5"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2" name="Title 1"/>
          <p:cNvSpPr>
            <a:spLocks noGrp="1"/>
          </p:cNvSpPr>
          <p:nvPr>
            <p:ph type="title"/>
          </p:nvPr>
        </p:nvSpPr>
        <p:spPr>
          <a:xfrm>
            <a:off x="0" y="1371600"/>
            <a:ext cx="4572000" cy="1828800"/>
          </a:xfrm>
          <a:solidFill>
            <a:srgbClr val="0A5BBA"/>
          </a:solidFill>
        </p:spPr>
        <p:txBody>
          <a:bodyPr>
            <a:normAutofit/>
          </a:bodyPr>
          <a:lstStyle>
            <a:lvl1pPr>
              <a:defRPr sz="2800">
                <a:solidFill>
                  <a:schemeClr val="tx1"/>
                </a:solidFill>
                <a:latin typeface="Segoe UI Light" panose="020B0502040204020203" pitchFamily="34" charset="0"/>
              </a:defRPr>
            </a:lvl1pPr>
          </a:lstStyle>
          <a:p>
            <a:r>
              <a:rPr lang="en-US"/>
              <a:t>Click to edit Master title style</a:t>
            </a:r>
            <a:endParaRPr lang="en-US" dirty="0"/>
          </a:p>
        </p:txBody>
      </p:sp>
      <p:sp>
        <p:nvSpPr>
          <p:cNvPr id="16" name="Text Placeholder 14"/>
          <p:cNvSpPr>
            <a:spLocks noGrp="1"/>
          </p:cNvSpPr>
          <p:nvPr>
            <p:ph type="body" sz="quarter" idx="12"/>
          </p:nvPr>
        </p:nvSpPr>
        <p:spPr>
          <a:xfrm>
            <a:off x="0" y="3200400"/>
            <a:ext cx="4572000" cy="1828800"/>
          </a:xfrm>
          <a:solidFill>
            <a:schemeClr val="bg2"/>
          </a:solidFill>
        </p:spPr>
        <p:txBody>
          <a:bodyPr>
            <a:normAutofit/>
          </a:bodyPr>
          <a:lstStyle>
            <a:lvl1pPr>
              <a:lnSpc>
                <a:spcPct val="100000"/>
              </a:lnSpc>
              <a:defRPr sz="2400" baseline="0">
                <a:solidFill>
                  <a:schemeClr val="tx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p:txBody>
      </p:sp>
      <p:sp>
        <p:nvSpPr>
          <p:cNvPr id="18" name="Text Placeholder 14"/>
          <p:cNvSpPr>
            <a:spLocks noGrp="1"/>
          </p:cNvSpPr>
          <p:nvPr>
            <p:ph type="body" sz="quarter" idx="14"/>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p:txBody>
      </p:sp>
      <p:sp>
        <p:nvSpPr>
          <p:cNvPr id="6" name="Slide Number Placeholder 3"/>
          <p:cNvSpPr>
            <a:spLocks noGrp="1"/>
          </p:cNvSpPr>
          <p:nvPr>
            <p:ph type="sldNum" sz="quarter" idx="15"/>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C4449D8D-FAFF-4D87-A4C8-DB13590C7C5A}" type="slidenum">
              <a:rPr lang="en-US"/>
              <a:pPr>
                <a:defRPr/>
              </a:pPr>
              <a:t>‹#›</a:t>
            </a:fld>
            <a:endParaRPr lang="en-US" dirty="0"/>
          </a:p>
        </p:txBody>
      </p:sp>
    </p:spTree>
    <p:extLst>
      <p:ext uri="{BB962C8B-B14F-4D97-AF65-F5344CB8AC3E}">
        <p14:creationId xmlns:p14="http://schemas.microsoft.com/office/powerpoint/2010/main" val="17027459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35824253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432596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787880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4884405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2344343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3558445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9858528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544146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8AC059-451B-485B-90DE-C382FB5E9554}"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350757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9719A99-E623-4601-B985-F26945D273CF}"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1023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spTree>
      <p:nvGrpSpPr>
        <p:cNvPr id="1" name=""/>
        <p:cNvGrpSpPr/>
        <p:nvPr/>
      </p:nvGrpSpPr>
      <p:grpSpPr>
        <a:xfrm>
          <a:off x="0" y="0"/>
          <a:ext cx="0" cy="0"/>
          <a:chOff x="0" y="0"/>
          <a:chExt cx="0" cy="0"/>
        </a:xfrm>
      </p:grpSpPr>
      <p:sp>
        <p:nvSpPr>
          <p:cNvPr id="3"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2" name="Title 1"/>
          <p:cNvSpPr>
            <a:spLocks noGrp="1"/>
          </p:cNvSpPr>
          <p:nvPr>
            <p:ph type="title"/>
          </p:nvPr>
        </p:nvSpPr>
        <p:spPr>
          <a:xfrm>
            <a:off x="304800" y="2819400"/>
            <a:ext cx="11277600" cy="685800"/>
          </a:xfrm>
          <a:noFill/>
        </p:spPr>
        <p:txBody>
          <a:bodyPr>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4" name="Slide Number Placeholder 3"/>
          <p:cNvSpPr>
            <a:spLocks noGrp="1"/>
          </p:cNvSpPr>
          <p:nvPr>
            <p:ph type="sldNum" sz="quarter" idx="10"/>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B6A79BA1-012F-44B9-A307-7DF98D767536}" type="slidenum">
              <a:rPr lang="en-US"/>
              <a:pPr>
                <a:defRPr/>
              </a:pPr>
              <a:t>‹#›</a:t>
            </a:fld>
            <a:endParaRPr lang="en-US" dirty="0"/>
          </a:p>
        </p:txBody>
      </p:sp>
    </p:spTree>
    <p:extLst>
      <p:ext uri="{BB962C8B-B14F-4D97-AF65-F5344CB8AC3E}">
        <p14:creationId xmlns:p14="http://schemas.microsoft.com/office/powerpoint/2010/main" val="371864228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649028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53059BD-1BEF-4308-896C-BFD109018373}"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726098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7C2647B-2CB6-4DA8-99F1-BFA229753949}"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Light" panose="020B0502040204020203" pitchFamily="34" charset="0"/>
                <a:ea typeface="+mn-ea"/>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9750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909424F-52EE-4881-87F3-71BBF1CDFBFA}"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33881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E79FF6-4089-4F9B-8E7B-21EA13AC4CB8}"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dirty="0"/>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dirty="0"/>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dirty="0"/>
              <a:t>Click icon to add picture</a:t>
            </a:r>
          </a:p>
        </p:txBody>
      </p:sp>
    </p:spTree>
    <p:extLst>
      <p:ext uri="{BB962C8B-B14F-4D97-AF65-F5344CB8AC3E}">
        <p14:creationId xmlns:p14="http://schemas.microsoft.com/office/powerpoint/2010/main" val="34565246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2FC5A46-1B5E-4CD0-B5F3-53F130AAFD15}" type="datetime1">
              <a:rPr kumimoji="0" lang="en-US" sz="1200" b="0" i="0" u="none" strike="noStrike" kern="1200" cap="none" spc="0" normalizeH="0" baseline="0" noProof="0" smtClean="0">
                <a:ln>
                  <a:noFill/>
                </a:ln>
                <a:solidFill>
                  <a:srgbClr val="3F3F3F"/>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srgbClr val="3F3F3F"/>
              </a:solidFill>
              <a:effectLst/>
              <a:uLnTx/>
              <a:uFillTx/>
              <a:latin typeface="Calibri"/>
              <a:ea typeface="+mn-ea"/>
              <a:cs typeface="+mn-cs"/>
            </a:endParaRPr>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975485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880161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4453996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01060FE-E596-4D38-8C3D-586C38809B29}" type="datetime1">
              <a:rPr kumimoji="0" lang="en-US" sz="800" b="0" i="0" u="none" strike="noStrike" kern="1200" cap="none" spc="0" normalizeH="0" baseline="0" noProof="0" smtClean="0">
                <a:ln>
                  <a:noFill/>
                </a:ln>
                <a:solidFill>
                  <a:prstClr val="white"/>
                </a:solidFill>
                <a:effectLst/>
                <a:uLnTx/>
                <a:uFillTx/>
                <a:latin typeface="Calibri"/>
                <a:ea typeface="+mn-ea"/>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800" b="0" i="0" u="none" strike="noStrike" kern="1200" cap="none" spc="0" normalizeH="0" baseline="0" noProof="0" dirty="0">
              <a:ln>
                <a:noFill/>
              </a:ln>
              <a:solidFill>
                <a:prstClr val="white"/>
              </a:solidFill>
              <a:effectLst/>
              <a:uLnTx/>
              <a:uFillTx/>
              <a:latin typeface="Calibri"/>
              <a:ea typeface="+mn-ea"/>
            </a:endParaRPr>
          </a:p>
        </p:txBody>
      </p:sp>
      <p:sp>
        <p:nvSpPr>
          <p:cNvPr id="8"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4867596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dirty="0"/>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139EBD2-04A7-4D17-9220-0A53AC5266C5}" type="datetime1">
              <a:rPr kumimoji="0" lang="en-US" sz="800" b="0" i="0" u="none" strike="noStrike" kern="1200" cap="none" spc="0" normalizeH="0" baseline="0" noProof="0" smtClean="0">
                <a:ln>
                  <a:noFill/>
                </a:ln>
                <a:solidFill>
                  <a:prstClr val="white"/>
                </a:solidFill>
                <a:effectLst/>
                <a:uLnTx/>
                <a:uFillTx/>
                <a:latin typeface="Calibri"/>
                <a:ea typeface="+mn-ea"/>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800" b="0" i="0" u="none" strike="noStrike" kern="1200" cap="none" spc="0" normalizeH="0" baseline="0" noProof="0" dirty="0">
              <a:ln>
                <a:noFill/>
              </a:ln>
              <a:solidFill>
                <a:prstClr val="white"/>
              </a:solidFill>
              <a:effectLst/>
              <a:uLnTx/>
              <a:uFillTx/>
              <a:latin typeface="Calibri"/>
              <a:ea typeface="+mn-ea"/>
            </a:endParaRP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02864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114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en-US" altLang="en-US" dirty="0"/>
          </a:p>
        </p:txBody>
      </p:sp>
      <p:sp>
        <p:nvSpPr>
          <p:cNvPr id="16" name="Text Placeholder 9"/>
          <p:cNvSpPr>
            <a:spLocks noGrp="1"/>
          </p:cNvSpPr>
          <p:nvPr>
            <p:ph type="body" sz="quarter" idx="13"/>
          </p:nvPr>
        </p:nvSpPr>
        <p:spPr>
          <a:xfrm>
            <a:off x="0" y="1143000"/>
            <a:ext cx="6035040" cy="2286000"/>
          </a:xfrm>
          <a:solidFill>
            <a:schemeClr val="accent1">
              <a:alpha val="90000"/>
            </a:schemeClr>
          </a:solidFill>
        </p:spPr>
        <p:txBody>
          <a:bodyPr>
            <a:noAutofit/>
          </a:bodyPr>
          <a:lstStyle>
            <a:lvl1pPr marL="57150" indent="0">
              <a:lnSpc>
                <a:spcPct val="100000"/>
              </a:lnSpc>
              <a:defRPr sz="3600" baseline="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4"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5" name="Slide Number Placeholder 3"/>
          <p:cNvSpPr>
            <a:spLocks noGrp="1"/>
          </p:cNvSpPr>
          <p:nvPr>
            <p:ph type="sldNum" sz="quarter" idx="14"/>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37488337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900769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737984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1479579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063173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25313603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04417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Microsoft Confidential</a:t>
            </a: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7712998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228600"/>
            <a:ext cx="11379200" cy="914400"/>
          </a:xfrm>
        </p:spPr>
        <p:txBody>
          <a:bodyPr anchor="b" anchorCtr="0">
            <a:noAutofit/>
          </a:bodyPr>
          <a:lstStyle>
            <a:lvl1pPr>
              <a:defRPr sz="3200">
                <a:solidFill>
                  <a:schemeClr val="tx2"/>
                </a:solidFill>
              </a:defRPr>
            </a:lvl1pPr>
          </a:lstStyle>
          <a:p>
            <a:r>
              <a:rPr lang="en-US" dirty="0"/>
              <a:t>Click to edit Master title style</a:t>
            </a:r>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Microsoft Confidential</a:t>
            </a: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477047497"/>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16191975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algn="l"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For more information, see Use of Microsoft Copyrighted Content at</a:t>
            </a:r>
          </a:p>
          <a:p>
            <a:pPr marL="0" marR="0" lvl="0" indent="0" algn="ctr" defTabSz="609585" rtl="0" eaLnBrk="1" fontAlgn="auto" latinLnBrk="0" hangingPunct="1">
              <a:lnSpc>
                <a:spcPct val="9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hlinkClick r:id="rId2"/>
              </a:rPr>
              <a:t>http://www.microsoft.com/about/legal/permissions/</a:t>
            </a:r>
            <a:endPar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a:ea typeface="+mn-ea"/>
                <a:cs typeface="+mn-cs"/>
              </a:rPr>
              <a:t>Conditions and Terms of Use</a:t>
            </a:r>
            <a:endParaRPr kumimoji="0" lang="en-US" sz="1467" b="0" i="0" u="none" strike="noStrike" kern="1200" cap="none" spc="0" normalizeH="0" baseline="0" noProof="0" dirty="0">
              <a:ln>
                <a:noFill/>
              </a:ln>
              <a:solidFill>
                <a:srgbClr val="000000"/>
              </a:solidFill>
              <a:effectLst/>
              <a:uLnTx/>
              <a:uFillTx/>
              <a:latin typeface="Calibri"/>
              <a:ea typeface="+mn-ea"/>
              <a:cs typeface="+mn-cs"/>
            </a:endParaRPr>
          </a:p>
        </p:txBody>
      </p:sp>
      <p:sp>
        <p:nvSpPr>
          <p:cNvPr id="8" name="TextBox 7"/>
          <p:cNvSpPr txBox="1"/>
          <p:nvPr userDrawn="1"/>
        </p:nvSpPr>
        <p:spPr>
          <a:xfrm>
            <a:off x="307789" y="2868967"/>
            <a:ext cx="3149600" cy="370545"/>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000000"/>
                </a:solidFill>
                <a:effectLst/>
                <a:uLnTx/>
                <a:uFillTx/>
                <a:latin typeface="Calibri"/>
                <a:ea typeface="+mn-ea"/>
                <a:cs typeface="+mn-cs"/>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a:ea typeface="+mn-ea"/>
                <a:cs typeface="+mn-cs"/>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277EB5"/>
                </a:solidFill>
                <a:effectLst/>
                <a:uLnTx/>
                <a:uFillTx/>
                <a:latin typeface="Calibri"/>
                <a:ea typeface="+mn-ea"/>
                <a:cs typeface="+mn-cs"/>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algn="l" defTabSz="609585" rtl="0" eaLnBrk="1" fontAlgn="auto" latinLnBrk="0" hangingPunct="1">
              <a:lnSpc>
                <a:spcPct val="100000"/>
              </a:lnSpc>
              <a:spcBef>
                <a:spcPts val="0"/>
              </a:spcBef>
              <a:spcAft>
                <a:spcPts val="800"/>
              </a:spcAft>
              <a:buClrTx/>
              <a:buSzTx/>
              <a:buFontTx/>
              <a:buNone/>
              <a:tabLst/>
              <a:defRPr/>
            </a:pPr>
            <a:r>
              <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marL="0" marR="0" lvl="0" indent="0" algn="l" defTabSz="609585" rtl="0" eaLnBrk="1" fontAlgn="auto" latinLnBrk="0" hangingPunct="1">
              <a:lnSpc>
                <a:spcPct val="100000"/>
              </a:lnSpc>
              <a:spcBef>
                <a:spcPts val="0"/>
              </a:spcBef>
              <a:spcAft>
                <a:spcPts val="800"/>
              </a:spcAft>
              <a:buClrTx/>
              <a:buSzTx/>
              <a:buFontTx/>
              <a:buNone/>
              <a:tabLst/>
              <a:defRPr/>
            </a:pPr>
            <a:endParaRPr kumimoji="0" lang="en-US" sz="1333" b="0" i="0" u="none" strike="noStrike" kern="1200" cap="none" spc="0" normalizeH="0" baseline="0" noProof="0" dirty="0">
              <a:ln>
                <a:noFill/>
              </a:ln>
              <a:solidFill>
                <a:srgbClr val="000000">
                  <a:alpha val="87000"/>
                </a:srgbClr>
              </a:solidFill>
              <a:effectLst/>
              <a:uLnTx/>
              <a:uFillTx/>
              <a:latin typeface="Calibri"/>
              <a:ea typeface="+mn-ea"/>
              <a:cs typeface="+mn-cs"/>
            </a:endParaRPr>
          </a:p>
        </p:txBody>
      </p:sp>
    </p:spTree>
    <p:extLst>
      <p:ext uri="{BB962C8B-B14F-4D97-AF65-F5344CB8AC3E}">
        <p14:creationId xmlns:p14="http://schemas.microsoft.com/office/powerpoint/2010/main" val="68224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114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en-US" altLang="en-US" dirty="0"/>
          </a:p>
        </p:txBody>
      </p:sp>
      <p:sp>
        <p:nvSpPr>
          <p:cNvPr id="16" name="Text Placeholder 9"/>
          <p:cNvSpPr>
            <a:spLocks noGrp="1"/>
          </p:cNvSpPr>
          <p:nvPr>
            <p:ph type="body" sz="quarter" idx="13"/>
          </p:nvPr>
        </p:nvSpPr>
        <p:spPr>
          <a:xfrm>
            <a:off x="0" y="1143000"/>
            <a:ext cx="6035040" cy="2286000"/>
          </a:xfrm>
          <a:solidFill>
            <a:schemeClr val="accent1">
              <a:alpha val="90000"/>
            </a:schemeClr>
          </a:solidFill>
        </p:spPr>
        <p:txBody>
          <a:bodyPr>
            <a:noAutofit/>
          </a:bodyPr>
          <a:lstStyle>
            <a:lvl1pPr marL="57150" indent="0">
              <a:lnSpc>
                <a:spcPct val="100000"/>
              </a:lnSpc>
              <a:defRPr sz="3600" baseline="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4"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a:t>Microsoft Confidential</a:t>
            </a:r>
          </a:p>
        </p:txBody>
      </p:sp>
      <p:sp>
        <p:nvSpPr>
          <p:cNvPr id="5" name="Slide Number Placeholder 3"/>
          <p:cNvSpPr>
            <a:spLocks noGrp="1"/>
          </p:cNvSpPr>
          <p:nvPr>
            <p:ph type="sldNum" sz="quarter" idx="14"/>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dirty="0"/>
          </a:p>
        </p:txBody>
      </p:sp>
    </p:spTree>
    <p:extLst>
      <p:ext uri="{BB962C8B-B14F-4D97-AF65-F5344CB8AC3E}">
        <p14:creationId xmlns:p14="http://schemas.microsoft.com/office/powerpoint/2010/main" val="190319968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5" name="Slide Number Placeholder 4"/>
          <p:cNvSpPr>
            <a:spLocks noGrp="1"/>
          </p:cNvSpPr>
          <p:nvPr>
            <p:ph type="sldNum" sz="quarter" idx="12"/>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6"/>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3968688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7601139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6882744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74782954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6"/>
            <a:ext cx="2743200" cy="365125"/>
          </a:xfrm>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61069799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33032549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35059814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9866501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39208326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54825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theme" Target="../theme/theme2.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theme" Target="../theme/theme3.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8"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29" Type="http://schemas.openxmlformats.org/officeDocument/2006/relationships/slideLayout" Target="../slideLayouts/slideLayout116.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32" Type="http://schemas.openxmlformats.org/officeDocument/2006/relationships/theme" Target="../theme/theme4.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28" Type="http://schemas.openxmlformats.org/officeDocument/2006/relationships/slideLayout" Target="../slideLayouts/slideLayout115.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31" Type="http://schemas.openxmlformats.org/officeDocument/2006/relationships/slideLayout" Target="../slideLayouts/slideLayout118.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slideLayout" Target="../slideLayouts/slideLayout114.xml"/><Relationship Id="rId30" Type="http://schemas.openxmlformats.org/officeDocument/2006/relationships/slideLayout" Target="../slideLayouts/slideLayout1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2" Type="http://schemas.openxmlformats.org/officeDocument/2006/relationships/slideLayout" Target="../slideLayouts/slideLayout120.xml"/><Relationship Id="rId16" Type="http://schemas.openxmlformats.org/officeDocument/2006/relationships/theme" Target="../theme/theme5.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18" Type="http://schemas.openxmlformats.org/officeDocument/2006/relationships/slideLayout" Target="../slideLayouts/slideLayout151.xml"/><Relationship Id="rId26" Type="http://schemas.openxmlformats.org/officeDocument/2006/relationships/slideLayout" Target="../slideLayouts/slideLayout159.xml"/><Relationship Id="rId3" Type="http://schemas.openxmlformats.org/officeDocument/2006/relationships/slideLayout" Target="../slideLayouts/slideLayout136.xml"/><Relationship Id="rId21" Type="http://schemas.openxmlformats.org/officeDocument/2006/relationships/slideLayout" Target="../slideLayouts/slideLayout154.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slideLayout" Target="../slideLayouts/slideLayout150.xml"/><Relationship Id="rId25" Type="http://schemas.openxmlformats.org/officeDocument/2006/relationships/slideLayout" Target="../slideLayouts/slideLayout158.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20" Type="http://schemas.openxmlformats.org/officeDocument/2006/relationships/slideLayout" Target="../slideLayouts/slideLayout153.xml"/><Relationship Id="rId29" Type="http://schemas.openxmlformats.org/officeDocument/2006/relationships/slideLayout" Target="../slideLayouts/slideLayout162.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24" Type="http://schemas.openxmlformats.org/officeDocument/2006/relationships/slideLayout" Target="../slideLayouts/slideLayout157.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23" Type="http://schemas.openxmlformats.org/officeDocument/2006/relationships/slideLayout" Target="../slideLayouts/slideLayout156.xml"/><Relationship Id="rId28" Type="http://schemas.openxmlformats.org/officeDocument/2006/relationships/slideLayout" Target="../slideLayouts/slideLayout161.xml"/><Relationship Id="rId10" Type="http://schemas.openxmlformats.org/officeDocument/2006/relationships/slideLayout" Target="../slideLayouts/slideLayout143.xml"/><Relationship Id="rId19" Type="http://schemas.openxmlformats.org/officeDocument/2006/relationships/slideLayout" Target="../slideLayouts/slideLayout152.xml"/><Relationship Id="rId31" Type="http://schemas.openxmlformats.org/officeDocument/2006/relationships/theme" Target="../theme/theme6.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 Id="rId22" Type="http://schemas.openxmlformats.org/officeDocument/2006/relationships/slideLayout" Target="../slideLayouts/slideLayout155.xml"/><Relationship Id="rId27" Type="http://schemas.openxmlformats.org/officeDocument/2006/relationships/slideLayout" Target="../slideLayouts/slideLayout160.xml"/><Relationship Id="rId30" Type="http://schemas.openxmlformats.org/officeDocument/2006/relationships/slideLayout" Target="../slideLayouts/slideLayout1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theme" Target="../theme/theme7.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13716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137160" rIns="91440" bIns="45720" numCol="1" anchor="t" anchorCtr="0" compatLnSpc="1">
            <a:prstTxWarp prst="textNoShape">
              <a:avLst/>
            </a:prstTxWarp>
          </a:bodyPr>
          <a:lstStyle/>
          <a:p>
            <a:pPr lvl="0"/>
            <a:r>
              <a:rPr lang="en-US" altLang="en-US"/>
              <a:t>First level</a:t>
            </a:r>
          </a:p>
          <a:p>
            <a:pPr lvl="3"/>
            <a:r>
              <a:rPr lang="en-US" altLang="en-US"/>
              <a:t>Second level</a:t>
            </a:r>
          </a:p>
          <a:p>
            <a:pPr lvl="2"/>
            <a:r>
              <a:rPr lang="en-US" altLang="en-US"/>
              <a:t>Third level</a:t>
            </a:r>
          </a:p>
        </p:txBody>
      </p:sp>
      <p:sp>
        <p:nvSpPr>
          <p:cNvPr id="8" name="Slide Number Placeholder 3"/>
          <p:cNvSpPr>
            <a:spLocks noGrp="1"/>
          </p:cNvSpPr>
          <p:nvPr>
            <p:ph type="sldNum" sz="quarter" idx="4"/>
          </p:nvPr>
        </p:nvSpPr>
        <p:spPr>
          <a:xfrm>
            <a:off x="9353550" y="6492875"/>
            <a:ext cx="2844800" cy="365125"/>
          </a:xfrm>
          <a:prstGeom prst="rect">
            <a:avLst/>
          </a:prstGeom>
        </p:spPr>
        <p:txBody>
          <a:bodyPr/>
          <a:lstStyle>
            <a:lvl1pPr algn="r">
              <a:defRPr sz="1200" smtClean="0">
                <a:solidFill>
                  <a:srgbClr val="3F3F3F"/>
                </a:solidFill>
                <a:latin typeface="+mn-lt"/>
              </a:defRPr>
            </a:lvl1pPr>
          </a:lstStyle>
          <a:p>
            <a:pPr>
              <a:defRPr/>
            </a:pPr>
            <a:fld id="{A0AE9EC9-F182-4A35-8041-CBBE9CFA6E78}"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Lst>
  <p:hf hdr="0" ftr="0" dt="0"/>
  <p:txStyles>
    <p:titleStyle>
      <a:lvl1pPr algn="ctr" rtl="0" fontAlgn="base">
        <a:spcBef>
          <a:spcPct val="0"/>
        </a:spcBef>
        <a:spcAft>
          <a:spcPct val="0"/>
        </a:spcAft>
        <a:defRPr sz="2000">
          <a:solidFill>
            <a:schemeClr val="tx1"/>
          </a:solidFill>
          <a:latin typeface="+mn-lt"/>
          <a:ea typeface="Segoe Pro Light"/>
          <a:cs typeface="Segoe Pro Light"/>
        </a:defRPr>
      </a:lvl1pPr>
      <a:lvl2pPr algn="ctr" rtl="0" fontAlgn="base">
        <a:spcBef>
          <a:spcPct val="0"/>
        </a:spcBef>
        <a:spcAft>
          <a:spcPct val="0"/>
        </a:spcAft>
        <a:defRPr sz="2000">
          <a:solidFill>
            <a:schemeClr val="tx1"/>
          </a:solidFill>
          <a:latin typeface="Segoe UI" panose="020B0502040204020203" pitchFamily="34" charset="0"/>
          <a:ea typeface="Segoe Pro Light"/>
          <a:cs typeface="Segoe Pro Light"/>
        </a:defRPr>
      </a:lvl2pPr>
      <a:lvl3pPr algn="ctr" rtl="0" fontAlgn="base">
        <a:spcBef>
          <a:spcPct val="0"/>
        </a:spcBef>
        <a:spcAft>
          <a:spcPct val="0"/>
        </a:spcAft>
        <a:defRPr sz="2000">
          <a:solidFill>
            <a:schemeClr val="tx1"/>
          </a:solidFill>
          <a:latin typeface="Segoe UI" panose="020B0502040204020203" pitchFamily="34" charset="0"/>
          <a:ea typeface="Segoe Pro Light"/>
          <a:cs typeface="Segoe Pro Light"/>
        </a:defRPr>
      </a:lvl3pPr>
      <a:lvl4pPr algn="ctr" rtl="0" fontAlgn="base">
        <a:spcBef>
          <a:spcPct val="0"/>
        </a:spcBef>
        <a:spcAft>
          <a:spcPct val="0"/>
        </a:spcAft>
        <a:defRPr sz="2000">
          <a:solidFill>
            <a:schemeClr val="tx1"/>
          </a:solidFill>
          <a:latin typeface="Segoe UI" panose="020B0502040204020203" pitchFamily="34" charset="0"/>
          <a:ea typeface="Segoe Pro Light"/>
          <a:cs typeface="Segoe Pro Light"/>
        </a:defRPr>
      </a:lvl4pPr>
      <a:lvl5pPr algn="ctr" rtl="0" fontAlgn="base">
        <a:spcBef>
          <a:spcPct val="0"/>
        </a:spcBef>
        <a:spcAft>
          <a:spcPct val="0"/>
        </a:spcAft>
        <a:defRPr sz="2000">
          <a:solidFill>
            <a:schemeClr val="tx1"/>
          </a:solidFill>
          <a:latin typeface="Segoe UI" panose="020B0502040204020203" pitchFamily="34" charset="0"/>
          <a:ea typeface="Segoe Pro Light"/>
          <a:cs typeface="Segoe Pro Light"/>
        </a:defRPr>
      </a:lvl5pPr>
      <a:lvl6pPr marL="457200" algn="ctr" rtl="0" fontAlgn="base">
        <a:spcBef>
          <a:spcPct val="0"/>
        </a:spcBef>
        <a:spcAft>
          <a:spcPct val="0"/>
        </a:spcAft>
        <a:defRPr sz="2000">
          <a:solidFill>
            <a:schemeClr val="tx1"/>
          </a:solidFill>
          <a:latin typeface="Segoe UI" panose="020B0502040204020203" pitchFamily="34" charset="0"/>
          <a:ea typeface="Segoe Pro Light"/>
          <a:cs typeface="Segoe Pro Light"/>
        </a:defRPr>
      </a:lvl6pPr>
      <a:lvl7pPr marL="914400" algn="ctr" rtl="0" fontAlgn="base">
        <a:spcBef>
          <a:spcPct val="0"/>
        </a:spcBef>
        <a:spcAft>
          <a:spcPct val="0"/>
        </a:spcAft>
        <a:defRPr sz="2000">
          <a:solidFill>
            <a:schemeClr val="tx1"/>
          </a:solidFill>
          <a:latin typeface="Segoe UI" panose="020B0502040204020203" pitchFamily="34" charset="0"/>
          <a:ea typeface="Segoe Pro Light"/>
          <a:cs typeface="Segoe Pro Light"/>
        </a:defRPr>
      </a:lvl7pPr>
      <a:lvl8pPr marL="1371600" algn="ctr" rtl="0" fontAlgn="base">
        <a:spcBef>
          <a:spcPct val="0"/>
        </a:spcBef>
        <a:spcAft>
          <a:spcPct val="0"/>
        </a:spcAft>
        <a:defRPr sz="2000">
          <a:solidFill>
            <a:schemeClr val="tx1"/>
          </a:solidFill>
          <a:latin typeface="Segoe UI" panose="020B0502040204020203" pitchFamily="34" charset="0"/>
          <a:ea typeface="Segoe Pro Light"/>
          <a:cs typeface="Segoe Pro Light"/>
        </a:defRPr>
      </a:lvl8pPr>
      <a:lvl9pPr marL="1828800" algn="ctr" rtl="0" fontAlgn="base">
        <a:spcBef>
          <a:spcPct val="0"/>
        </a:spcBef>
        <a:spcAft>
          <a:spcPct val="0"/>
        </a:spcAft>
        <a:defRPr sz="2000">
          <a:solidFill>
            <a:schemeClr val="tx1"/>
          </a:solidFill>
          <a:latin typeface="Segoe UI" panose="020B0502040204020203" pitchFamily="34" charset="0"/>
          <a:ea typeface="Segoe Pro Light"/>
          <a:cs typeface="Segoe Pro Light"/>
        </a:defRPr>
      </a:lvl9pPr>
    </p:titleStyle>
    <p:body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38662A8-215F-48B6-BCB2-3B7A098251B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01852959"/>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 id="2147484203" r:id="rId33"/>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38662A8-215F-48B6-BCB2-3B7A098251B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11/28/2023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70839428"/>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 id="2147484040" r:id="rId17"/>
    <p:sldLayoutId id="2147484041" r:id="rId18"/>
    <p:sldLayoutId id="2147484042" r:id="rId19"/>
    <p:sldLayoutId id="2147484043" r:id="rId20"/>
    <p:sldLayoutId id="2147484044" r:id="rId21"/>
    <p:sldLayoutId id="2147484045" r:id="rId22"/>
    <p:sldLayoutId id="2147484046" r:id="rId23"/>
    <p:sldLayoutId id="2147484047" r:id="rId24"/>
    <p:sldLayoutId id="2147484048" r:id="rId25"/>
    <p:sldLayoutId id="2147484049" r:id="rId26"/>
    <p:sldLayoutId id="2147484050" r:id="rId27"/>
    <p:sldLayoutId id="2147484051" r:id="rId28"/>
    <p:sldLayoutId id="2147484052" r:id="rId29"/>
    <p:sldLayoutId id="2147484053" r:id="rId30"/>
    <p:sldLayoutId id="2147484054" r:id="rId31"/>
    <p:sldLayoutId id="2147484055" r:id="rId32"/>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93454583"/>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 id="2147484167" r:id="rId13"/>
    <p:sldLayoutId id="2147484168" r:id="rId14"/>
    <p:sldLayoutId id="2147484169" r:id="rId15"/>
    <p:sldLayoutId id="2147484170" r:id="rId16"/>
    <p:sldLayoutId id="2147484171" r:id="rId17"/>
    <p:sldLayoutId id="2147484172" r:id="rId18"/>
    <p:sldLayoutId id="2147484173" r:id="rId19"/>
    <p:sldLayoutId id="2147484174" r:id="rId20"/>
    <p:sldLayoutId id="2147484175" r:id="rId21"/>
    <p:sldLayoutId id="2147484176" r:id="rId22"/>
    <p:sldLayoutId id="2147484177" r:id="rId23"/>
    <p:sldLayoutId id="2147484178" r:id="rId24"/>
    <p:sldLayoutId id="2147484179" r:id="rId25"/>
    <p:sldLayoutId id="2147484180" r:id="rId26"/>
    <p:sldLayoutId id="2147484181" r:id="rId27"/>
    <p:sldLayoutId id="2147484182" r:id="rId28"/>
    <p:sldLayoutId id="2147484183" r:id="rId29"/>
    <p:sldLayoutId id="2147484184" r:id="rId30"/>
    <p:sldLayoutId id="2147484185" r:id="rId31"/>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019" y="289517"/>
            <a:ext cx="11467743" cy="89966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1426588740"/>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2" r:id="rId15"/>
  </p:sldLayoutIdLst>
  <p:transition>
    <p:fade/>
  </p:transition>
  <p:hf hdr="0" dt="0"/>
  <p:txStyles>
    <p:titleStyle>
      <a:lvl1pPr algn="l" defTabSz="913960" rtl="0" eaLnBrk="1" latinLnBrk="0" hangingPunct="1">
        <a:lnSpc>
          <a:spcPct val="90000"/>
        </a:lnSpc>
        <a:spcBef>
          <a:spcPct val="0"/>
        </a:spcBef>
        <a:buNone/>
        <a:defRPr lang="en-US" sz="5200" b="0" kern="1200" cap="none" spc="-100" baseline="0" dirty="0" smtClean="0">
          <a:ln w="3175">
            <a:noFill/>
          </a:ln>
          <a:solidFill>
            <a:srgbClr val="616161"/>
          </a:solidFill>
          <a:effectLst/>
          <a:latin typeface="+mj-lt"/>
          <a:ea typeface="+mn-ea"/>
          <a:cs typeface="Segoe UI" pitchFamily="34" charset="0"/>
        </a:defRPr>
      </a:lvl1pPr>
    </p:titleStyle>
    <p:bodyStyle>
      <a:lvl1pPr marL="400166" marR="0" indent="-400166" algn="l" defTabSz="533555" rtl="0" eaLnBrk="1" fontAlgn="auto" latinLnBrk="0" hangingPunct="1">
        <a:lnSpc>
          <a:spcPct val="100000"/>
        </a:lnSpc>
        <a:spcBef>
          <a:spcPct val="20000"/>
        </a:spcBef>
        <a:spcAft>
          <a:spcPts val="0"/>
        </a:spcAft>
        <a:buClrTx/>
        <a:buSzTx/>
        <a:buFont typeface="Arial"/>
        <a:buChar char="•"/>
        <a:tabLst/>
        <a:defRPr sz="4000" kern="1200" spc="0" baseline="0">
          <a:gradFill>
            <a:gsLst>
              <a:gs pos="1250">
                <a:schemeClr val="tx1"/>
              </a:gs>
              <a:gs pos="100000">
                <a:schemeClr val="tx1"/>
              </a:gs>
            </a:gsLst>
            <a:lin ang="5400000" scaled="0"/>
          </a:gradFill>
          <a:latin typeface="Segoe UI Light"/>
          <a:ea typeface="+mn-ea"/>
          <a:cs typeface="Segoe UI Light"/>
        </a:defRPr>
      </a:lvl1pPr>
      <a:lvl2pPr marL="867025" marR="0" indent="-333473" algn="l" defTabSz="533555" rtl="0" eaLnBrk="1" fontAlgn="auto" latinLnBrk="0" hangingPunct="1">
        <a:lnSpc>
          <a:spcPct val="100000"/>
        </a:lnSpc>
        <a:spcBef>
          <a:spcPct val="20000"/>
        </a:spcBef>
        <a:spcAft>
          <a:spcPts val="0"/>
        </a:spcAft>
        <a:buClrTx/>
        <a:buSzTx/>
        <a:buFont typeface="Arial"/>
        <a:buChar char="–"/>
        <a:tabLst/>
        <a:defRPr sz="2400" kern="1200" spc="0" baseline="0">
          <a:gradFill>
            <a:gsLst>
              <a:gs pos="1250">
                <a:schemeClr val="tx1"/>
              </a:gs>
              <a:gs pos="100000">
                <a:schemeClr val="tx1"/>
              </a:gs>
            </a:gsLst>
            <a:lin ang="5400000" scaled="0"/>
          </a:gradFill>
          <a:latin typeface="Segoe UI Light"/>
          <a:ea typeface="+mn-ea"/>
          <a:cs typeface="Segoe UI Light"/>
        </a:defRPr>
      </a:lvl2pPr>
      <a:lvl3pPr marL="1333885" marR="0" indent="-266777" algn="l" defTabSz="533555" rtl="0" eaLnBrk="1" fontAlgn="auto" latinLnBrk="0" hangingPunct="1">
        <a:lnSpc>
          <a:spcPct val="100000"/>
        </a:lnSpc>
        <a:spcBef>
          <a:spcPct val="20000"/>
        </a:spcBef>
        <a:spcAft>
          <a:spcPts val="0"/>
        </a:spcAft>
        <a:buClrTx/>
        <a:buSzTx/>
        <a:buFont typeface="Arial"/>
        <a:buChar char="•"/>
        <a:tabLst/>
        <a:defRPr sz="1866" kern="1200" spc="0" baseline="0">
          <a:gradFill>
            <a:gsLst>
              <a:gs pos="1250">
                <a:schemeClr val="tx1"/>
              </a:gs>
              <a:gs pos="100000">
                <a:schemeClr val="tx1"/>
              </a:gs>
            </a:gsLst>
            <a:lin ang="5400000" scaled="0"/>
          </a:gradFill>
          <a:latin typeface="Segoe UI Light"/>
          <a:ea typeface="+mn-ea"/>
          <a:cs typeface="Segoe UI Light"/>
        </a:defRPr>
      </a:lvl3pPr>
      <a:lvl4pPr marL="1867440" marR="0" indent="-266777" algn="l" defTabSz="533555" rtl="0" eaLnBrk="1" fontAlgn="auto" latinLnBrk="0" hangingPunct="1">
        <a:lnSpc>
          <a:spcPct val="100000"/>
        </a:lnSpc>
        <a:spcBef>
          <a:spcPct val="20000"/>
        </a:spcBef>
        <a:spcAft>
          <a:spcPts val="0"/>
        </a:spcAft>
        <a:buClrTx/>
        <a:buSzTx/>
        <a:buFont typeface="Arial"/>
        <a:buChar char="–"/>
        <a:tabLst/>
        <a:defRPr sz="1733" kern="1200" spc="0" baseline="0">
          <a:gradFill>
            <a:gsLst>
              <a:gs pos="1250">
                <a:schemeClr val="tx1"/>
              </a:gs>
              <a:gs pos="100000">
                <a:schemeClr val="tx1"/>
              </a:gs>
            </a:gsLst>
            <a:lin ang="5400000" scaled="0"/>
          </a:gradFill>
          <a:latin typeface="Segoe UI Light"/>
          <a:ea typeface="+mn-ea"/>
          <a:cs typeface="Segoe UI Light"/>
        </a:defRPr>
      </a:lvl4pPr>
      <a:lvl5pPr marL="2400995" marR="0" indent="-266777" algn="l" defTabSz="533555" rtl="0" eaLnBrk="1" fontAlgn="auto" latinLnBrk="0" hangingPunct="1">
        <a:lnSpc>
          <a:spcPct val="100000"/>
        </a:lnSpc>
        <a:spcBef>
          <a:spcPct val="20000"/>
        </a:spcBef>
        <a:spcAft>
          <a:spcPts val="0"/>
        </a:spcAft>
        <a:buClrTx/>
        <a:buSzTx/>
        <a:buFont typeface="Arial"/>
        <a:buChar char="»"/>
        <a:tabLst/>
        <a:defRPr sz="1733" kern="1200" spc="0" baseline="0">
          <a:gradFill>
            <a:gsLst>
              <a:gs pos="1250">
                <a:schemeClr val="tx1"/>
              </a:gs>
              <a:gs pos="100000">
                <a:schemeClr val="tx1"/>
              </a:gs>
            </a:gsLst>
            <a:lin ang="5400000" scaled="0"/>
          </a:gradFill>
          <a:latin typeface="Segoe UI Light"/>
          <a:ea typeface="+mn-ea"/>
          <a:cs typeface="Segoe UI Light"/>
        </a:defRPr>
      </a:lvl5pPr>
      <a:lvl6pPr marL="2513392" indent="-228489" algn="l" defTabSz="913960" rtl="0" eaLnBrk="1" latinLnBrk="0" hangingPunct="1">
        <a:spcBef>
          <a:spcPct val="20000"/>
        </a:spcBef>
        <a:buFont typeface="Arial" pitchFamily="34" charset="0"/>
        <a:buChar char="•"/>
        <a:defRPr sz="1866" kern="1200">
          <a:solidFill>
            <a:schemeClr val="tx1"/>
          </a:solidFill>
          <a:latin typeface="+mn-lt"/>
          <a:ea typeface="+mn-ea"/>
          <a:cs typeface="+mn-cs"/>
        </a:defRPr>
      </a:lvl6pPr>
      <a:lvl7pPr marL="2970373" indent="-228489" algn="l" defTabSz="913960" rtl="0" eaLnBrk="1" latinLnBrk="0" hangingPunct="1">
        <a:spcBef>
          <a:spcPct val="20000"/>
        </a:spcBef>
        <a:buFont typeface="Arial" pitchFamily="34" charset="0"/>
        <a:buChar char="•"/>
        <a:defRPr sz="1866" kern="1200">
          <a:solidFill>
            <a:schemeClr val="tx1"/>
          </a:solidFill>
          <a:latin typeface="+mn-lt"/>
          <a:ea typeface="+mn-ea"/>
          <a:cs typeface="+mn-cs"/>
        </a:defRPr>
      </a:lvl7pPr>
      <a:lvl8pPr marL="3427355" indent="-228489" algn="l" defTabSz="913960" rtl="0" eaLnBrk="1" latinLnBrk="0" hangingPunct="1">
        <a:spcBef>
          <a:spcPct val="20000"/>
        </a:spcBef>
        <a:buFont typeface="Arial" pitchFamily="34" charset="0"/>
        <a:buChar char="•"/>
        <a:defRPr sz="1866" kern="1200">
          <a:solidFill>
            <a:schemeClr val="tx1"/>
          </a:solidFill>
          <a:latin typeface="+mn-lt"/>
          <a:ea typeface="+mn-ea"/>
          <a:cs typeface="+mn-cs"/>
        </a:defRPr>
      </a:lvl8pPr>
      <a:lvl9pPr marL="3884335" indent="-228489" algn="l" defTabSz="913960" rtl="0" eaLnBrk="1" latinLnBrk="0" hangingPunct="1">
        <a:spcBef>
          <a:spcPct val="20000"/>
        </a:spcBef>
        <a:buFont typeface="Arial" pitchFamily="34" charset="0"/>
        <a:buChar char="•"/>
        <a:defRPr sz="1866" kern="1200">
          <a:solidFill>
            <a:schemeClr val="tx1"/>
          </a:solidFill>
          <a:latin typeface="+mn-lt"/>
          <a:ea typeface="+mn-ea"/>
          <a:cs typeface="+mn-cs"/>
        </a:defRPr>
      </a:lvl9pPr>
    </p:bodyStyle>
    <p:otherStyle>
      <a:defPPr>
        <a:defRPr lang="en-US"/>
      </a:defPPr>
      <a:lvl1pPr marL="0" algn="l" defTabSz="913960" rtl="0" eaLnBrk="1" latinLnBrk="0" hangingPunct="1">
        <a:defRPr sz="1733" kern="1200">
          <a:solidFill>
            <a:schemeClr val="tx1"/>
          </a:solidFill>
          <a:latin typeface="+mn-lt"/>
          <a:ea typeface="+mn-ea"/>
          <a:cs typeface="+mn-cs"/>
        </a:defRPr>
      </a:lvl1pPr>
      <a:lvl2pPr marL="456983" algn="l" defTabSz="913960" rtl="0" eaLnBrk="1" latinLnBrk="0" hangingPunct="1">
        <a:defRPr sz="1733" kern="1200">
          <a:solidFill>
            <a:schemeClr val="tx1"/>
          </a:solidFill>
          <a:latin typeface="+mn-lt"/>
          <a:ea typeface="+mn-ea"/>
          <a:cs typeface="+mn-cs"/>
        </a:defRPr>
      </a:lvl2pPr>
      <a:lvl3pPr marL="913960" algn="l" defTabSz="913960" rtl="0" eaLnBrk="1" latinLnBrk="0" hangingPunct="1">
        <a:defRPr sz="1733" kern="1200">
          <a:solidFill>
            <a:schemeClr val="tx1"/>
          </a:solidFill>
          <a:latin typeface="+mn-lt"/>
          <a:ea typeface="+mn-ea"/>
          <a:cs typeface="+mn-cs"/>
        </a:defRPr>
      </a:lvl3pPr>
      <a:lvl4pPr marL="1370941" algn="l" defTabSz="913960" rtl="0" eaLnBrk="1" latinLnBrk="0" hangingPunct="1">
        <a:defRPr sz="1733" kern="1200">
          <a:solidFill>
            <a:schemeClr val="tx1"/>
          </a:solidFill>
          <a:latin typeface="+mn-lt"/>
          <a:ea typeface="+mn-ea"/>
          <a:cs typeface="+mn-cs"/>
        </a:defRPr>
      </a:lvl4pPr>
      <a:lvl5pPr marL="1827921" algn="l" defTabSz="913960" rtl="0" eaLnBrk="1" latinLnBrk="0" hangingPunct="1">
        <a:defRPr sz="1733" kern="1200">
          <a:solidFill>
            <a:schemeClr val="tx1"/>
          </a:solidFill>
          <a:latin typeface="+mn-lt"/>
          <a:ea typeface="+mn-ea"/>
          <a:cs typeface="+mn-cs"/>
        </a:defRPr>
      </a:lvl5pPr>
      <a:lvl6pPr marL="2284901" algn="l" defTabSz="913960" rtl="0" eaLnBrk="1" latinLnBrk="0" hangingPunct="1">
        <a:defRPr sz="1733" kern="1200">
          <a:solidFill>
            <a:schemeClr val="tx1"/>
          </a:solidFill>
          <a:latin typeface="+mn-lt"/>
          <a:ea typeface="+mn-ea"/>
          <a:cs typeface="+mn-cs"/>
        </a:defRPr>
      </a:lvl6pPr>
      <a:lvl7pPr marL="2741883" algn="l" defTabSz="913960" rtl="0" eaLnBrk="1" latinLnBrk="0" hangingPunct="1">
        <a:defRPr sz="1733" kern="1200">
          <a:solidFill>
            <a:schemeClr val="tx1"/>
          </a:solidFill>
          <a:latin typeface="+mn-lt"/>
          <a:ea typeface="+mn-ea"/>
          <a:cs typeface="+mn-cs"/>
        </a:defRPr>
      </a:lvl7pPr>
      <a:lvl8pPr marL="3198863" algn="l" defTabSz="913960" rtl="0" eaLnBrk="1" latinLnBrk="0" hangingPunct="1">
        <a:defRPr sz="1733" kern="1200">
          <a:solidFill>
            <a:schemeClr val="tx1"/>
          </a:solidFill>
          <a:latin typeface="+mn-lt"/>
          <a:ea typeface="+mn-ea"/>
          <a:cs typeface="+mn-cs"/>
        </a:defRPr>
      </a:lvl8pPr>
      <a:lvl9pPr marL="3655845" algn="l" defTabSz="913960" rtl="0" eaLnBrk="1" latinLnBrk="0" hangingPunct="1">
        <a:defRPr sz="173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t>‹#›</a:t>
            </a:fld>
            <a:endParaRPr lang="en-US" dirty="0"/>
          </a:p>
        </p:txBody>
      </p:sp>
    </p:spTree>
    <p:extLst>
      <p:ext uri="{BB962C8B-B14F-4D97-AF65-F5344CB8AC3E}">
        <p14:creationId xmlns:p14="http://schemas.microsoft.com/office/powerpoint/2010/main" val="218623234"/>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 id="2147484216" r:id="rId12"/>
    <p:sldLayoutId id="2147484217" r:id="rId13"/>
    <p:sldLayoutId id="2147484218" r:id="rId14"/>
    <p:sldLayoutId id="2147484219" r:id="rId15"/>
    <p:sldLayoutId id="2147484220" r:id="rId16"/>
    <p:sldLayoutId id="2147484221" r:id="rId17"/>
    <p:sldLayoutId id="2147484222" r:id="rId18"/>
    <p:sldLayoutId id="2147484223" r:id="rId19"/>
    <p:sldLayoutId id="2147484224" r:id="rId20"/>
    <p:sldLayoutId id="2147484225" r:id="rId21"/>
    <p:sldLayoutId id="2147484226" r:id="rId22"/>
    <p:sldLayoutId id="2147484227" r:id="rId23"/>
    <p:sldLayoutId id="2147484228" r:id="rId24"/>
    <p:sldLayoutId id="2147484229" r:id="rId25"/>
    <p:sldLayoutId id="2147484230" r:id="rId26"/>
    <p:sldLayoutId id="2147484231" r:id="rId27"/>
    <p:sldLayoutId id="2147484232" r:id="rId28"/>
    <p:sldLayoutId id="2147484233" r:id="rId29"/>
    <p:sldLayoutId id="2147484234" r:id="rId30"/>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551F5-3798-A842-BE9E-27AFBF81D85C}" type="datetimeFigureOut">
              <a:rPr lang="en-US" smtClean="0">
                <a:solidFill>
                  <a:prstClr val="black">
                    <a:tint val="75000"/>
                  </a:prstClr>
                </a:solidFill>
              </a:rPr>
              <a:pPr/>
              <a:t>11/28/2023</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4FEF9-C373-A54B-903F-8D408461CA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87608271"/>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10.tm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5.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6.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3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36.xml"/><Relationship Id="rId4" Type="http://schemas.openxmlformats.org/officeDocument/2006/relationships/image" Target="../media/image27.tmp"/></Relationships>
</file>

<file path=ppt/slides/_rels/slide41.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36.xml"/></Relationships>
</file>

<file path=ppt/slides/_rels/slide42.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37.xml"/><Relationship Id="rId1" Type="http://schemas.openxmlformats.org/officeDocument/2006/relationships/slideLayout" Target="../slideLayouts/slideLayout13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36.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36.xml"/></Relationships>
</file>

<file path=ppt/slides/_rels/slide4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40.xml"/><Relationship Id="rId1" Type="http://schemas.openxmlformats.org/officeDocument/2006/relationships/slideLayout" Target="../slideLayouts/slideLayout136.xml"/><Relationship Id="rId4" Type="http://schemas.openxmlformats.org/officeDocument/2006/relationships/image" Target="../media/image33.tmp"/></Relationships>
</file>

<file path=ppt/slides/_rels/slide46.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41.xml"/><Relationship Id="rId1" Type="http://schemas.openxmlformats.org/officeDocument/2006/relationships/slideLayout" Target="../slideLayouts/slideLayout136.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36.xml"/><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Placeholder 4"/>
          <p:cNvSpPr>
            <a:spLocks noGrp="1"/>
          </p:cNvSpPr>
          <p:nvPr>
            <p:ph type="body" sz="quarter" idx="13"/>
          </p:nvPr>
        </p:nvSpPr>
        <p:spPr>
          <a:xfrm>
            <a:off x="0" y="1143000"/>
            <a:ext cx="7315200" cy="2286000"/>
          </a:xfrm>
          <a:solidFill>
            <a:schemeClr val="accent1">
              <a:alpha val="90195"/>
            </a:schemeClr>
          </a:solidFill>
        </p:spPr>
        <p:txBody>
          <a:bodyPr/>
          <a:lstStyle/>
          <a:p>
            <a:r>
              <a:rPr lang="en-US" dirty="0"/>
              <a:t>Azure DevOps Services</a:t>
            </a:r>
          </a:p>
          <a:p>
            <a:r>
              <a:rPr lang="en-US" sz="3600" dirty="0"/>
              <a:t>Azure Pipelines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Azure Pipelines – YAML (continued)</a:t>
            </a:r>
          </a:p>
        </p:txBody>
      </p:sp>
      <p:sp>
        <p:nvSpPr>
          <p:cNvPr id="3" name="Text Placeholder 2"/>
          <p:cNvSpPr>
            <a:spLocks noGrp="1"/>
          </p:cNvSpPr>
          <p:nvPr>
            <p:ph type="body" sz="quarter" idx="13"/>
          </p:nvPr>
        </p:nvSpPr>
        <p:spPr/>
        <p:txBody>
          <a:bodyPr>
            <a:normAutofit/>
          </a:bodyPr>
          <a:lstStyle/>
          <a:p>
            <a:r>
              <a:rPr lang="en-US" dirty="0"/>
              <a:t>The pipeline is versioned with your code and follows the same branching structure</a:t>
            </a:r>
          </a:p>
          <a:p>
            <a:r>
              <a:rPr lang="en-US" dirty="0"/>
              <a:t>Validate your changes through code reviews in pull requests and branch build policies</a:t>
            </a:r>
          </a:p>
          <a:p>
            <a:r>
              <a:rPr lang="en-US" dirty="0"/>
              <a:t>Every branch you use can modify the build policy by modifying the azure-</a:t>
            </a:r>
            <a:r>
              <a:rPr lang="en-US" dirty="0" err="1"/>
              <a:t>pipelines.yml</a:t>
            </a:r>
            <a:r>
              <a:rPr lang="en-US" dirty="0"/>
              <a:t> file.</a:t>
            </a:r>
          </a:p>
          <a:p>
            <a:r>
              <a:rPr lang="en-US" dirty="0"/>
              <a:t>A change to the build process might cause a break or result in an unexpected outcome. Because the change is in version control with the rest of your codebase, you can more easily identify the issue.</a:t>
            </a:r>
          </a:p>
          <a:p>
            <a:r>
              <a:rPr lang="en-US" dirty="0"/>
              <a:t>“Export to YAML" feature available for designer build pipelines. Save your pipeline definition, then find "Export to YAML" on the ... menu.</a:t>
            </a:r>
          </a:p>
          <a:p>
            <a:endParaRPr lang="en-US" sz="1800" dirty="0"/>
          </a:p>
          <a:p>
            <a:pPr lvl="2"/>
            <a:endParaRPr lang="en-US" dirty="0"/>
          </a:p>
          <a:p>
            <a:endParaRPr lang="en-US" dirty="0"/>
          </a:p>
        </p:txBody>
      </p:sp>
    </p:spTree>
    <p:extLst>
      <p:ext uri="{BB962C8B-B14F-4D97-AF65-F5344CB8AC3E}">
        <p14:creationId xmlns:p14="http://schemas.microsoft.com/office/powerpoint/2010/main" val="157256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94CCE-27B5-4604-9518-ACC4B7BE1F56}"/>
              </a:ext>
            </a:extLst>
          </p:cNvPr>
          <p:cNvSpPr>
            <a:spLocks noGrp="1"/>
          </p:cNvSpPr>
          <p:nvPr>
            <p:ph type="title"/>
          </p:nvPr>
        </p:nvSpPr>
        <p:spPr>
          <a:xfrm>
            <a:off x="838198" y="547815"/>
            <a:ext cx="8382002" cy="1680519"/>
          </a:xfrm>
        </p:spPr>
        <p:txBody>
          <a:bodyPr vert="horz" lIns="91440" tIns="45720" rIns="91440" bIns="45720" rtlCol="0" anchor="ctr">
            <a:normAutofit/>
          </a:bodyPr>
          <a:lstStyle/>
          <a:p>
            <a:r>
              <a:rPr lang="en-US" sz="4000" dirty="0">
                <a:solidFill>
                  <a:schemeClr val="accent1">
                    <a:lumMod val="75000"/>
                  </a:schemeClr>
                </a:solidFill>
                <a:latin typeface="+mj-lt"/>
                <a:cs typeface="+mj-cs"/>
              </a:rPr>
              <a:t>Feature Availability: reference table</a:t>
            </a:r>
          </a:p>
        </p:txBody>
      </p:sp>
      <p:pic>
        <p:nvPicPr>
          <p:cNvPr id="5" name="Picture 4" descr="A picture containing graphical user interface, text&#10;&#10;Description automatically generated">
            <a:extLst>
              <a:ext uri="{FF2B5EF4-FFF2-40B4-BE49-F238E27FC236}">
                <a16:creationId xmlns:a16="http://schemas.microsoft.com/office/drawing/2014/main" id="{B9B67CEE-34C2-D024-DB5B-7EEDAF6451CF}"/>
              </a:ext>
            </a:extLst>
          </p:cNvPr>
          <p:cNvPicPr>
            <a:picLocks noChangeAspect="1"/>
          </p:cNvPicPr>
          <p:nvPr/>
        </p:nvPicPr>
        <p:blipFill>
          <a:blip r:embed="rId3"/>
          <a:stretch>
            <a:fillRect/>
          </a:stretch>
        </p:blipFill>
        <p:spPr>
          <a:xfrm>
            <a:off x="338322" y="2057400"/>
            <a:ext cx="5660653" cy="4075670"/>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E4944FA1-C6D6-4ABF-AC82-AC713F9BBB14}"/>
              </a:ext>
            </a:extLst>
          </p:cNvPr>
          <p:cNvPicPr>
            <a:picLocks noChangeAspect="1"/>
          </p:cNvPicPr>
          <p:nvPr/>
        </p:nvPicPr>
        <p:blipFill>
          <a:blip r:embed="rId4"/>
          <a:stretch>
            <a:fillRect/>
          </a:stretch>
        </p:blipFill>
        <p:spPr>
          <a:xfrm>
            <a:off x="6198394" y="2057400"/>
            <a:ext cx="5732668" cy="4041529"/>
          </a:xfrm>
          <a:prstGeom prst="rect">
            <a:avLst/>
          </a:prstGeom>
        </p:spPr>
      </p:pic>
      <p:sp>
        <p:nvSpPr>
          <p:cNvPr id="3" name="Slide Number Placeholder 2">
            <a:extLst>
              <a:ext uri="{FF2B5EF4-FFF2-40B4-BE49-F238E27FC236}">
                <a16:creationId xmlns:a16="http://schemas.microsoft.com/office/drawing/2014/main" id="{BC7CCF42-37E3-451A-9DFC-1C1C8B5B474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defTabSz="914400" eaLnBrk="1" fontAlgn="auto" hangingPunct="1">
              <a:spcBef>
                <a:spcPts val="0"/>
              </a:spcBef>
              <a:spcAft>
                <a:spcPts val="600"/>
              </a:spcAft>
              <a:buClrTx/>
              <a:buSzTx/>
              <a:buFontTx/>
              <a:buNone/>
              <a:tabLst/>
              <a:defRPr/>
            </a:pPr>
            <a:fld id="{AFFF257A-30C5-4AFB-911B-BE4CEEA1EA82}" type="slidenum">
              <a:rPr kumimoji="0" lang="en-US" b="0" i="0" u="none" strike="noStrike" cap="none" spc="0" normalizeH="0" baseline="0" noProof="0" smtClean="0">
                <a:ln>
                  <a:noFill/>
                </a:ln>
                <a:effectLst/>
                <a:uLnTx/>
                <a:uFillTx/>
                <a:latin typeface="+mn-lt"/>
              </a:rPr>
              <a:pPr marR="0" lvl="0" indent="0" defTabSz="914400" eaLnBrk="1" fontAlgn="auto" hangingPunct="1">
                <a:spcBef>
                  <a:spcPts val="0"/>
                </a:spcBef>
                <a:spcAft>
                  <a:spcPts val="600"/>
                </a:spcAft>
                <a:buClrTx/>
                <a:buSzTx/>
                <a:buFontTx/>
                <a:buNone/>
                <a:tabLst/>
                <a:defRPr/>
              </a:pPr>
              <a:t>11</a:t>
            </a:fld>
            <a:endParaRPr kumimoji="0" lang="en-US" b="0" i="0" u="none" strike="noStrike" cap="none" spc="0" normalizeH="0" baseline="0" noProof="0">
              <a:ln>
                <a:noFill/>
              </a:ln>
              <a:effectLst/>
              <a:uLnTx/>
              <a:uFillTx/>
              <a:latin typeface="+mn-lt"/>
            </a:endParaRPr>
          </a:p>
        </p:txBody>
      </p:sp>
    </p:spTree>
    <p:extLst>
      <p:ext uri="{BB962C8B-B14F-4D97-AF65-F5344CB8AC3E}">
        <p14:creationId xmlns:p14="http://schemas.microsoft.com/office/powerpoint/2010/main" val="253597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F1CC-AFC0-4DEE-9481-31F338CA19B1}"/>
              </a:ext>
            </a:extLst>
          </p:cNvPr>
          <p:cNvSpPr>
            <a:spLocks noGrp="1"/>
          </p:cNvSpPr>
          <p:nvPr>
            <p:ph type="title"/>
          </p:nvPr>
        </p:nvSpPr>
        <p:spPr/>
        <p:txBody>
          <a:bodyPr/>
          <a:lstStyle/>
          <a:p>
            <a:r>
              <a:rPr lang="en-US" dirty="0"/>
              <a:t>Agents and Agent Pools</a:t>
            </a:r>
          </a:p>
        </p:txBody>
      </p:sp>
      <p:sp>
        <p:nvSpPr>
          <p:cNvPr id="3" name="Slide Number Placeholder 2">
            <a:extLst>
              <a:ext uri="{FF2B5EF4-FFF2-40B4-BE49-F238E27FC236}">
                <a16:creationId xmlns:a16="http://schemas.microsoft.com/office/drawing/2014/main" id="{1F6834F9-786B-4715-804F-6F0EF26B0C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E6291223-4930-40BC-B25A-8FE188A11D44}"/>
              </a:ext>
            </a:extLst>
          </p:cNvPr>
          <p:cNvSpPr>
            <a:spLocks noGrp="1"/>
          </p:cNvSpPr>
          <p:nvPr>
            <p:ph type="body" sz="quarter" idx="13"/>
          </p:nvPr>
        </p:nvSpPr>
        <p:spPr/>
        <p:txBody>
          <a:bodyPr/>
          <a:lstStyle/>
          <a:p>
            <a:r>
              <a:rPr lang="en-US" dirty="0"/>
              <a:t>To build your code or deploy your software you need at least one agent. As you add more code and people, you'll eventually need more.</a:t>
            </a:r>
          </a:p>
          <a:p>
            <a:endParaRPr lang="en-US" dirty="0"/>
          </a:p>
          <a:p>
            <a:r>
              <a:rPr lang="en-US" dirty="0"/>
              <a:t>When your build or deployment runs, the system begins one or more jobs. An agent is installable software that runs one build or deployment job at a time.</a:t>
            </a:r>
          </a:p>
          <a:p>
            <a:endParaRPr lang="en-US" dirty="0"/>
          </a:p>
          <a:p>
            <a:r>
              <a:rPr lang="en-US" dirty="0"/>
              <a:t>Organize agents into </a:t>
            </a:r>
            <a:r>
              <a:rPr lang="en-US" b="1" dirty="0"/>
              <a:t>agent pools: </a:t>
            </a:r>
            <a:r>
              <a:rPr lang="en-US" dirty="0"/>
              <a:t>an agent pool defines the sharing boundary for all agents in that pool.</a:t>
            </a:r>
          </a:p>
          <a:p>
            <a:endParaRPr lang="en-US" dirty="0"/>
          </a:p>
          <a:p>
            <a:r>
              <a:rPr lang="en-US" dirty="0"/>
              <a:t>A </a:t>
            </a:r>
            <a:r>
              <a:rPr lang="en-US" b="1" dirty="0"/>
              <a:t>project agent pool</a:t>
            </a:r>
            <a:r>
              <a:rPr lang="en-US" dirty="0"/>
              <a:t> provides access to an </a:t>
            </a:r>
            <a:r>
              <a:rPr lang="en-US" b="1" dirty="0"/>
              <a:t>organization agent pool</a:t>
            </a:r>
            <a:r>
              <a:rPr lang="en-US" dirty="0"/>
              <a:t>. When you create a build or release pipeline, you specify which pool it uses. Pools are scoped to your project in Azure Pipelines, so you can only use them across build and release pipelines within a project.</a:t>
            </a:r>
          </a:p>
          <a:p>
            <a:endParaRPr lang="en-US" dirty="0"/>
          </a:p>
          <a:p>
            <a:endParaRPr lang="en-US" dirty="0"/>
          </a:p>
        </p:txBody>
      </p:sp>
    </p:spTree>
    <p:extLst>
      <p:ext uri="{BB962C8B-B14F-4D97-AF65-F5344CB8AC3E}">
        <p14:creationId xmlns:p14="http://schemas.microsoft.com/office/powerpoint/2010/main" val="288793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Agents (continued)</a:t>
            </a:r>
          </a:p>
        </p:txBody>
      </p:sp>
      <p:sp>
        <p:nvSpPr>
          <p:cNvPr id="3" name="Text Placeholder 2"/>
          <p:cNvSpPr>
            <a:spLocks noGrp="1"/>
          </p:cNvSpPr>
          <p:nvPr>
            <p:ph type="body" sz="quarter" idx="13"/>
          </p:nvPr>
        </p:nvSpPr>
        <p:spPr/>
        <p:txBody>
          <a:bodyPr>
            <a:normAutofit/>
          </a:bodyPr>
          <a:lstStyle/>
          <a:p>
            <a:r>
              <a:rPr lang="en-US" dirty="0"/>
              <a:t>Microsoft-hosted</a:t>
            </a:r>
          </a:p>
          <a:p>
            <a:pPr lvl="1"/>
            <a:r>
              <a:rPr lang="en-US" dirty="0"/>
              <a:t>Simplest way to build and deploy</a:t>
            </a:r>
          </a:p>
          <a:p>
            <a:pPr lvl="1"/>
            <a:r>
              <a:rPr lang="en-US" dirty="0"/>
              <a:t>Maintenance and upgrades are taken care of for you</a:t>
            </a:r>
          </a:p>
          <a:p>
            <a:pPr lvl="1"/>
            <a:r>
              <a:rPr lang="en-US" dirty="0"/>
              <a:t>Each time you run a pipeline, you get a fresh virtual machine. The virtual machine is discarded after one use.</a:t>
            </a:r>
          </a:p>
          <a:p>
            <a:r>
              <a:rPr lang="en-US" dirty="0"/>
              <a:t>Self-hosted </a:t>
            </a:r>
          </a:p>
          <a:p>
            <a:pPr lvl="1"/>
            <a:r>
              <a:rPr lang="en-US" dirty="0"/>
              <a:t>Set up and manage on your own to run build and deployment jobs</a:t>
            </a:r>
          </a:p>
          <a:p>
            <a:pPr lvl="1"/>
            <a:r>
              <a:rPr lang="en-US" dirty="0"/>
              <a:t>Gives you more control to install dependent software needed for your builds and deployments</a:t>
            </a:r>
          </a:p>
          <a:p>
            <a:pPr lvl="1"/>
            <a:r>
              <a:rPr lang="en-US" dirty="0"/>
              <a:t>You can install the agent on Linux, macOS, or Windows machines. You can also install an agent on a Linux Docker container. </a:t>
            </a:r>
          </a:p>
          <a:p>
            <a:pPr lvl="1"/>
            <a:r>
              <a:rPr lang="en-US" dirty="0"/>
              <a:t>Can be configured as a service or an interactive process</a:t>
            </a:r>
          </a:p>
        </p:txBody>
      </p:sp>
    </p:spTree>
    <p:extLst>
      <p:ext uri="{BB962C8B-B14F-4D97-AF65-F5344CB8AC3E}">
        <p14:creationId xmlns:p14="http://schemas.microsoft.com/office/powerpoint/2010/main" val="3031128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Text Placeholder 2"/>
          <p:cNvSpPr>
            <a:spLocks noGrp="1"/>
          </p:cNvSpPr>
          <p:nvPr>
            <p:ph type="body" sz="quarter" idx="13"/>
          </p:nvPr>
        </p:nvSpPr>
        <p:spPr/>
        <p:txBody>
          <a:bodyPr/>
          <a:lstStyle/>
          <a:p>
            <a:r>
              <a:rPr lang="en-US" dirty="0"/>
              <a:t>Every agent has a set of capabilities that indicate what it can do</a:t>
            </a:r>
          </a:p>
          <a:p>
            <a:r>
              <a:rPr lang="en-US" dirty="0"/>
              <a:t>Capabilities are name-value pairs either automatically discovered by the agent software (system capabilities), or those that you define (user capabilities)</a:t>
            </a:r>
          </a:p>
          <a:p>
            <a:r>
              <a:rPr lang="en-US" dirty="0"/>
              <a:t>The agent software automatically determines various system capabilities: </a:t>
            </a:r>
          </a:p>
          <a:p>
            <a:pPr lvl="1"/>
            <a:r>
              <a:rPr lang="en-US" dirty="0"/>
              <a:t>Name of the machine, type of operating system, and versions of certain software installed on the machine</a:t>
            </a:r>
          </a:p>
          <a:p>
            <a:pPr lvl="1"/>
            <a:r>
              <a:rPr lang="en-US" dirty="0"/>
              <a:t>Environment variables defined in the machine</a:t>
            </a:r>
          </a:p>
          <a:p>
            <a:r>
              <a:rPr lang="en-US" dirty="0"/>
              <a:t>You can specify certain demands of the agent when you author a build or release pipeline or queue a build or deployment</a:t>
            </a:r>
          </a:p>
          <a:p>
            <a:pPr lvl="1"/>
            <a:r>
              <a:rPr lang="en-US" dirty="0"/>
              <a:t>The system sends the job only to agents that have capabilities matching the demands specified in the pipeline</a:t>
            </a:r>
          </a:p>
          <a:p>
            <a:pPr lvl="1"/>
            <a:r>
              <a:rPr lang="en-US" dirty="0"/>
              <a:t>Allows you to direct builds and deployments to specific agents</a:t>
            </a:r>
          </a:p>
        </p:txBody>
      </p:sp>
    </p:spTree>
    <p:extLst>
      <p:ext uri="{BB962C8B-B14F-4D97-AF65-F5344CB8AC3E}">
        <p14:creationId xmlns:p14="http://schemas.microsoft.com/office/powerpoint/2010/main" val="164040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Text Placeholder 2"/>
          <p:cNvSpPr>
            <a:spLocks noGrp="1"/>
          </p:cNvSpPr>
          <p:nvPr>
            <p:ph type="body" sz="quarter" idx="13"/>
          </p:nvPr>
        </p:nvSpPr>
        <p:spPr/>
        <p:txBody>
          <a:bodyPr>
            <a:normAutofit/>
          </a:bodyPr>
          <a:lstStyle/>
          <a:p>
            <a:r>
              <a:rPr lang="en-US" dirty="0"/>
              <a:t>Agents communicate with Azure Pipelines to determine which job it needs to run, and to report the logs and job status</a:t>
            </a:r>
          </a:p>
          <a:p>
            <a:r>
              <a:rPr lang="en-US" dirty="0"/>
              <a:t>Communication is always initiated by the agent (HTTP/HTTPS)</a:t>
            </a:r>
          </a:p>
          <a:p>
            <a:pPr marL="0" indent="0">
              <a:buNone/>
            </a:pPr>
            <a:endParaRPr lang="en-US" dirty="0"/>
          </a:p>
        </p:txBody>
      </p:sp>
      <p:pic>
        <p:nvPicPr>
          <p:cNvPr id="6" name="Picture 5">
            <a:extLst>
              <a:ext uri="{FF2B5EF4-FFF2-40B4-BE49-F238E27FC236}">
                <a16:creationId xmlns:a16="http://schemas.microsoft.com/office/drawing/2014/main" id="{4BEC238B-6850-4C93-9866-596FC2BF275D}"/>
              </a:ext>
            </a:extLst>
          </p:cNvPr>
          <p:cNvPicPr>
            <a:picLocks noChangeAspect="1"/>
          </p:cNvPicPr>
          <p:nvPr/>
        </p:nvPicPr>
        <p:blipFill>
          <a:blip r:embed="rId3"/>
          <a:stretch>
            <a:fillRect/>
          </a:stretch>
        </p:blipFill>
        <p:spPr>
          <a:xfrm>
            <a:off x="2743200" y="2743200"/>
            <a:ext cx="6567510" cy="3059050"/>
          </a:xfrm>
          <a:prstGeom prst="rect">
            <a:avLst/>
          </a:prstGeom>
        </p:spPr>
      </p:pic>
    </p:spTree>
    <p:extLst>
      <p:ext uri="{BB962C8B-B14F-4D97-AF65-F5344CB8AC3E}">
        <p14:creationId xmlns:p14="http://schemas.microsoft.com/office/powerpoint/2010/main" val="171057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Text Placeholder 2"/>
          <p:cNvSpPr>
            <a:spLocks noGrp="1"/>
          </p:cNvSpPr>
          <p:nvPr>
            <p:ph type="body" sz="quarter" idx="13"/>
          </p:nvPr>
        </p:nvSpPr>
        <p:spPr/>
        <p:txBody>
          <a:bodyPr>
            <a:normAutofit/>
          </a:bodyPr>
          <a:lstStyle/>
          <a:p>
            <a:r>
              <a:rPr lang="en-US" dirty="0"/>
              <a:t>When you use the agent to deploy artifacts to a set of servers, it must have "line of sight" connectivity to those servers </a:t>
            </a:r>
          </a:p>
          <a:p>
            <a:r>
              <a:rPr lang="en-US" dirty="0"/>
              <a:t>The Microsoft-hosted agent pools, by default, have connectivity to Azure websites and servers running in Azure</a:t>
            </a:r>
          </a:p>
          <a:p>
            <a:r>
              <a:rPr lang="en-US" dirty="0"/>
              <a:t>If your on-premises environments do not have connectivity to a Microsoft-hosted agent pool, you'll need to manually configure a self-hosted agent on on-premises computer(s). The agents must have connectivity to the target on-premises environments and access to the internet to connect to Azure Pipelines</a:t>
            </a:r>
          </a:p>
          <a:p>
            <a:endParaRPr lang="en-US" dirty="0"/>
          </a:p>
        </p:txBody>
      </p:sp>
      <p:pic>
        <p:nvPicPr>
          <p:cNvPr id="4" name="Picture 3">
            <a:extLst>
              <a:ext uri="{FF2B5EF4-FFF2-40B4-BE49-F238E27FC236}">
                <a16:creationId xmlns:a16="http://schemas.microsoft.com/office/drawing/2014/main" id="{52B8DF78-15BC-4947-B3A9-D14B1D55E185}"/>
              </a:ext>
            </a:extLst>
          </p:cNvPr>
          <p:cNvPicPr>
            <a:picLocks noChangeAspect="1"/>
          </p:cNvPicPr>
          <p:nvPr/>
        </p:nvPicPr>
        <p:blipFill>
          <a:blip r:embed="rId3"/>
          <a:stretch>
            <a:fillRect/>
          </a:stretch>
        </p:blipFill>
        <p:spPr>
          <a:xfrm>
            <a:off x="3048000" y="3186590"/>
            <a:ext cx="5478989" cy="3235972"/>
          </a:xfrm>
          <a:prstGeom prst="rect">
            <a:avLst/>
          </a:prstGeom>
        </p:spPr>
      </p:pic>
    </p:spTree>
    <p:extLst>
      <p:ext uri="{BB962C8B-B14F-4D97-AF65-F5344CB8AC3E}">
        <p14:creationId xmlns:p14="http://schemas.microsoft.com/office/powerpoint/2010/main" val="210583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AE09-D0FE-41C5-9FE9-1116BF8960FA}"/>
              </a:ext>
            </a:extLst>
          </p:cNvPr>
          <p:cNvSpPr>
            <a:spLocks noGrp="1"/>
          </p:cNvSpPr>
          <p:nvPr>
            <p:ph type="title"/>
          </p:nvPr>
        </p:nvSpPr>
        <p:spPr/>
        <p:txBody>
          <a:bodyPr/>
          <a:lstStyle/>
          <a:p>
            <a:r>
              <a:rPr lang="en-US" dirty="0"/>
              <a:t>Azure Pipelines – YAML</a:t>
            </a:r>
          </a:p>
        </p:txBody>
      </p:sp>
      <p:sp>
        <p:nvSpPr>
          <p:cNvPr id="3" name="Slide Number Placeholder 2">
            <a:extLst>
              <a:ext uri="{FF2B5EF4-FFF2-40B4-BE49-F238E27FC236}">
                <a16:creationId xmlns:a16="http://schemas.microsoft.com/office/drawing/2014/main" id="{1284B44D-D27A-4AB7-A207-40CAA7727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11B1CDFD-AE94-4475-BF8A-80BEF353D5B3}"/>
              </a:ext>
            </a:extLst>
          </p:cNvPr>
          <p:cNvSpPr>
            <a:spLocks noGrp="1"/>
          </p:cNvSpPr>
          <p:nvPr>
            <p:ph type="body" sz="quarter" idx="13"/>
          </p:nvPr>
        </p:nvSpPr>
        <p:spPr/>
        <p:txBody>
          <a:bodyPr>
            <a:normAutofit fontScale="70000" lnSpcReduction="20000"/>
          </a:bodyPr>
          <a:lstStyle/>
          <a:p>
            <a:r>
              <a:rPr lang="en-US" sz="2600" dirty="0"/>
              <a:t>Pipelines are made of one or more stages describing a CI/CD process. </a:t>
            </a:r>
          </a:p>
          <a:p>
            <a:r>
              <a:rPr lang="en-US" sz="2600" dirty="0"/>
              <a:t>Stages are the major divisions in a pipeline. Example: "build this app", "run these tests", and "deploy to pre-production” </a:t>
            </a:r>
          </a:p>
          <a:p>
            <a:r>
              <a:rPr lang="en-US" sz="2600" dirty="0"/>
              <a:t>Stages consist of one or more jobs, which are units of work assignable to a particular machine. </a:t>
            </a:r>
          </a:p>
          <a:p>
            <a:r>
              <a:rPr lang="en-US" sz="2600" dirty="0"/>
              <a:t>Both stages and jobs may be arranged into dependency graphs. Example: "run this stage before that one"  </a:t>
            </a:r>
          </a:p>
          <a:p>
            <a:r>
              <a:rPr lang="en-US" sz="2600" dirty="0"/>
              <a:t>Jobs consist of a linear series of steps. Steps can be tasks, scripts, or references to external templates.</a:t>
            </a:r>
          </a:p>
          <a:p>
            <a:r>
              <a:rPr lang="en-US" sz="2600" dirty="0"/>
              <a:t>Pipeline </a:t>
            </a:r>
          </a:p>
          <a:p>
            <a:pPr lvl="1"/>
            <a:r>
              <a:rPr lang="en-US" sz="2600" dirty="0"/>
              <a:t>Stage A </a:t>
            </a:r>
          </a:p>
          <a:p>
            <a:pPr lvl="2"/>
            <a:r>
              <a:rPr lang="en-US" sz="2600" dirty="0"/>
              <a:t>Job 1 </a:t>
            </a:r>
          </a:p>
          <a:p>
            <a:pPr lvl="3"/>
            <a:r>
              <a:rPr lang="en-US" sz="2600" dirty="0"/>
              <a:t>Step 1.1</a:t>
            </a:r>
          </a:p>
          <a:p>
            <a:pPr lvl="3"/>
            <a:r>
              <a:rPr lang="en-US" sz="2600" dirty="0"/>
              <a:t>Step 1.2</a:t>
            </a:r>
          </a:p>
          <a:p>
            <a:pPr lvl="3"/>
            <a:r>
              <a:rPr lang="en-US" sz="2600" dirty="0"/>
              <a:t>...</a:t>
            </a:r>
          </a:p>
          <a:p>
            <a:pPr lvl="2"/>
            <a:r>
              <a:rPr lang="en-US" sz="2600" dirty="0"/>
              <a:t>Job 2 </a:t>
            </a:r>
          </a:p>
          <a:p>
            <a:pPr lvl="3"/>
            <a:r>
              <a:rPr lang="en-US" sz="2600" dirty="0"/>
              <a:t>Step 2.1</a:t>
            </a:r>
          </a:p>
          <a:p>
            <a:pPr lvl="3"/>
            <a:r>
              <a:rPr lang="en-US" sz="2600" dirty="0"/>
              <a:t>...</a:t>
            </a:r>
          </a:p>
          <a:p>
            <a:pPr lvl="1"/>
            <a:r>
              <a:rPr lang="en-US" sz="2600" dirty="0"/>
              <a:t>Stage B </a:t>
            </a:r>
          </a:p>
          <a:p>
            <a:pPr lvl="2"/>
            <a:r>
              <a:rPr lang="en-US" sz="2600" dirty="0"/>
              <a:t>...</a:t>
            </a:r>
          </a:p>
          <a:p>
            <a:r>
              <a:rPr lang="en-US" sz="2600" dirty="0"/>
              <a:t>Create Azure Pipelines from </a:t>
            </a:r>
            <a:r>
              <a:rPr lang="en-US" sz="2600" dirty="0" err="1"/>
              <a:t>VSCode</a:t>
            </a:r>
            <a:endParaRPr lang="en-US" sz="2600" dirty="0"/>
          </a:p>
          <a:p>
            <a:endParaRPr lang="en-US" sz="2600" dirty="0"/>
          </a:p>
          <a:p>
            <a:pPr marL="0" indent="0">
              <a:buNone/>
            </a:pPr>
            <a:endParaRPr lang="en-US" dirty="0"/>
          </a:p>
        </p:txBody>
      </p:sp>
    </p:spTree>
    <p:extLst>
      <p:ext uri="{BB962C8B-B14F-4D97-AF65-F5344CB8AC3E}">
        <p14:creationId xmlns:p14="http://schemas.microsoft.com/office/powerpoint/2010/main" val="415099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9302-6158-46CD-8062-1A8AD875404D}"/>
              </a:ext>
            </a:extLst>
          </p:cNvPr>
          <p:cNvSpPr>
            <a:spLocks noGrp="1"/>
          </p:cNvSpPr>
          <p:nvPr>
            <p:ph type="title"/>
          </p:nvPr>
        </p:nvSpPr>
        <p:spPr/>
        <p:txBody>
          <a:bodyPr/>
          <a:lstStyle/>
          <a:p>
            <a:r>
              <a:rPr lang="en-US" dirty="0"/>
              <a:t>Customize the pipeline</a:t>
            </a:r>
          </a:p>
        </p:txBody>
      </p:sp>
      <p:sp>
        <p:nvSpPr>
          <p:cNvPr id="3" name="Slide Number Placeholder 2">
            <a:extLst>
              <a:ext uri="{FF2B5EF4-FFF2-40B4-BE49-F238E27FC236}">
                <a16:creationId xmlns:a16="http://schemas.microsoft.com/office/drawing/2014/main" id="{2C14D78C-B9A0-4D5C-8A8B-A779BE1915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6B3ED57B-A53E-42B9-A038-6DFB4250022B}"/>
              </a:ext>
            </a:extLst>
          </p:cNvPr>
          <p:cNvSpPr>
            <a:spLocks noGrp="1"/>
          </p:cNvSpPr>
          <p:nvPr>
            <p:ph type="body" sz="quarter" idx="13"/>
          </p:nvPr>
        </p:nvSpPr>
        <p:spPr/>
        <p:txBody>
          <a:bodyPr/>
          <a:lstStyle/>
          <a:p>
            <a:r>
              <a:rPr lang="en-US" dirty="0"/>
              <a:t>Understand the azure-</a:t>
            </a:r>
            <a:r>
              <a:rPr lang="en-US" dirty="0" err="1"/>
              <a:t>pipelines.yml</a:t>
            </a:r>
            <a:r>
              <a:rPr lang="en-US" dirty="0"/>
              <a:t> file</a:t>
            </a:r>
          </a:p>
          <a:p>
            <a:pPr lvl="1"/>
            <a:r>
              <a:rPr lang="en-US" dirty="0"/>
              <a:t>A pipeline is defined using a YAML file in your repo. Usually, this file is named azure-</a:t>
            </a:r>
            <a:r>
              <a:rPr lang="en-US" dirty="0" err="1"/>
              <a:t>pipelines.yml</a:t>
            </a:r>
            <a:r>
              <a:rPr lang="en-US" dirty="0"/>
              <a:t> and is located at the root of your repo.</a:t>
            </a:r>
          </a:p>
        </p:txBody>
      </p:sp>
      <p:pic>
        <p:nvPicPr>
          <p:cNvPr id="8" name="Picture 7" descr="A screenshot of a social media post&#10;&#10;Description automatically generated">
            <a:extLst>
              <a:ext uri="{FF2B5EF4-FFF2-40B4-BE49-F238E27FC236}">
                <a16:creationId xmlns:a16="http://schemas.microsoft.com/office/drawing/2014/main" id="{0AEC7097-8ACF-4418-B846-7694B61366F8}"/>
              </a:ext>
            </a:extLst>
          </p:cNvPr>
          <p:cNvPicPr>
            <a:picLocks noChangeAspect="1"/>
          </p:cNvPicPr>
          <p:nvPr/>
        </p:nvPicPr>
        <p:blipFill>
          <a:blip r:embed="rId2"/>
          <a:stretch>
            <a:fillRect/>
          </a:stretch>
        </p:blipFill>
        <p:spPr>
          <a:xfrm>
            <a:off x="2667000" y="2286000"/>
            <a:ext cx="7086652" cy="3705252"/>
          </a:xfrm>
          <a:prstGeom prst="rect">
            <a:avLst/>
          </a:prstGeom>
        </p:spPr>
      </p:pic>
    </p:spTree>
    <p:extLst>
      <p:ext uri="{BB962C8B-B14F-4D97-AF65-F5344CB8AC3E}">
        <p14:creationId xmlns:p14="http://schemas.microsoft.com/office/powerpoint/2010/main" val="1654099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55B6-4B5E-497E-B277-45D4E2782BAF}"/>
              </a:ext>
            </a:extLst>
          </p:cNvPr>
          <p:cNvSpPr>
            <a:spLocks noGrp="1"/>
          </p:cNvSpPr>
          <p:nvPr>
            <p:ph type="title"/>
          </p:nvPr>
        </p:nvSpPr>
        <p:spPr/>
        <p:txBody>
          <a:bodyPr/>
          <a:lstStyle/>
          <a:p>
            <a:r>
              <a:rPr lang="en-US" dirty="0"/>
              <a:t>Customize the pipeline (continued)</a:t>
            </a:r>
          </a:p>
        </p:txBody>
      </p:sp>
      <p:sp>
        <p:nvSpPr>
          <p:cNvPr id="3" name="Slide Number Placeholder 2">
            <a:extLst>
              <a:ext uri="{FF2B5EF4-FFF2-40B4-BE49-F238E27FC236}">
                <a16:creationId xmlns:a16="http://schemas.microsoft.com/office/drawing/2014/main" id="{CAFCD599-570E-4852-BE18-786938661B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4DDF475B-01DA-4B78-B522-5840413AEAC8}"/>
              </a:ext>
            </a:extLst>
          </p:cNvPr>
          <p:cNvSpPr>
            <a:spLocks noGrp="1"/>
          </p:cNvSpPr>
          <p:nvPr>
            <p:ph type="body" sz="quarter" idx="13"/>
          </p:nvPr>
        </p:nvSpPr>
        <p:spPr/>
        <p:txBody>
          <a:bodyPr/>
          <a:lstStyle/>
          <a:p>
            <a:r>
              <a:rPr lang="en-US" dirty="0"/>
              <a:t>Change the platform to build on</a:t>
            </a:r>
          </a:p>
          <a:p>
            <a:pPr lvl="1"/>
            <a:r>
              <a:rPr lang="en-US" dirty="0"/>
              <a:t>Build your project on Microsoft-hosted agents that already include SDKs and tools for various development languages. Or, use self-hosted agents with specific tools that you need.</a:t>
            </a:r>
          </a:p>
          <a:p>
            <a:r>
              <a:rPr lang="en-US" dirty="0"/>
              <a:t>Add steps</a:t>
            </a:r>
          </a:p>
          <a:p>
            <a:pPr lvl="1"/>
            <a:r>
              <a:rPr lang="en-US" dirty="0"/>
              <a:t>Add additional </a:t>
            </a:r>
            <a:r>
              <a:rPr lang="en-US" b="1" dirty="0"/>
              <a:t>script</a:t>
            </a:r>
            <a:r>
              <a:rPr lang="en-US" dirty="0"/>
              <a:t> or </a:t>
            </a:r>
            <a:r>
              <a:rPr lang="en-US" b="1" dirty="0"/>
              <a:t>task</a:t>
            </a:r>
            <a:r>
              <a:rPr lang="en-US" dirty="0"/>
              <a:t> as steps to your pipeline. A task is a pre-packaged script. Use tasks for building, testing, publishing, or deploying your app. </a:t>
            </a:r>
          </a:p>
          <a:p>
            <a:pPr lvl="1"/>
            <a:endParaRPr lang="en-US" dirty="0"/>
          </a:p>
        </p:txBody>
      </p:sp>
      <p:pic>
        <p:nvPicPr>
          <p:cNvPr id="6" name="Picture 5" descr="A picture containing screenshot&#10;&#10;Description automatically generated">
            <a:extLst>
              <a:ext uri="{FF2B5EF4-FFF2-40B4-BE49-F238E27FC236}">
                <a16:creationId xmlns:a16="http://schemas.microsoft.com/office/drawing/2014/main" id="{CCB7C0FE-A077-45BA-8387-FEB10E606B4F}"/>
              </a:ext>
            </a:extLst>
          </p:cNvPr>
          <p:cNvPicPr>
            <a:picLocks noChangeAspect="1"/>
          </p:cNvPicPr>
          <p:nvPr/>
        </p:nvPicPr>
        <p:blipFill>
          <a:blip r:embed="rId3"/>
          <a:stretch>
            <a:fillRect/>
          </a:stretch>
        </p:blipFill>
        <p:spPr>
          <a:xfrm>
            <a:off x="1084207" y="2935224"/>
            <a:ext cx="9785841" cy="1371600"/>
          </a:xfrm>
          <a:prstGeom prst="rect">
            <a:avLst/>
          </a:prstGeom>
        </p:spPr>
      </p:pic>
      <p:pic>
        <p:nvPicPr>
          <p:cNvPr id="5" name="Picture 4">
            <a:extLst>
              <a:ext uri="{FF2B5EF4-FFF2-40B4-BE49-F238E27FC236}">
                <a16:creationId xmlns:a16="http://schemas.microsoft.com/office/drawing/2014/main" id="{79845321-6EE9-1C5B-4830-2176FF64D453}"/>
              </a:ext>
            </a:extLst>
          </p:cNvPr>
          <p:cNvPicPr>
            <a:picLocks noChangeAspect="1"/>
          </p:cNvPicPr>
          <p:nvPr/>
        </p:nvPicPr>
        <p:blipFill>
          <a:blip r:embed="rId4"/>
          <a:stretch>
            <a:fillRect/>
          </a:stretch>
        </p:blipFill>
        <p:spPr>
          <a:xfrm>
            <a:off x="1084206" y="4306825"/>
            <a:ext cx="9785841" cy="2193988"/>
          </a:xfrm>
          <a:prstGeom prst="rect">
            <a:avLst/>
          </a:prstGeom>
        </p:spPr>
      </p:pic>
    </p:spTree>
    <p:extLst>
      <p:ext uri="{BB962C8B-B14F-4D97-AF65-F5344CB8AC3E}">
        <p14:creationId xmlns:p14="http://schemas.microsoft.com/office/powerpoint/2010/main" val="159000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528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55B6-4B5E-497E-B277-45D4E2782BAF}"/>
              </a:ext>
            </a:extLst>
          </p:cNvPr>
          <p:cNvSpPr>
            <a:spLocks noGrp="1"/>
          </p:cNvSpPr>
          <p:nvPr>
            <p:ph type="title"/>
          </p:nvPr>
        </p:nvSpPr>
        <p:spPr/>
        <p:txBody>
          <a:bodyPr/>
          <a:lstStyle/>
          <a:p>
            <a:r>
              <a:rPr lang="en-US" dirty="0"/>
              <a:t>Customize the pipeline (continued)</a:t>
            </a:r>
          </a:p>
        </p:txBody>
      </p:sp>
      <p:sp>
        <p:nvSpPr>
          <p:cNvPr id="3" name="Slide Number Placeholder 2">
            <a:extLst>
              <a:ext uri="{FF2B5EF4-FFF2-40B4-BE49-F238E27FC236}">
                <a16:creationId xmlns:a16="http://schemas.microsoft.com/office/drawing/2014/main" id="{CAFCD599-570E-4852-BE18-786938661B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4DDF475B-01DA-4B78-B522-5840413AEAC8}"/>
              </a:ext>
            </a:extLst>
          </p:cNvPr>
          <p:cNvSpPr>
            <a:spLocks noGrp="1"/>
          </p:cNvSpPr>
          <p:nvPr>
            <p:ph type="body" sz="quarter" idx="13"/>
          </p:nvPr>
        </p:nvSpPr>
        <p:spPr/>
        <p:txBody>
          <a:bodyPr/>
          <a:lstStyle/>
          <a:p>
            <a:r>
              <a:rPr lang="en-US" dirty="0"/>
              <a:t>Build across multiple platforms</a:t>
            </a:r>
          </a:p>
          <a:p>
            <a:pPr lvl="1"/>
            <a:r>
              <a:rPr lang="en-US" dirty="0"/>
              <a:t>Build and test your project on multiple platforms. One way to do it is with </a:t>
            </a:r>
            <a:r>
              <a:rPr lang="en-US" b="1" dirty="0"/>
              <a:t>strategy</a:t>
            </a:r>
            <a:r>
              <a:rPr lang="en-US" dirty="0"/>
              <a:t> and </a:t>
            </a:r>
            <a:r>
              <a:rPr lang="en-US" b="1" dirty="0"/>
              <a:t>matrix</a:t>
            </a:r>
            <a:r>
              <a:rPr lang="en-US" dirty="0"/>
              <a:t>. Use variables to conveniently put data into various parts of a pipeline.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8" name="Picture 7" descr="A screenshot of a social media post&#10;&#10;Description automatically generated">
            <a:extLst>
              <a:ext uri="{FF2B5EF4-FFF2-40B4-BE49-F238E27FC236}">
                <a16:creationId xmlns:a16="http://schemas.microsoft.com/office/drawing/2014/main" id="{1738DEB3-C1BA-4431-A3CA-3D3356BDDF50}"/>
              </a:ext>
            </a:extLst>
          </p:cNvPr>
          <p:cNvPicPr>
            <a:picLocks noChangeAspect="1"/>
          </p:cNvPicPr>
          <p:nvPr/>
        </p:nvPicPr>
        <p:blipFill>
          <a:blip r:embed="rId3"/>
          <a:stretch>
            <a:fillRect/>
          </a:stretch>
        </p:blipFill>
        <p:spPr>
          <a:xfrm>
            <a:off x="1752600" y="2058924"/>
            <a:ext cx="7842270" cy="3124200"/>
          </a:xfrm>
          <a:prstGeom prst="rect">
            <a:avLst/>
          </a:prstGeom>
        </p:spPr>
      </p:pic>
    </p:spTree>
    <p:extLst>
      <p:ext uri="{BB962C8B-B14F-4D97-AF65-F5344CB8AC3E}">
        <p14:creationId xmlns:p14="http://schemas.microsoft.com/office/powerpoint/2010/main" val="3896453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55B6-4B5E-497E-B277-45D4E2782BAF}"/>
              </a:ext>
            </a:extLst>
          </p:cNvPr>
          <p:cNvSpPr>
            <a:spLocks noGrp="1"/>
          </p:cNvSpPr>
          <p:nvPr>
            <p:ph type="title"/>
          </p:nvPr>
        </p:nvSpPr>
        <p:spPr/>
        <p:txBody>
          <a:bodyPr/>
          <a:lstStyle/>
          <a:p>
            <a:r>
              <a:rPr lang="en-US" dirty="0"/>
              <a:t>Customize the pipeline (continued)</a:t>
            </a:r>
          </a:p>
        </p:txBody>
      </p:sp>
      <p:sp>
        <p:nvSpPr>
          <p:cNvPr id="3" name="Slide Number Placeholder 2">
            <a:extLst>
              <a:ext uri="{FF2B5EF4-FFF2-40B4-BE49-F238E27FC236}">
                <a16:creationId xmlns:a16="http://schemas.microsoft.com/office/drawing/2014/main" id="{CAFCD599-570E-4852-BE18-786938661B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4DDF475B-01DA-4B78-B522-5840413AEAC8}"/>
              </a:ext>
            </a:extLst>
          </p:cNvPr>
          <p:cNvSpPr>
            <a:spLocks noGrp="1"/>
          </p:cNvSpPr>
          <p:nvPr>
            <p:ph type="body" sz="quarter" idx="13"/>
          </p:nvPr>
        </p:nvSpPr>
        <p:spPr/>
        <p:txBody>
          <a:bodyPr/>
          <a:lstStyle/>
          <a:p>
            <a:r>
              <a:rPr lang="en-US" dirty="0"/>
              <a:t>Build using multiple versions</a:t>
            </a:r>
          </a:p>
          <a:p>
            <a:pPr lvl="1"/>
            <a:r>
              <a:rPr lang="en-US" dirty="0"/>
              <a:t>Build a project using different versions of that language using a matrix of versions and a variable. </a:t>
            </a:r>
          </a:p>
        </p:txBody>
      </p:sp>
      <p:pic>
        <p:nvPicPr>
          <p:cNvPr id="11" name="Picture 10" descr="A screenshot of a cell phone&#10;&#10;Description automatically generated">
            <a:extLst>
              <a:ext uri="{FF2B5EF4-FFF2-40B4-BE49-F238E27FC236}">
                <a16:creationId xmlns:a16="http://schemas.microsoft.com/office/drawing/2014/main" id="{6C6728BE-0C6E-4FA3-A2EE-D52077C2D550}"/>
              </a:ext>
            </a:extLst>
          </p:cNvPr>
          <p:cNvPicPr>
            <a:picLocks noChangeAspect="1"/>
          </p:cNvPicPr>
          <p:nvPr/>
        </p:nvPicPr>
        <p:blipFill>
          <a:blip r:embed="rId3"/>
          <a:stretch>
            <a:fillRect/>
          </a:stretch>
        </p:blipFill>
        <p:spPr>
          <a:xfrm>
            <a:off x="3028950" y="1832097"/>
            <a:ext cx="5791200" cy="4524253"/>
          </a:xfrm>
          <a:prstGeom prst="rect">
            <a:avLst/>
          </a:prstGeom>
        </p:spPr>
      </p:pic>
    </p:spTree>
    <p:extLst>
      <p:ext uri="{BB962C8B-B14F-4D97-AF65-F5344CB8AC3E}">
        <p14:creationId xmlns:p14="http://schemas.microsoft.com/office/powerpoint/2010/main" val="190019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55B6-4B5E-497E-B277-45D4E2782BAF}"/>
              </a:ext>
            </a:extLst>
          </p:cNvPr>
          <p:cNvSpPr>
            <a:spLocks noGrp="1"/>
          </p:cNvSpPr>
          <p:nvPr>
            <p:ph type="title"/>
          </p:nvPr>
        </p:nvSpPr>
        <p:spPr/>
        <p:txBody>
          <a:bodyPr/>
          <a:lstStyle/>
          <a:p>
            <a:r>
              <a:rPr lang="en-US" dirty="0"/>
              <a:t>Customize the pipeline (continued)</a:t>
            </a:r>
          </a:p>
        </p:txBody>
      </p:sp>
      <p:sp>
        <p:nvSpPr>
          <p:cNvPr id="3" name="Slide Number Placeholder 2">
            <a:extLst>
              <a:ext uri="{FF2B5EF4-FFF2-40B4-BE49-F238E27FC236}">
                <a16:creationId xmlns:a16="http://schemas.microsoft.com/office/drawing/2014/main" id="{CAFCD599-570E-4852-BE18-786938661B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4DDF475B-01DA-4B78-B522-5840413AEAC8}"/>
              </a:ext>
            </a:extLst>
          </p:cNvPr>
          <p:cNvSpPr>
            <a:spLocks noGrp="1"/>
          </p:cNvSpPr>
          <p:nvPr>
            <p:ph type="body" sz="quarter" idx="13"/>
          </p:nvPr>
        </p:nvSpPr>
        <p:spPr/>
        <p:txBody>
          <a:bodyPr/>
          <a:lstStyle/>
          <a:p>
            <a:r>
              <a:rPr lang="en-US" dirty="0"/>
              <a:t>Customize CI triggers</a:t>
            </a:r>
          </a:p>
          <a:p>
            <a:pPr lvl="1"/>
            <a:r>
              <a:rPr lang="en-US" dirty="0"/>
              <a:t>Use a trigger: to specify the events when you want to run the pipeline. YAML pipelines are configured by default with a CI trigger on your default branch (which is usually master). </a:t>
            </a:r>
          </a:p>
        </p:txBody>
      </p:sp>
      <p:pic>
        <p:nvPicPr>
          <p:cNvPr id="6" name="Picture 5" descr="A close up of a logo&#10;&#10;Description automatically generated">
            <a:extLst>
              <a:ext uri="{FF2B5EF4-FFF2-40B4-BE49-F238E27FC236}">
                <a16:creationId xmlns:a16="http://schemas.microsoft.com/office/drawing/2014/main" id="{38248B7F-7357-472E-B2DE-18CB46339B74}"/>
              </a:ext>
            </a:extLst>
          </p:cNvPr>
          <p:cNvPicPr>
            <a:picLocks noChangeAspect="1"/>
          </p:cNvPicPr>
          <p:nvPr/>
        </p:nvPicPr>
        <p:blipFill>
          <a:blip r:embed="rId3"/>
          <a:stretch>
            <a:fillRect/>
          </a:stretch>
        </p:blipFill>
        <p:spPr>
          <a:xfrm>
            <a:off x="990600" y="2209800"/>
            <a:ext cx="10457127" cy="1731173"/>
          </a:xfrm>
          <a:prstGeom prst="rect">
            <a:avLst/>
          </a:prstGeom>
        </p:spPr>
      </p:pic>
      <p:sp>
        <p:nvSpPr>
          <p:cNvPr id="5" name="Rectangle 4">
            <a:extLst>
              <a:ext uri="{FF2B5EF4-FFF2-40B4-BE49-F238E27FC236}">
                <a16:creationId xmlns:a16="http://schemas.microsoft.com/office/drawing/2014/main" id="{009F967C-FC8A-4B75-B312-88CF99ACF9C5}"/>
              </a:ext>
            </a:extLst>
          </p:cNvPr>
          <p:cNvSpPr/>
          <p:nvPr/>
        </p:nvSpPr>
        <p:spPr>
          <a:xfrm>
            <a:off x="402336" y="4273550"/>
            <a:ext cx="11045391" cy="1477328"/>
          </a:xfrm>
          <a:prstGeom prst="rect">
            <a:avLst/>
          </a:prstGeom>
        </p:spPr>
        <p:txBody>
          <a:bodyPr wrap="square">
            <a:spAutoFit/>
          </a:bodyPr>
          <a:lstStyle/>
          <a:p>
            <a:pPr marL="285750" indent="-285750">
              <a:buFont typeface="Arial" panose="020B0604020202020204" pitchFamily="34" charset="0"/>
              <a:buChar char="•"/>
            </a:pPr>
            <a:r>
              <a:rPr lang="en-US" dirty="0"/>
              <a:t>Approval policies for YAML pipelines</a:t>
            </a:r>
          </a:p>
          <a:p>
            <a:pPr marL="285750" indent="-285750">
              <a:buFont typeface="Arial" panose="020B0604020202020204" pitchFamily="34" charset="0"/>
              <a:buChar char="•"/>
            </a:pPr>
            <a:r>
              <a:rPr lang="en-US" dirty="0"/>
              <a:t>Make a YAML variable read-only</a:t>
            </a:r>
          </a:p>
          <a:p>
            <a:pPr marL="285750" indent="-285750">
              <a:buFont typeface="Arial" panose="020B0604020202020204" pitchFamily="34" charset="0"/>
              <a:buChar char="•"/>
            </a:pPr>
            <a:r>
              <a:rPr lang="en-US" dirty="0"/>
              <a:t>Support for output variables in a deployment job</a:t>
            </a:r>
          </a:p>
          <a:p>
            <a:pPr marL="285750" indent="-285750">
              <a:buFont typeface="Arial" panose="020B0604020202020204" pitchFamily="34" charset="0"/>
              <a:buChar char="•"/>
            </a:pPr>
            <a:r>
              <a:rPr lang="en-US" dirty="0"/>
              <a:t>Multi-repo triggers</a:t>
            </a:r>
          </a:p>
          <a:p>
            <a:pPr marL="285750" indent="-285750">
              <a:buFont typeface="Arial" panose="020B0604020202020204" pitchFamily="34" charset="0"/>
              <a:buChar char="•"/>
            </a:pPr>
            <a:r>
              <a:rPr lang="en-US" dirty="0"/>
              <a:t>Stages filters for pipeline resource triggers</a:t>
            </a:r>
          </a:p>
        </p:txBody>
      </p:sp>
    </p:spTree>
    <p:extLst>
      <p:ext uri="{BB962C8B-B14F-4D97-AF65-F5344CB8AC3E}">
        <p14:creationId xmlns:p14="http://schemas.microsoft.com/office/powerpoint/2010/main" val="785246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BDE1-3C67-4410-95B9-7297A9DB672B}"/>
              </a:ext>
            </a:extLst>
          </p:cNvPr>
          <p:cNvSpPr>
            <a:spLocks noGrp="1"/>
          </p:cNvSpPr>
          <p:nvPr>
            <p:ph type="title"/>
          </p:nvPr>
        </p:nvSpPr>
        <p:spPr/>
        <p:txBody>
          <a:bodyPr/>
          <a:lstStyle/>
          <a:p>
            <a:r>
              <a:rPr lang="en-US" dirty="0"/>
              <a:t>Multi-stage pipelines with environments</a:t>
            </a:r>
          </a:p>
        </p:txBody>
      </p:sp>
      <p:sp>
        <p:nvSpPr>
          <p:cNvPr id="3" name="Slide Number Placeholder 2">
            <a:extLst>
              <a:ext uri="{FF2B5EF4-FFF2-40B4-BE49-F238E27FC236}">
                <a16:creationId xmlns:a16="http://schemas.microsoft.com/office/drawing/2014/main" id="{070EF951-539A-44AE-B45D-8417BC77BC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414F64D5-2A69-4D4A-96F4-362A3E5109E7}"/>
              </a:ext>
            </a:extLst>
          </p:cNvPr>
          <p:cNvSpPr>
            <a:spLocks noGrp="1"/>
          </p:cNvSpPr>
          <p:nvPr>
            <p:ph type="body" sz="quarter" idx="13"/>
          </p:nvPr>
        </p:nvSpPr>
        <p:spPr/>
        <p:txBody>
          <a:bodyPr/>
          <a:lstStyle/>
          <a:p>
            <a:r>
              <a:rPr lang="en-US" dirty="0"/>
              <a:t>Multi-stage pipelines with environments</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A8AA8A20-AB7F-4BD5-A394-C0A2EE6EDFE4}"/>
              </a:ext>
            </a:extLst>
          </p:cNvPr>
          <p:cNvPicPr>
            <a:picLocks noChangeAspect="1"/>
          </p:cNvPicPr>
          <p:nvPr/>
        </p:nvPicPr>
        <p:blipFill>
          <a:blip r:embed="rId3"/>
          <a:stretch>
            <a:fillRect/>
          </a:stretch>
        </p:blipFill>
        <p:spPr>
          <a:xfrm>
            <a:off x="1981200" y="1676400"/>
            <a:ext cx="8458200" cy="4204141"/>
          </a:xfrm>
          <a:prstGeom prst="rect">
            <a:avLst/>
          </a:prstGeom>
        </p:spPr>
      </p:pic>
    </p:spTree>
    <p:extLst>
      <p:ext uri="{BB962C8B-B14F-4D97-AF65-F5344CB8AC3E}">
        <p14:creationId xmlns:p14="http://schemas.microsoft.com/office/powerpoint/2010/main" val="469837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0B5D-F239-4551-8438-B40C39DB454B}"/>
              </a:ext>
            </a:extLst>
          </p:cNvPr>
          <p:cNvSpPr>
            <a:spLocks noGrp="1"/>
          </p:cNvSpPr>
          <p:nvPr>
            <p:ph type="title"/>
          </p:nvPr>
        </p:nvSpPr>
        <p:spPr/>
        <p:txBody>
          <a:bodyPr/>
          <a:lstStyle/>
          <a:p>
            <a:r>
              <a:rPr lang="en-US" dirty="0"/>
              <a:t>Multi-stage pipelines with environments (continued)</a:t>
            </a:r>
          </a:p>
        </p:txBody>
      </p:sp>
      <p:sp>
        <p:nvSpPr>
          <p:cNvPr id="3" name="Slide Number Placeholder 2">
            <a:extLst>
              <a:ext uri="{FF2B5EF4-FFF2-40B4-BE49-F238E27FC236}">
                <a16:creationId xmlns:a16="http://schemas.microsoft.com/office/drawing/2014/main" id="{81BED1BD-6E6D-41B2-A4B6-1CA32C1F49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96AFA79A-7B48-4E8D-960E-1F19BAFE7C69}"/>
              </a:ext>
            </a:extLst>
          </p:cNvPr>
          <p:cNvSpPr>
            <a:spLocks noGrp="1"/>
          </p:cNvSpPr>
          <p:nvPr>
            <p:ph type="body" sz="quarter" idx="13"/>
          </p:nvPr>
        </p:nvSpPr>
        <p:spPr/>
        <p:txBody>
          <a:bodyPr/>
          <a:lstStyle/>
          <a:p>
            <a:r>
              <a:rPr lang="en-US" dirty="0"/>
              <a:t>CD capabilities for your multi-stage YAML pipelines</a:t>
            </a:r>
          </a:p>
          <a:p>
            <a:pPr lvl="1"/>
            <a:r>
              <a:rPr lang="en-US" dirty="0"/>
              <a:t>Consume artifacts published by your CI pipeline and enable pipeline completion triggers. In multi-stage YAML pipelines, pipelines are a resource. In your YAML, you can now refer to another pipeline and also enable CD triggers.</a:t>
            </a:r>
          </a:p>
        </p:txBody>
      </p:sp>
      <p:pic>
        <p:nvPicPr>
          <p:cNvPr id="7" name="Picture 6" descr="A screenshot of a cell phone&#10;&#10;Description automatically generated">
            <a:extLst>
              <a:ext uri="{FF2B5EF4-FFF2-40B4-BE49-F238E27FC236}">
                <a16:creationId xmlns:a16="http://schemas.microsoft.com/office/drawing/2014/main" id="{AB2F6290-6550-4CF9-9A1A-3A99359C7825}"/>
              </a:ext>
            </a:extLst>
          </p:cNvPr>
          <p:cNvPicPr>
            <a:picLocks noChangeAspect="1"/>
          </p:cNvPicPr>
          <p:nvPr/>
        </p:nvPicPr>
        <p:blipFill>
          <a:blip r:embed="rId2"/>
          <a:stretch>
            <a:fillRect/>
          </a:stretch>
        </p:blipFill>
        <p:spPr>
          <a:xfrm>
            <a:off x="2971800" y="2206701"/>
            <a:ext cx="6248400" cy="4176186"/>
          </a:xfrm>
          <a:prstGeom prst="rect">
            <a:avLst/>
          </a:prstGeom>
        </p:spPr>
      </p:pic>
    </p:spTree>
    <p:extLst>
      <p:ext uri="{BB962C8B-B14F-4D97-AF65-F5344CB8AC3E}">
        <p14:creationId xmlns:p14="http://schemas.microsoft.com/office/powerpoint/2010/main" val="1902532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0B5D-F239-4551-8438-B40C39DB454B}"/>
              </a:ext>
            </a:extLst>
          </p:cNvPr>
          <p:cNvSpPr>
            <a:spLocks noGrp="1"/>
          </p:cNvSpPr>
          <p:nvPr>
            <p:ph type="title"/>
          </p:nvPr>
        </p:nvSpPr>
        <p:spPr/>
        <p:txBody>
          <a:bodyPr/>
          <a:lstStyle/>
          <a:p>
            <a:r>
              <a:rPr lang="en-US" dirty="0"/>
              <a:t>Multi-stage pipelines with environments (continued)</a:t>
            </a:r>
          </a:p>
        </p:txBody>
      </p:sp>
      <p:sp>
        <p:nvSpPr>
          <p:cNvPr id="3" name="Slide Number Placeholder 2">
            <a:extLst>
              <a:ext uri="{FF2B5EF4-FFF2-40B4-BE49-F238E27FC236}">
                <a16:creationId xmlns:a16="http://schemas.microsoft.com/office/drawing/2014/main" id="{81BED1BD-6E6D-41B2-A4B6-1CA32C1F49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96AFA79A-7B48-4E8D-960E-1F19BAFE7C69}"/>
              </a:ext>
            </a:extLst>
          </p:cNvPr>
          <p:cNvSpPr>
            <a:spLocks noGrp="1"/>
          </p:cNvSpPr>
          <p:nvPr>
            <p:ph type="body" sz="quarter" idx="13"/>
          </p:nvPr>
        </p:nvSpPr>
        <p:spPr/>
        <p:txBody>
          <a:bodyPr/>
          <a:lstStyle/>
          <a:p>
            <a:r>
              <a:rPr lang="en-US" i="0" dirty="0">
                <a:solidFill>
                  <a:srgbClr val="171717"/>
                </a:solidFill>
                <a:effectLst/>
                <a:latin typeface="Segoe UI" panose="020B0502040204020203" pitchFamily="34" charset="0"/>
              </a:rPr>
              <a:t>Additional control of your deployments</a:t>
            </a:r>
            <a:endParaRPr lang="en-US" dirty="0"/>
          </a:p>
          <a:p>
            <a:r>
              <a:rPr lang="en-US" dirty="0"/>
              <a:t>Approvals and checks</a:t>
            </a:r>
          </a:p>
          <a:p>
            <a:pPr lvl="1"/>
            <a:r>
              <a:rPr lang="en-US" b="0" i="0" dirty="0">
                <a:solidFill>
                  <a:srgbClr val="000000"/>
                </a:solidFill>
                <a:effectLst/>
                <a:latin typeface="Segoe UI VSS (Regular)"/>
              </a:rPr>
              <a:t>Checks allow you to manage how this resource is used. Changes made to checks are effective immediately, applicable to all existing and new pipelines.</a:t>
            </a:r>
            <a:endParaRPr lang="en-US" dirty="0"/>
          </a:p>
        </p:txBody>
      </p:sp>
      <p:pic>
        <p:nvPicPr>
          <p:cNvPr id="1026" name="Picture 2" descr="Badge">
            <a:extLst>
              <a:ext uri="{FF2B5EF4-FFF2-40B4-BE49-F238E27FC236}">
                <a16:creationId xmlns:a16="http://schemas.microsoft.com/office/drawing/2014/main" id="{86D35E29-6194-468A-B79F-A4DCCDBAB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522056"/>
            <a:ext cx="7110413" cy="387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11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Build Pipeline?</a:t>
            </a:r>
          </a:p>
        </p:txBody>
      </p:sp>
      <p:sp>
        <p:nvSpPr>
          <p:cNvPr id="3" name="Content Placeholder 2"/>
          <p:cNvSpPr>
            <a:spLocks noGrp="1"/>
          </p:cNvSpPr>
          <p:nvPr>
            <p:ph type="body" sz="quarter" idx="13"/>
          </p:nvPr>
        </p:nvSpPr>
        <p:spPr/>
        <p:txBody>
          <a:bodyPr/>
          <a:lstStyle/>
          <a:p>
            <a:r>
              <a:rPr lang="en-US" dirty="0"/>
              <a:t>Defines the configuration for a concrete application build process</a:t>
            </a:r>
          </a:p>
          <a:p>
            <a:r>
              <a:rPr lang="en-US" dirty="0"/>
              <a:t>Key settings:</a:t>
            </a:r>
          </a:p>
          <a:p>
            <a:pPr lvl="1"/>
            <a:r>
              <a:rPr lang="en-US" dirty="0"/>
              <a:t>Name</a:t>
            </a:r>
          </a:p>
          <a:p>
            <a:pPr lvl="1"/>
            <a:r>
              <a:rPr lang="en-US" dirty="0"/>
              <a:t>Triggers</a:t>
            </a:r>
          </a:p>
          <a:p>
            <a:pPr lvl="1"/>
            <a:r>
              <a:rPr lang="en-US" dirty="0"/>
              <a:t>Repository mappings</a:t>
            </a:r>
          </a:p>
          <a:p>
            <a:pPr lvl="1"/>
            <a:r>
              <a:rPr lang="en-US" dirty="0"/>
              <a:t>Build defaults</a:t>
            </a:r>
          </a:p>
          <a:p>
            <a:pPr lvl="1"/>
            <a:r>
              <a:rPr lang="en-US" dirty="0"/>
              <a:t>Retention policy</a:t>
            </a:r>
          </a:p>
          <a:p>
            <a:r>
              <a:rPr lang="en-US" dirty="0"/>
              <a:t>Process settings:</a:t>
            </a:r>
          </a:p>
          <a:p>
            <a:pPr lvl="1"/>
            <a:r>
              <a:rPr lang="en-US" dirty="0"/>
              <a:t>Tasks</a:t>
            </a:r>
          </a:p>
          <a:p>
            <a:pPr lvl="2"/>
            <a:r>
              <a:rPr lang="en-US" dirty="0"/>
              <a:t>Building block for defining automation in a build pipeline</a:t>
            </a:r>
          </a:p>
          <a:p>
            <a:pPr lvl="2"/>
            <a:r>
              <a:rPr lang="en-US" dirty="0"/>
              <a:t>A packaged script or procedure that has been abstracted with a set of inputs</a:t>
            </a:r>
          </a:p>
          <a:p>
            <a:pPr lvl="2"/>
            <a:r>
              <a:rPr lang="en-US" dirty="0"/>
              <a:t>Every task has its own arguments</a:t>
            </a:r>
          </a:p>
          <a:p>
            <a:pPr lvl="2"/>
            <a:r>
              <a:rPr lang="en-US" dirty="0"/>
              <a:t>Tasks are run in sequence, one after the other, on an agent</a:t>
            </a:r>
          </a:p>
          <a:p>
            <a:pPr lvl="2"/>
            <a:r>
              <a:rPr lang="en-US" dirty="0"/>
              <a:t>To run the same set of tasks in parallel on multiple agents, or to run some tasks without using an agent, use jobs</a:t>
            </a:r>
          </a:p>
          <a:p>
            <a:pPr marL="914400" lvl="2" indent="0">
              <a:buNone/>
            </a:pPr>
            <a:endParaRPr lang="en-US" dirty="0"/>
          </a:p>
          <a:p>
            <a:pPr marL="457200" lvl="1" indent="0">
              <a:buNone/>
            </a:pPr>
            <a:endParaRPr lang="en-US" dirty="0"/>
          </a:p>
        </p:txBody>
      </p:sp>
      <p:sp>
        <p:nvSpPr>
          <p:cNvPr id="6"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460108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430621"/>
            <a:ext cx="10515600" cy="758873"/>
          </a:xfrm>
        </p:spPr>
        <p:txBody>
          <a:bodyPr/>
          <a:lstStyle/>
          <a:p>
            <a:r>
              <a:rPr lang="en-US" dirty="0"/>
              <a:t>Build for Your Platform, Speaking Your Language</a:t>
            </a:r>
          </a:p>
        </p:txBody>
      </p:sp>
      <p:sp>
        <p:nvSpPr>
          <p:cNvPr id="6" name="Text Placeholder 5"/>
          <p:cNvSpPr>
            <a:spLocks noGrp="1"/>
          </p:cNvSpPr>
          <p:nvPr>
            <p:ph type="body" sz="quarter" idx="11"/>
          </p:nvPr>
        </p:nvSpPr>
        <p:spPr>
          <a:xfrm>
            <a:off x="269240" y="1189176"/>
            <a:ext cx="4714876" cy="4221024"/>
          </a:xfrm>
        </p:spPr>
        <p:txBody>
          <a:bodyPr/>
          <a:lstStyle/>
          <a:p>
            <a:pPr marL="285750" indent="-285750">
              <a:buFont typeface="Arial" panose="020B0604020202020204" pitchFamily="34" charset="0"/>
              <a:buChar char="•"/>
            </a:pPr>
            <a:r>
              <a:rPr lang="en-US" dirty="0"/>
              <a:t>One system for multiple platforms</a:t>
            </a:r>
          </a:p>
          <a:p>
            <a:pPr marL="285750" indent="-285750">
              <a:buFont typeface="Arial" panose="020B0604020202020204" pitchFamily="34" charset="0"/>
              <a:buChar char="•"/>
            </a:pPr>
            <a:r>
              <a:rPr lang="en-US" dirty="0"/>
              <a:t>Build for most platforms:</a:t>
            </a:r>
          </a:p>
          <a:p>
            <a:pPr marL="505178" lvl="2" indent="-285750">
              <a:buFont typeface="Arial" panose="020B0604020202020204" pitchFamily="34" charset="0"/>
              <a:buChar char="•"/>
            </a:pPr>
            <a:r>
              <a:rPr lang="en-US" dirty="0"/>
              <a:t>Windows</a:t>
            </a:r>
          </a:p>
          <a:p>
            <a:pPr marL="505178" lvl="2" indent="-285750">
              <a:buFont typeface="Arial" panose="020B0604020202020204" pitchFamily="34" charset="0"/>
              <a:buChar char="•"/>
            </a:pPr>
            <a:r>
              <a:rPr lang="en-US" dirty="0"/>
              <a:t>iOS</a:t>
            </a:r>
          </a:p>
          <a:p>
            <a:pPr marL="505178" lvl="2" indent="-285750">
              <a:buFont typeface="Arial" panose="020B0604020202020204" pitchFamily="34" charset="0"/>
              <a:buChar char="•"/>
            </a:pPr>
            <a:r>
              <a:rPr lang="en-US" dirty="0"/>
              <a:t>Java (</a:t>
            </a:r>
            <a:r>
              <a:rPr lang="en-US" b="1" dirty="0"/>
              <a:t>Ant</a:t>
            </a:r>
            <a:r>
              <a:rPr lang="en-US" dirty="0"/>
              <a:t>, </a:t>
            </a:r>
            <a:r>
              <a:rPr lang="en-US" b="1" dirty="0"/>
              <a:t>Maven</a:t>
            </a:r>
            <a:r>
              <a:rPr lang="en-US" dirty="0"/>
              <a:t>, or </a:t>
            </a:r>
            <a:r>
              <a:rPr lang="en-US" b="1" dirty="0"/>
              <a:t>Gradle</a:t>
            </a:r>
            <a:r>
              <a:rPr lang="en-US" dirty="0"/>
              <a:t>)</a:t>
            </a:r>
          </a:p>
          <a:p>
            <a:pPr marL="505178" lvl="2" indent="-285750">
              <a:buFont typeface="Arial" panose="020B0604020202020204" pitchFamily="34" charset="0"/>
              <a:buChar char="•"/>
            </a:pPr>
            <a:r>
              <a:rPr lang="en-US" dirty="0"/>
              <a:t>Linux</a:t>
            </a:r>
          </a:p>
        </p:txBody>
      </p:sp>
      <p:sp>
        <p:nvSpPr>
          <p:cNvPr id="5"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pic>
        <p:nvPicPr>
          <p:cNvPr id="3" name="Picture 2"/>
          <p:cNvPicPr>
            <a:picLocks noChangeAspect="1"/>
          </p:cNvPicPr>
          <p:nvPr/>
        </p:nvPicPr>
        <p:blipFill>
          <a:blip r:embed="rId3"/>
          <a:stretch>
            <a:fillRect/>
          </a:stretch>
        </p:blipFill>
        <p:spPr>
          <a:xfrm>
            <a:off x="5181600" y="1189494"/>
            <a:ext cx="5800725" cy="5425848"/>
          </a:xfrm>
          <a:prstGeom prst="rect">
            <a:avLst/>
          </a:prstGeom>
        </p:spPr>
      </p:pic>
    </p:spTree>
    <p:extLst>
      <p:ext uri="{BB962C8B-B14F-4D97-AF65-F5344CB8AC3E}">
        <p14:creationId xmlns:p14="http://schemas.microsoft.com/office/powerpoint/2010/main" val="17857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3"/>
          </p:nvPr>
        </p:nvSpPr>
        <p:spPr/>
        <p:txBody>
          <a:bodyPr>
            <a:normAutofit fontScale="92500" lnSpcReduction="20000"/>
          </a:bodyPr>
          <a:lstStyle/>
          <a:p>
            <a:r>
              <a:rPr lang="en-US" dirty="0"/>
              <a:t>Real-time Build Status</a:t>
            </a:r>
          </a:p>
          <a:p>
            <a:pPr lvl="1"/>
            <a:r>
              <a:rPr lang="en-US" dirty="0"/>
              <a:t>A live console view on the web that displays the real-time status of each task</a:t>
            </a:r>
          </a:p>
          <a:p>
            <a:r>
              <a:rPr lang="en-US" dirty="0"/>
              <a:t>Auditing and Diff</a:t>
            </a:r>
          </a:p>
          <a:p>
            <a:pPr lvl="1"/>
            <a:r>
              <a:rPr lang="en-US" dirty="0"/>
              <a:t>Build definition is in JSON</a:t>
            </a:r>
          </a:p>
          <a:p>
            <a:pPr lvl="1"/>
            <a:r>
              <a:rPr lang="en-US" dirty="0"/>
              <a:t>You can identify who changed what in a build pipeline</a:t>
            </a:r>
          </a:p>
          <a:p>
            <a:r>
              <a:rPr lang="en-US" dirty="0"/>
              <a:t>Variables</a:t>
            </a:r>
          </a:p>
          <a:p>
            <a:pPr lvl="1"/>
            <a:r>
              <a:rPr lang="en-US" dirty="0"/>
              <a:t>Common parameter values can be abstracted into variables</a:t>
            </a:r>
          </a:p>
          <a:p>
            <a:pPr lvl="1"/>
            <a:r>
              <a:rPr lang="en-US" dirty="0"/>
              <a:t>Sensitive values can be marked as secret</a:t>
            </a:r>
          </a:p>
          <a:p>
            <a:r>
              <a:rPr lang="en-US" dirty="0"/>
              <a:t>CI Support</a:t>
            </a:r>
          </a:p>
          <a:p>
            <a:pPr lvl="1"/>
            <a:r>
              <a:rPr lang="en-US" dirty="0"/>
              <a:t>Branch filter</a:t>
            </a:r>
          </a:p>
          <a:p>
            <a:r>
              <a:rPr lang="en-US" dirty="0"/>
              <a:t>Template</a:t>
            </a:r>
          </a:p>
          <a:p>
            <a:pPr lvl="1"/>
            <a:r>
              <a:rPr lang="en-US" dirty="0"/>
              <a:t>Reuse pre-defined steps</a:t>
            </a:r>
          </a:p>
          <a:p>
            <a:pPr lvl="1"/>
            <a:r>
              <a:rPr lang="en-US" dirty="0"/>
              <a:t>Create your own template from an existing build pipeline</a:t>
            </a:r>
          </a:p>
          <a:p>
            <a:r>
              <a:rPr lang="en-US" dirty="0"/>
              <a:t>Task-based</a:t>
            </a:r>
          </a:p>
          <a:p>
            <a:pPr lvl="1"/>
            <a:r>
              <a:rPr lang="en-US" dirty="0"/>
              <a:t>Execute any script</a:t>
            </a:r>
          </a:p>
          <a:p>
            <a:pPr lvl="1"/>
            <a:r>
              <a:rPr lang="en-US" dirty="0"/>
              <a:t>Extensible</a:t>
            </a:r>
          </a:p>
          <a:p>
            <a:r>
              <a:rPr lang="en-US" dirty="0"/>
              <a:t>Retention Policy </a:t>
            </a:r>
          </a:p>
          <a:p>
            <a:pPr lvl="1"/>
            <a:r>
              <a:rPr lang="en-US" dirty="0"/>
              <a:t>Configure how long builds are to be retained by the system</a:t>
            </a:r>
          </a:p>
          <a:p>
            <a:pPr lvl="1"/>
            <a:endParaRPr lang="en-US" dirty="0"/>
          </a:p>
          <a:p>
            <a:pPr lvl="1"/>
            <a:endParaRPr lang="en-US" dirty="0"/>
          </a:p>
          <a:p>
            <a:endParaRPr lang="en-US" dirty="0"/>
          </a:p>
        </p:txBody>
      </p:sp>
    </p:spTree>
    <p:extLst>
      <p:ext uri="{BB962C8B-B14F-4D97-AF65-F5344CB8AC3E}">
        <p14:creationId xmlns:p14="http://schemas.microsoft.com/office/powerpoint/2010/main" val="2076187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Triggers</a:t>
            </a:r>
          </a:p>
        </p:txBody>
      </p:sp>
      <p:sp>
        <p:nvSpPr>
          <p:cNvPr id="3" name="Content Placeholder 2"/>
          <p:cNvSpPr>
            <a:spLocks noGrp="1"/>
          </p:cNvSpPr>
          <p:nvPr>
            <p:ph type="body" sz="quarter" idx="13"/>
          </p:nvPr>
        </p:nvSpPr>
        <p:spPr>
          <a:xfrm>
            <a:off x="402336" y="1143000"/>
            <a:ext cx="9046464" cy="4956048"/>
          </a:xfrm>
        </p:spPr>
        <p:txBody>
          <a:bodyPr/>
          <a:lstStyle/>
          <a:p>
            <a:pPr marL="0" indent="0">
              <a:buNone/>
            </a:pPr>
            <a:r>
              <a:rPr lang="en-US" dirty="0"/>
              <a:t>Multiple triggers per build:</a:t>
            </a:r>
          </a:p>
          <a:p>
            <a:r>
              <a:rPr lang="en-US" b="1" dirty="0"/>
              <a:t>Manual</a:t>
            </a:r>
          </a:p>
          <a:p>
            <a:r>
              <a:rPr lang="en-US" b="1" dirty="0"/>
              <a:t>Continuous integration</a:t>
            </a:r>
          </a:p>
          <a:p>
            <a:pPr lvl="1"/>
            <a:r>
              <a:rPr lang="en-US" dirty="0"/>
              <a:t>Batch changes</a:t>
            </a:r>
          </a:p>
          <a:p>
            <a:pPr lvl="1"/>
            <a:r>
              <a:rPr lang="en-US" dirty="0"/>
              <a:t>Path filters</a:t>
            </a:r>
          </a:p>
          <a:p>
            <a:r>
              <a:rPr lang="en-US" b="1" dirty="0"/>
              <a:t>Scheduled</a:t>
            </a:r>
          </a:p>
          <a:p>
            <a:r>
              <a:rPr lang="en-US" b="1" dirty="0"/>
              <a:t>Pull request validation</a:t>
            </a:r>
          </a:p>
          <a:p>
            <a:pPr lvl="1"/>
            <a:r>
              <a:rPr lang="en-US" dirty="0"/>
              <a:t>Add as many triggers as you wish</a:t>
            </a:r>
          </a:p>
          <a:p>
            <a:r>
              <a:rPr lang="en-US" b="1" dirty="0"/>
              <a:t>Build completion</a:t>
            </a:r>
          </a:p>
          <a:p>
            <a:pPr lvl="1"/>
            <a:r>
              <a:rPr lang="en-US" dirty="0"/>
              <a:t>Trigger a new build when an upstream dependency change</a:t>
            </a:r>
          </a:p>
        </p:txBody>
      </p:sp>
      <p:sp>
        <p:nvSpPr>
          <p:cNvPr id="7" name="Slide Number Placeholder 3"/>
          <p:cNvSpPr txBox="1">
            <a:spLocks/>
          </p:cNvSpPr>
          <p:nvPr/>
        </p:nvSpPr>
        <p:spPr>
          <a:xfrm>
            <a:off x="4673600" y="6388533"/>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75993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Azure Pipelines?</a:t>
            </a:r>
          </a:p>
        </p:txBody>
      </p:sp>
      <p:sp>
        <p:nvSpPr>
          <p:cNvPr id="3" name="Text Placeholder 2"/>
          <p:cNvSpPr>
            <a:spLocks noGrp="1"/>
          </p:cNvSpPr>
          <p:nvPr>
            <p:ph type="body" sz="quarter" idx="13"/>
          </p:nvPr>
        </p:nvSpPr>
        <p:spPr/>
        <p:txBody>
          <a:bodyPr>
            <a:normAutofit/>
          </a:bodyPr>
          <a:lstStyle/>
          <a:p>
            <a:r>
              <a:rPr lang="en-US" dirty="0"/>
              <a:t>Cloud service that you can use to automatically build and test your code project and make it available to other users</a:t>
            </a:r>
          </a:p>
          <a:p>
            <a:r>
              <a:rPr lang="en-US" dirty="0"/>
              <a:t>Works with just about any language or project type</a:t>
            </a:r>
          </a:p>
          <a:p>
            <a:r>
              <a:rPr lang="en-US" dirty="0"/>
              <a:t>Fully featured continuous integration (CI) and continuous delivery (CD) service</a:t>
            </a:r>
          </a:p>
          <a:p>
            <a:r>
              <a:rPr lang="en-US" dirty="0"/>
              <a:t>Helps to ensure consistent and quality code that's readily available to users</a:t>
            </a:r>
          </a:p>
          <a:p>
            <a:r>
              <a:rPr lang="en-US" dirty="0"/>
              <a:t>Start with your code on GitHub, GitLab, Bitbucket, or Azure Repos. Then you can automate the build, test, and deployment of your code to Microsoft Azure, Google Cloud, Amazon cloud services or on-prem </a:t>
            </a:r>
          </a:p>
          <a:p>
            <a:pPr marL="0" indent="0">
              <a:buNone/>
            </a:pPr>
            <a:endParaRPr lang="en-US" dirty="0"/>
          </a:p>
        </p:txBody>
      </p:sp>
    </p:spTree>
    <p:extLst>
      <p:ext uri="{BB962C8B-B14F-4D97-AF65-F5344CB8AC3E}">
        <p14:creationId xmlns:p14="http://schemas.microsoft.com/office/powerpoint/2010/main" val="3166729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Settings</a:t>
            </a:r>
          </a:p>
        </p:txBody>
      </p:sp>
      <p:sp>
        <p:nvSpPr>
          <p:cNvPr id="3" name="Content Placeholder 2"/>
          <p:cNvSpPr>
            <a:spLocks noGrp="1"/>
          </p:cNvSpPr>
          <p:nvPr>
            <p:ph type="body" sz="quarter" idx="13"/>
          </p:nvPr>
        </p:nvSpPr>
        <p:spPr/>
        <p:txBody>
          <a:bodyPr/>
          <a:lstStyle/>
          <a:p>
            <a:r>
              <a:rPr lang="en-US" dirty="0"/>
              <a:t>Select the type of source repository that contains your source files and specify where your sources are</a:t>
            </a:r>
          </a:p>
          <a:p>
            <a:r>
              <a:rPr lang="en-US" dirty="0"/>
              <a:t>Repository type:</a:t>
            </a:r>
          </a:p>
          <a:p>
            <a:pPr lvl="1"/>
            <a:r>
              <a:rPr lang="en-US" dirty="0"/>
              <a:t>Azure Repos Git or TFVC</a:t>
            </a:r>
          </a:p>
          <a:p>
            <a:pPr lvl="1"/>
            <a:r>
              <a:rPr lang="en-US" dirty="0"/>
              <a:t>GitHub</a:t>
            </a:r>
          </a:p>
          <a:p>
            <a:pPr lvl="1"/>
            <a:r>
              <a:rPr lang="en-US" dirty="0"/>
              <a:t>GitHub Enterprise</a:t>
            </a:r>
          </a:p>
          <a:p>
            <a:pPr lvl="1"/>
            <a:r>
              <a:rPr lang="en-US" dirty="0"/>
              <a:t>Bitbucket Cloud</a:t>
            </a:r>
          </a:p>
          <a:p>
            <a:pPr lvl="1"/>
            <a:r>
              <a:rPr lang="en-US" dirty="0"/>
              <a:t>External </a:t>
            </a:r>
            <a:r>
              <a:rPr lang="en-US" dirty="0" err="1"/>
              <a:t>Git</a:t>
            </a:r>
            <a:endParaRPr lang="en-US" dirty="0"/>
          </a:p>
          <a:p>
            <a:pPr lvl="1"/>
            <a:r>
              <a:rPr lang="en-US" dirty="0"/>
              <a:t>Subversion</a:t>
            </a:r>
          </a:p>
        </p:txBody>
      </p:sp>
      <p:sp>
        <p:nvSpPr>
          <p:cNvPr id="8"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741856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type="body" sz="quarter" idx="13"/>
          </p:nvPr>
        </p:nvSpPr>
        <p:spPr/>
        <p:txBody>
          <a:bodyPr/>
          <a:lstStyle/>
          <a:p>
            <a:r>
              <a:rPr lang="en-US" dirty="0"/>
              <a:t>List of changes that includes who made the change and when the change occurred</a:t>
            </a:r>
          </a:p>
          <a:p>
            <a:r>
              <a:rPr lang="en-US" dirty="0"/>
              <a:t>Compare two different versions</a:t>
            </a:r>
          </a:p>
          <a:p>
            <a:r>
              <a:rPr lang="en-US" dirty="0"/>
              <a:t>Revert to a specific version</a:t>
            </a:r>
          </a:p>
        </p:txBody>
      </p:sp>
      <p:sp>
        <p:nvSpPr>
          <p:cNvPr id="8"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71875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Export/Import</a:t>
            </a:r>
          </a:p>
        </p:txBody>
      </p:sp>
      <p:sp>
        <p:nvSpPr>
          <p:cNvPr id="3" name="Content Placeholder 2"/>
          <p:cNvSpPr>
            <a:spLocks noGrp="1"/>
          </p:cNvSpPr>
          <p:nvPr>
            <p:ph type="body" sz="quarter" idx="13"/>
          </p:nvPr>
        </p:nvSpPr>
        <p:spPr/>
        <p:txBody>
          <a:bodyPr/>
          <a:lstStyle/>
          <a:p>
            <a:r>
              <a:rPr lang="en-US" dirty="0"/>
              <a:t>Export build pipeline as a JSON file</a:t>
            </a:r>
          </a:p>
          <a:p>
            <a:r>
              <a:rPr lang="en-US" dirty="0"/>
              <a:t>Import and reuse in another Project</a:t>
            </a:r>
          </a:p>
        </p:txBody>
      </p:sp>
      <p:sp>
        <p:nvSpPr>
          <p:cNvPr id="8"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604157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Logs</a:t>
            </a:r>
          </a:p>
        </p:txBody>
      </p:sp>
      <p:sp>
        <p:nvSpPr>
          <p:cNvPr id="3" name="Content Placeholder 2"/>
          <p:cNvSpPr>
            <a:spLocks noGrp="1"/>
          </p:cNvSpPr>
          <p:nvPr>
            <p:ph type="body" sz="quarter" idx="13"/>
          </p:nvPr>
        </p:nvSpPr>
        <p:spPr/>
        <p:txBody>
          <a:bodyPr/>
          <a:lstStyle/>
          <a:p>
            <a:r>
              <a:rPr lang="en-US" dirty="0"/>
              <a:t>Real-time monitoring and logging</a:t>
            </a:r>
          </a:p>
          <a:p>
            <a:r>
              <a:rPr lang="en-US" dirty="0"/>
              <a:t>Click on a task to view task specific log</a:t>
            </a:r>
          </a:p>
          <a:p>
            <a:r>
              <a:rPr lang="en-US" dirty="0"/>
              <a:t>Logs are saved with the build after completion</a:t>
            </a:r>
          </a:p>
        </p:txBody>
      </p:sp>
      <p:sp>
        <p:nvSpPr>
          <p:cNvPr id="9"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780067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8286-4EDC-4537-94E6-8A54AF8EFC6F}"/>
              </a:ext>
            </a:extLst>
          </p:cNvPr>
          <p:cNvSpPr>
            <a:spLocks noGrp="1"/>
          </p:cNvSpPr>
          <p:nvPr>
            <p:ph type="title"/>
          </p:nvPr>
        </p:nvSpPr>
        <p:spPr/>
        <p:txBody>
          <a:bodyPr/>
          <a:lstStyle/>
          <a:p>
            <a:r>
              <a:rPr lang="en-US" dirty="0"/>
              <a:t>Release Pipelines (classic)  </a:t>
            </a:r>
          </a:p>
        </p:txBody>
      </p:sp>
      <p:sp>
        <p:nvSpPr>
          <p:cNvPr id="3" name="Slide Number Placeholder 2">
            <a:extLst>
              <a:ext uri="{FF2B5EF4-FFF2-40B4-BE49-F238E27FC236}">
                <a16:creationId xmlns:a16="http://schemas.microsoft.com/office/drawing/2014/main" id="{949AEC65-1340-42A7-9D35-1184A7146D39}"/>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4" name="Text Placeholder 3">
            <a:extLst>
              <a:ext uri="{FF2B5EF4-FFF2-40B4-BE49-F238E27FC236}">
                <a16:creationId xmlns:a16="http://schemas.microsoft.com/office/drawing/2014/main" id="{765863F9-60AC-4E93-9366-13A8925D4E78}"/>
              </a:ext>
            </a:extLst>
          </p:cNvPr>
          <p:cNvSpPr>
            <a:spLocks noGrp="1"/>
          </p:cNvSpPr>
          <p:nvPr>
            <p:ph type="body" sz="quarter" idx="13"/>
          </p:nvPr>
        </p:nvSpPr>
        <p:spPr/>
        <p:txBody>
          <a:bodyPr/>
          <a:lstStyle/>
          <a:p>
            <a:r>
              <a:rPr lang="en-US" dirty="0"/>
              <a:t>A </a:t>
            </a:r>
            <a:r>
              <a:rPr lang="en-US" b="1" dirty="0"/>
              <a:t>release pipeline </a:t>
            </a:r>
            <a:r>
              <a:rPr lang="en-US" dirty="0"/>
              <a:t>defines the end-to-end release pipeline for an application to be deployed across various stages</a:t>
            </a:r>
          </a:p>
          <a:p>
            <a:r>
              <a:rPr lang="en-US" dirty="0"/>
              <a:t>Use Azure Pipelines releases by authoring a release pipeline for your application </a:t>
            </a:r>
          </a:p>
          <a:p>
            <a:r>
              <a:rPr lang="en-US" dirty="0"/>
              <a:t>Specify the artifacts that make up the application and the </a:t>
            </a:r>
            <a:r>
              <a:rPr lang="en-US" b="1" dirty="0"/>
              <a:t>release pipeline</a:t>
            </a:r>
            <a:endParaRPr lang="en-US" dirty="0"/>
          </a:p>
          <a:p>
            <a:r>
              <a:rPr lang="en-US" dirty="0"/>
              <a:t>An </a:t>
            </a:r>
            <a:r>
              <a:rPr lang="en-US" b="1" dirty="0"/>
              <a:t>artifact</a:t>
            </a:r>
            <a:r>
              <a:rPr lang="en-US" dirty="0"/>
              <a:t> is a deployable component of your application. It is typically produced through a Continuous Integration or a build pipeline. Azure Pipelines releases can deploy artifacts that are produced by a wide range of artifact sources such as Azure Pipelines build, Jenkins, or Team City</a:t>
            </a:r>
          </a:p>
          <a:p>
            <a:r>
              <a:rPr lang="en-US" dirty="0"/>
              <a:t>Define the </a:t>
            </a:r>
            <a:r>
              <a:rPr lang="en-US" b="1" dirty="0"/>
              <a:t>release pipeline</a:t>
            </a:r>
            <a:r>
              <a:rPr lang="en-US" dirty="0"/>
              <a:t> using </a:t>
            </a:r>
            <a:r>
              <a:rPr lang="en-US" b="1" dirty="0"/>
              <a:t>stages</a:t>
            </a:r>
            <a:r>
              <a:rPr lang="en-US" dirty="0"/>
              <a:t>, and restrict deployments into or out of a stage using </a:t>
            </a:r>
            <a:r>
              <a:rPr lang="en-US" b="1" dirty="0"/>
              <a:t>approvals</a:t>
            </a:r>
            <a:r>
              <a:rPr lang="en-US" dirty="0"/>
              <a:t> </a:t>
            </a:r>
          </a:p>
          <a:p>
            <a:r>
              <a:rPr lang="en-US" dirty="0"/>
              <a:t>Define the automation in each stage using </a:t>
            </a:r>
            <a:r>
              <a:rPr lang="en-US" b="1" dirty="0"/>
              <a:t>jobs</a:t>
            </a:r>
            <a:r>
              <a:rPr lang="en-US" dirty="0"/>
              <a:t> and </a:t>
            </a:r>
            <a:r>
              <a:rPr lang="en-US" b="1" dirty="0"/>
              <a:t>tasks</a:t>
            </a:r>
          </a:p>
          <a:p>
            <a:r>
              <a:rPr lang="en-US" dirty="0"/>
              <a:t>Use </a:t>
            </a:r>
            <a:r>
              <a:rPr lang="en-US" b="1" dirty="0"/>
              <a:t>variables</a:t>
            </a:r>
            <a:r>
              <a:rPr lang="en-US" dirty="0"/>
              <a:t> to generalize your automation and </a:t>
            </a:r>
            <a:r>
              <a:rPr lang="en-US" b="1" dirty="0"/>
              <a:t>triggers</a:t>
            </a:r>
            <a:r>
              <a:rPr lang="en-US" dirty="0"/>
              <a:t> to control when the deployments should be kicked off automatically</a:t>
            </a:r>
          </a:p>
          <a:p>
            <a:pPr lvl="1"/>
            <a:r>
              <a:rPr lang="en-US" dirty="0"/>
              <a:t>Default variables: Use information about the context of the release, stage, artifacts, or agent in which the deployment pipeline is being run</a:t>
            </a:r>
          </a:p>
          <a:p>
            <a:pPr lvl="1"/>
            <a:r>
              <a:rPr lang="en-US" dirty="0"/>
              <a:t>Custom variables: Define a more generic deployment pipeline once, and then customize it easily for each stage</a:t>
            </a:r>
          </a:p>
          <a:p>
            <a:pPr marL="457200" lvl="1" indent="0">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3820178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Release Pipelines (classic) Work?</a:t>
            </a:r>
          </a:p>
        </p:txBody>
      </p:sp>
      <p:sp>
        <p:nvSpPr>
          <p:cNvPr id="4" name="Text Placeholder 3"/>
          <p:cNvSpPr>
            <a:spLocks noGrp="1"/>
          </p:cNvSpPr>
          <p:nvPr>
            <p:ph type="body" sz="quarter" idx="13"/>
          </p:nvPr>
        </p:nvSpPr>
        <p:spPr/>
        <p:txBody>
          <a:bodyPr/>
          <a:lstStyle/>
          <a:p>
            <a:endParaRPr lang="en-US" dirty="0"/>
          </a:p>
        </p:txBody>
      </p:sp>
      <p:sp>
        <p:nvSpPr>
          <p:cNvPr id="6"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pic>
        <p:nvPicPr>
          <p:cNvPr id="7" name="Picture 6">
            <a:extLst>
              <a:ext uri="{FF2B5EF4-FFF2-40B4-BE49-F238E27FC236}">
                <a16:creationId xmlns:a16="http://schemas.microsoft.com/office/drawing/2014/main" id="{E46847D3-5A93-419C-94F5-0F0BF2CFA680}"/>
              </a:ext>
            </a:extLst>
          </p:cNvPr>
          <p:cNvPicPr>
            <a:picLocks noChangeAspect="1"/>
          </p:cNvPicPr>
          <p:nvPr/>
        </p:nvPicPr>
        <p:blipFill>
          <a:blip r:embed="rId3"/>
          <a:stretch>
            <a:fillRect/>
          </a:stretch>
        </p:blipFill>
        <p:spPr>
          <a:xfrm>
            <a:off x="3088763" y="1447800"/>
            <a:ext cx="5992061" cy="4534533"/>
          </a:xfrm>
          <a:prstGeom prst="rect">
            <a:avLst/>
          </a:prstGeom>
        </p:spPr>
      </p:pic>
    </p:spTree>
    <p:extLst>
      <p:ext uri="{BB962C8B-B14F-4D97-AF65-F5344CB8AC3E}">
        <p14:creationId xmlns:p14="http://schemas.microsoft.com/office/powerpoint/2010/main" val="2218536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Release</a:t>
            </a:r>
          </a:p>
        </p:txBody>
      </p:sp>
      <p:sp>
        <p:nvSpPr>
          <p:cNvPr id="4" name="Text Placeholder 3"/>
          <p:cNvSpPr>
            <a:spLocks noGrp="1"/>
          </p:cNvSpPr>
          <p:nvPr>
            <p:ph type="body" sz="quarter" idx="13"/>
          </p:nvPr>
        </p:nvSpPr>
        <p:spPr/>
        <p:txBody>
          <a:bodyPr/>
          <a:lstStyle/>
          <a:p>
            <a:pPr marL="0" indent="0">
              <a:buNone/>
            </a:pPr>
            <a:r>
              <a:rPr lang="en-US" dirty="0"/>
              <a:t>Releases (and, in some cases, draft releases) can be created:</a:t>
            </a:r>
          </a:p>
          <a:p>
            <a:r>
              <a:rPr lang="en-US" dirty="0"/>
              <a:t>By a continuous deployment trigger that creates a release when a new version of the source build artifacts is available</a:t>
            </a:r>
          </a:p>
          <a:p>
            <a:r>
              <a:rPr lang="en-US" dirty="0"/>
              <a:t>By using the Release command in the UI to create a release manually from the Releases or the Builds summary</a:t>
            </a:r>
          </a:p>
          <a:p>
            <a:r>
              <a:rPr lang="en-US" dirty="0"/>
              <a:t>By sending a command over the network to the REST interface</a:t>
            </a:r>
          </a:p>
          <a:p>
            <a:endParaRPr lang="en-US" dirty="0"/>
          </a:p>
        </p:txBody>
      </p:sp>
      <p:sp>
        <p:nvSpPr>
          <p:cNvPr id="7" name="Slide Number Placeholder 3"/>
          <p:cNvSpPr txBox="1">
            <a:spLocks/>
          </p:cNvSpPr>
          <p:nvPr/>
        </p:nvSpPr>
        <p:spPr>
          <a:xfrm>
            <a:off x="245824"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14453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3F91-1210-462D-A8A3-7111E51BA669}"/>
              </a:ext>
            </a:extLst>
          </p:cNvPr>
          <p:cNvSpPr>
            <a:spLocks noGrp="1"/>
          </p:cNvSpPr>
          <p:nvPr>
            <p:ph type="title"/>
          </p:nvPr>
        </p:nvSpPr>
        <p:spPr/>
        <p:txBody>
          <a:bodyPr/>
          <a:lstStyle/>
          <a:p>
            <a:r>
              <a:rPr lang="en-US" dirty="0"/>
              <a:t>Release Pipelines (classic)</a:t>
            </a:r>
          </a:p>
        </p:txBody>
      </p:sp>
      <p:sp>
        <p:nvSpPr>
          <p:cNvPr id="3" name="Slide Number Placeholder 2">
            <a:extLst>
              <a:ext uri="{FF2B5EF4-FFF2-40B4-BE49-F238E27FC236}">
                <a16:creationId xmlns:a16="http://schemas.microsoft.com/office/drawing/2014/main" id="{BFDC39F3-CB8A-4508-A90E-184E926F4038}"/>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37</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4" name="Text Placeholder 3">
            <a:extLst>
              <a:ext uri="{FF2B5EF4-FFF2-40B4-BE49-F238E27FC236}">
                <a16:creationId xmlns:a16="http://schemas.microsoft.com/office/drawing/2014/main" id="{152377A2-4CF7-4492-91F7-EFBA99499992}"/>
              </a:ext>
            </a:extLst>
          </p:cNvPr>
          <p:cNvSpPr>
            <a:spLocks noGrp="1"/>
          </p:cNvSpPr>
          <p:nvPr>
            <p:ph type="body" sz="quarter" idx="13"/>
          </p:nvPr>
        </p:nvSpPr>
        <p:spPr/>
        <p:txBody>
          <a:bodyPr/>
          <a:lstStyle/>
          <a:p>
            <a:endParaRPr lang="en-US" dirty="0"/>
          </a:p>
        </p:txBody>
      </p:sp>
      <p:pic>
        <p:nvPicPr>
          <p:cNvPr id="6" name="Picture 5">
            <a:extLst>
              <a:ext uri="{FF2B5EF4-FFF2-40B4-BE49-F238E27FC236}">
                <a16:creationId xmlns:a16="http://schemas.microsoft.com/office/drawing/2014/main" id="{C79CB6F5-3BA7-4A49-A608-69B15CAC59DE}"/>
              </a:ext>
            </a:extLst>
          </p:cNvPr>
          <p:cNvPicPr>
            <a:picLocks noChangeAspect="1"/>
          </p:cNvPicPr>
          <p:nvPr/>
        </p:nvPicPr>
        <p:blipFill>
          <a:blip r:embed="rId2"/>
          <a:stretch>
            <a:fillRect/>
          </a:stretch>
        </p:blipFill>
        <p:spPr>
          <a:xfrm>
            <a:off x="1914708" y="1600200"/>
            <a:ext cx="8362584" cy="3352800"/>
          </a:xfrm>
          <a:prstGeom prst="rect">
            <a:avLst/>
          </a:prstGeom>
        </p:spPr>
      </p:pic>
    </p:spTree>
    <p:extLst>
      <p:ext uri="{BB962C8B-B14F-4D97-AF65-F5344CB8AC3E}">
        <p14:creationId xmlns:p14="http://schemas.microsoft.com/office/powerpoint/2010/main" val="847210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a Release</a:t>
            </a:r>
          </a:p>
        </p:txBody>
      </p:sp>
      <p:sp>
        <p:nvSpPr>
          <p:cNvPr id="4" name="Text Placeholder 3"/>
          <p:cNvSpPr>
            <a:spLocks noGrp="1"/>
          </p:cNvSpPr>
          <p:nvPr>
            <p:ph type="body" sz="quarter" idx="13"/>
          </p:nvPr>
        </p:nvSpPr>
        <p:spPr/>
        <p:txBody>
          <a:bodyPr/>
          <a:lstStyle/>
          <a:p>
            <a:r>
              <a:rPr lang="en-US" dirty="0"/>
              <a:t>The </a:t>
            </a:r>
            <a:r>
              <a:rPr lang="en-US" b="1" dirty="0"/>
              <a:t>Releases</a:t>
            </a:r>
            <a:r>
              <a:rPr lang="en-US" dirty="0"/>
              <a:t> page shows a list of releases</a:t>
            </a:r>
          </a:p>
          <a:p>
            <a:r>
              <a:rPr lang="en-US" dirty="0"/>
              <a:t>Click on a specific release to see the release log and details.</a:t>
            </a:r>
          </a:p>
          <a:p>
            <a:pPr lvl="1"/>
            <a:r>
              <a:rPr lang="en-US" dirty="0"/>
              <a:t>See the status for each stage.</a:t>
            </a:r>
          </a:p>
          <a:p>
            <a:r>
              <a:rPr lang="en-US" dirty="0"/>
              <a:t>Click on a stage to view the details of that stage</a:t>
            </a:r>
          </a:p>
          <a:p>
            <a:pPr lvl="1"/>
            <a:r>
              <a:rPr lang="en-US" dirty="0"/>
              <a:t>Logs, test</a:t>
            </a:r>
          </a:p>
          <a:p>
            <a:pPr lvl="1"/>
            <a:r>
              <a:rPr lang="en-US" dirty="0"/>
              <a:t>Can deploy a stage if previously failed.</a:t>
            </a:r>
          </a:p>
          <a:p>
            <a:endParaRPr lang="en-US" dirty="0"/>
          </a:p>
        </p:txBody>
      </p:sp>
      <p:sp>
        <p:nvSpPr>
          <p:cNvPr id="7"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101514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Releases and Deployments</a:t>
            </a:r>
          </a:p>
        </p:txBody>
      </p:sp>
      <p:sp>
        <p:nvSpPr>
          <p:cNvPr id="4" name="Text Placeholder 3"/>
          <p:cNvSpPr>
            <a:spLocks noGrp="1"/>
          </p:cNvSpPr>
          <p:nvPr>
            <p:ph type="body" sz="quarter" idx="13"/>
          </p:nvPr>
        </p:nvSpPr>
        <p:spPr/>
        <p:txBody>
          <a:bodyPr/>
          <a:lstStyle/>
          <a:p>
            <a:r>
              <a:rPr lang="en-US" dirty="0"/>
              <a:t>A </a:t>
            </a:r>
            <a:r>
              <a:rPr lang="en-US" b="1" dirty="0"/>
              <a:t>release</a:t>
            </a:r>
            <a:r>
              <a:rPr lang="en-US" dirty="0"/>
              <a:t> is the package or container that holds a versioned set of artifacts specified in a release pipeline in your DevOps CI/CD processes.. </a:t>
            </a:r>
          </a:p>
          <a:p>
            <a:r>
              <a:rPr lang="en-US" dirty="0"/>
              <a:t>A </a:t>
            </a:r>
            <a:r>
              <a:rPr lang="en-US" b="1" dirty="0"/>
              <a:t>deployment</a:t>
            </a:r>
            <a:r>
              <a:rPr lang="en-US" dirty="0"/>
              <a:t> is the action of running the tasks for one stage, which results in the application artifacts being deployed, tests being run, and whatever other actions are specified for that stage. </a:t>
            </a:r>
          </a:p>
        </p:txBody>
      </p:sp>
      <p:sp>
        <p:nvSpPr>
          <p:cNvPr id="6"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pic>
        <p:nvPicPr>
          <p:cNvPr id="7" name="Picture 6">
            <a:extLst>
              <a:ext uri="{FF2B5EF4-FFF2-40B4-BE49-F238E27FC236}">
                <a16:creationId xmlns:a16="http://schemas.microsoft.com/office/drawing/2014/main" id="{B656A8A0-39A2-4A3A-AE6E-DAC30D22DD67}"/>
              </a:ext>
            </a:extLst>
          </p:cNvPr>
          <p:cNvPicPr>
            <a:picLocks noChangeAspect="1"/>
          </p:cNvPicPr>
          <p:nvPr/>
        </p:nvPicPr>
        <p:blipFill>
          <a:blip r:embed="rId3"/>
          <a:stretch>
            <a:fillRect/>
          </a:stretch>
        </p:blipFill>
        <p:spPr>
          <a:xfrm>
            <a:off x="2438400" y="2438400"/>
            <a:ext cx="6860187" cy="3971687"/>
          </a:xfrm>
          <a:prstGeom prst="rect">
            <a:avLst/>
          </a:prstGeom>
        </p:spPr>
      </p:pic>
    </p:spTree>
    <p:extLst>
      <p:ext uri="{BB962C8B-B14F-4D97-AF65-F5344CB8AC3E}">
        <p14:creationId xmlns:p14="http://schemas.microsoft.com/office/powerpoint/2010/main" val="196944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Struggles</a:t>
            </a:r>
          </a:p>
        </p:txBody>
      </p:sp>
      <p:pic>
        <p:nvPicPr>
          <p:cNvPr id="170" name="Picture 1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371600"/>
            <a:ext cx="9369046" cy="4419362"/>
          </a:xfrm>
          <a:prstGeom prst="rect">
            <a:avLst/>
          </a:prstGeom>
        </p:spPr>
      </p:pic>
    </p:spTree>
    <p:extLst>
      <p:ext uri="{BB962C8B-B14F-4D97-AF65-F5344CB8AC3E}">
        <p14:creationId xmlns:p14="http://schemas.microsoft.com/office/powerpoint/2010/main" val="23063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a:t>
            </a:r>
          </a:p>
        </p:txBody>
      </p:sp>
      <p:sp>
        <p:nvSpPr>
          <p:cNvPr id="4" name="Text Placeholder 3"/>
          <p:cNvSpPr>
            <a:spLocks noGrp="1"/>
          </p:cNvSpPr>
          <p:nvPr>
            <p:ph type="body" sz="quarter" idx="13"/>
          </p:nvPr>
        </p:nvSpPr>
        <p:spPr>
          <a:xfrm>
            <a:off x="141078" y="1071748"/>
            <a:ext cx="11173968" cy="4956048"/>
          </a:xfrm>
        </p:spPr>
        <p:txBody>
          <a:bodyPr>
            <a:normAutofit/>
          </a:bodyPr>
          <a:lstStyle/>
          <a:p>
            <a:r>
              <a:rPr lang="en-US" dirty="0"/>
              <a:t>A </a:t>
            </a:r>
            <a:r>
              <a:rPr lang="en-US" b="1" dirty="0"/>
              <a:t>stage</a:t>
            </a:r>
            <a:r>
              <a:rPr lang="en-US" dirty="0"/>
              <a:t> is a </a:t>
            </a:r>
            <a:r>
              <a:rPr lang="en-US" i="1" dirty="0"/>
              <a:t>logical</a:t>
            </a:r>
            <a:r>
              <a:rPr lang="en-US" dirty="0"/>
              <a:t> and </a:t>
            </a:r>
            <a:r>
              <a:rPr lang="en-US" i="1" dirty="0"/>
              <a:t>independent</a:t>
            </a:r>
            <a:r>
              <a:rPr lang="en-US" dirty="0"/>
              <a:t> entity that represents where you want to deploy a release </a:t>
            </a:r>
          </a:p>
          <a:p>
            <a:r>
              <a:rPr lang="en-US" dirty="0"/>
              <a:t>The deployment in a stage may be to a collection of servers, a cloud, or multiple clouds</a:t>
            </a:r>
          </a:p>
          <a:p>
            <a:r>
              <a:rPr lang="en-US" dirty="0"/>
              <a:t>Deploy to a stage </a:t>
            </a:r>
            <a:r>
              <a:rPr lang="en-US" i="1" dirty="0"/>
              <a:t>independently</a:t>
            </a:r>
            <a:r>
              <a:rPr lang="en-US" dirty="0"/>
              <a:t> of other stages in the pipeline</a:t>
            </a:r>
          </a:p>
          <a:p>
            <a:r>
              <a:rPr lang="en-US" dirty="0"/>
              <a:t>The deployment pipeline of a release to a stage is defined in terms of </a:t>
            </a:r>
            <a:r>
              <a:rPr lang="en-US" b="1" dirty="0"/>
              <a:t>jobs</a:t>
            </a:r>
            <a:r>
              <a:rPr lang="en-US" dirty="0"/>
              <a:t> and </a:t>
            </a:r>
            <a:r>
              <a:rPr lang="en-US" b="1" dirty="0"/>
              <a:t>tasks</a:t>
            </a:r>
          </a:p>
          <a:p>
            <a:r>
              <a:rPr lang="en-US" dirty="0"/>
              <a:t>The physical deployment of a release to a stage is controlled through</a:t>
            </a:r>
            <a:br>
              <a:rPr lang="en-US" dirty="0"/>
            </a:br>
            <a:r>
              <a:rPr lang="en-US" b="1" dirty="0"/>
              <a:t>approvals and gates</a:t>
            </a:r>
            <a:r>
              <a:rPr lang="en-US" dirty="0"/>
              <a:t>, </a:t>
            </a:r>
            <a:r>
              <a:rPr lang="en-US" b="1" dirty="0"/>
              <a:t>deployment conditions and triggers</a:t>
            </a:r>
            <a:r>
              <a:rPr lang="en-US" dirty="0"/>
              <a:t>, and </a:t>
            </a:r>
            <a:r>
              <a:rPr lang="en-US" b="1" dirty="0"/>
              <a:t>queuing policies</a:t>
            </a:r>
          </a:p>
        </p:txBody>
      </p:sp>
      <p:sp>
        <p:nvSpPr>
          <p:cNvPr id="6"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pic>
        <p:nvPicPr>
          <p:cNvPr id="5" name="Picture 4">
            <a:extLst>
              <a:ext uri="{FF2B5EF4-FFF2-40B4-BE49-F238E27FC236}">
                <a16:creationId xmlns:a16="http://schemas.microsoft.com/office/drawing/2014/main" id="{3D5189C2-C371-4931-90FC-F76C323C497E}"/>
              </a:ext>
            </a:extLst>
          </p:cNvPr>
          <p:cNvPicPr>
            <a:picLocks noChangeAspect="1"/>
          </p:cNvPicPr>
          <p:nvPr/>
        </p:nvPicPr>
        <p:blipFill>
          <a:blip r:embed="rId3"/>
          <a:stretch>
            <a:fillRect/>
          </a:stretch>
        </p:blipFill>
        <p:spPr>
          <a:xfrm>
            <a:off x="381000" y="3619995"/>
            <a:ext cx="5006229" cy="2459340"/>
          </a:xfrm>
          <a:prstGeom prst="rect">
            <a:avLst/>
          </a:prstGeom>
        </p:spPr>
      </p:pic>
      <p:pic>
        <p:nvPicPr>
          <p:cNvPr id="7" name="Picture 6">
            <a:extLst>
              <a:ext uri="{FF2B5EF4-FFF2-40B4-BE49-F238E27FC236}">
                <a16:creationId xmlns:a16="http://schemas.microsoft.com/office/drawing/2014/main" id="{7B3DACE8-7682-4BAF-BB4B-209084803326}"/>
              </a:ext>
            </a:extLst>
          </p:cNvPr>
          <p:cNvPicPr>
            <a:picLocks noChangeAspect="1"/>
          </p:cNvPicPr>
          <p:nvPr/>
        </p:nvPicPr>
        <p:blipFill>
          <a:blip r:embed="rId4"/>
          <a:stretch>
            <a:fillRect/>
          </a:stretch>
        </p:blipFill>
        <p:spPr>
          <a:xfrm>
            <a:off x="5728062" y="3537456"/>
            <a:ext cx="5878096" cy="2624417"/>
          </a:xfrm>
          <a:prstGeom prst="rect">
            <a:avLst/>
          </a:prstGeom>
        </p:spPr>
      </p:pic>
    </p:spTree>
    <p:extLst>
      <p:ext uri="{BB962C8B-B14F-4D97-AF65-F5344CB8AC3E}">
        <p14:creationId xmlns:p14="http://schemas.microsoft.com/office/powerpoint/2010/main" val="2837146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DB46-D8F3-413C-A4A5-AA59F9DE9EF9}"/>
              </a:ext>
            </a:extLst>
          </p:cNvPr>
          <p:cNvSpPr>
            <a:spLocks noGrp="1"/>
          </p:cNvSpPr>
          <p:nvPr>
            <p:ph type="title"/>
          </p:nvPr>
        </p:nvSpPr>
        <p:spPr/>
        <p:txBody>
          <a:bodyPr/>
          <a:lstStyle/>
          <a:p>
            <a:r>
              <a:rPr lang="en-US" dirty="0"/>
              <a:t>Stages - Jobs</a:t>
            </a:r>
          </a:p>
        </p:txBody>
      </p:sp>
      <p:sp>
        <p:nvSpPr>
          <p:cNvPr id="3" name="Slide Number Placeholder 2">
            <a:extLst>
              <a:ext uri="{FF2B5EF4-FFF2-40B4-BE49-F238E27FC236}">
                <a16:creationId xmlns:a16="http://schemas.microsoft.com/office/drawing/2014/main" id="{35DA2251-A009-4EA9-ABC3-D7BB61417B34}"/>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4" name="Text Placeholder 3">
            <a:extLst>
              <a:ext uri="{FF2B5EF4-FFF2-40B4-BE49-F238E27FC236}">
                <a16:creationId xmlns:a16="http://schemas.microsoft.com/office/drawing/2014/main" id="{DC58B31D-3BD9-4517-86D3-880E14673527}"/>
              </a:ext>
            </a:extLst>
          </p:cNvPr>
          <p:cNvSpPr>
            <a:spLocks noGrp="1"/>
          </p:cNvSpPr>
          <p:nvPr>
            <p:ph type="body" sz="quarter" idx="13"/>
          </p:nvPr>
        </p:nvSpPr>
        <p:spPr>
          <a:xfrm>
            <a:off x="402336" y="1143000"/>
            <a:ext cx="11173968" cy="4956048"/>
          </a:xfrm>
        </p:spPr>
        <p:txBody>
          <a:bodyPr>
            <a:normAutofit/>
          </a:bodyPr>
          <a:lstStyle/>
          <a:p>
            <a:r>
              <a:rPr lang="en-US" dirty="0"/>
              <a:t>Organize your deployment pipeline into jobs. Every deployment pipeline has at least one job</a:t>
            </a:r>
          </a:p>
          <a:p>
            <a:r>
              <a:rPr lang="en-US" dirty="0"/>
              <a:t>A </a:t>
            </a:r>
            <a:r>
              <a:rPr lang="en-US" b="1" dirty="0"/>
              <a:t>job</a:t>
            </a:r>
            <a:r>
              <a:rPr lang="en-US" dirty="0"/>
              <a:t> is a series of </a:t>
            </a:r>
            <a:r>
              <a:rPr lang="en-US" b="1" dirty="0"/>
              <a:t>tasks</a:t>
            </a:r>
            <a:r>
              <a:rPr lang="en-US" dirty="0"/>
              <a:t> that run sequentially on the same target</a:t>
            </a:r>
          </a:p>
          <a:p>
            <a:r>
              <a:rPr lang="en-US" dirty="0"/>
              <a:t>At design time in your job, you specify a series of tasks that you want to run on a common target. </a:t>
            </a:r>
          </a:p>
          <a:p>
            <a:r>
              <a:rPr lang="en-US" dirty="0"/>
              <a:t>At run time (when the release pipeline is triggered), each job is dispatched as one or more jobs to its target</a:t>
            </a:r>
          </a:p>
          <a:p>
            <a:r>
              <a:rPr lang="en-US" dirty="0"/>
              <a:t>In a deployment pipeline, the target can be either an agent, a deployment group, or the server</a:t>
            </a:r>
          </a:p>
          <a:p>
            <a:r>
              <a:rPr lang="en-US" dirty="0"/>
              <a:t>When the target is an agent, the tasks are run on the computer that hosts the agent</a:t>
            </a:r>
          </a:p>
          <a:p>
            <a:endParaRPr lang="en-US" dirty="0"/>
          </a:p>
        </p:txBody>
      </p:sp>
      <p:pic>
        <p:nvPicPr>
          <p:cNvPr id="6" name="Picture 5">
            <a:extLst>
              <a:ext uri="{FF2B5EF4-FFF2-40B4-BE49-F238E27FC236}">
                <a16:creationId xmlns:a16="http://schemas.microsoft.com/office/drawing/2014/main" id="{7BA824F7-D1DD-42FD-8B6A-87558D4CC654}"/>
              </a:ext>
            </a:extLst>
          </p:cNvPr>
          <p:cNvPicPr>
            <a:picLocks noChangeAspect="1"/>
          </p:cNvPicPr>
          <p:nvPr/>
        </p:nvPicPr>
        <p:blipFill>
          <a:blip r:embed="rId2"/>
          <a:stretch>
            <a:fillRect/>
          </a:stretch>
        </p:blipFill>
        <p:spPr>
          <a:xfrm>
            <a:off x="1981200" y="4038600"/>
            <a:ext cx="7505755" cy="1943114"/>
          </a:xfrm>
          <a:prstGeom prst="rect">
            <a:avLst/>
          </a:prstGeom>
        </p:spPr>
      </p:pic>
    </p:spTree>
    <p:extLst>
      <p:ext uri="{BB962C8B-B14F-4D97-AF65-F5344CB8AC3E}">
        <p14:creationId xmlns:p14="http://schemas.microsoft.com/office/powerpoint/2010/main" val="2378152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 Tasks</a:t>
            </a:r>
          </a:p>
        </p:txBody>
      </p:sp>
      <p:sp>
        <p:nvSpPr>
          <p:cNvPr id="4" name="Text Placeholder 3"/>
          <p:cNvSpPr>
            <a:spLocks noGrp="1"/>
          </p:cNvSpPr>
          <p:nvPr>
            <p:ph type="body" sz="quarter" idx="13"/>
          </p:nvPr>
        </p:nvSpPr>
        <p:spPr>
          <a:xfrm>
            <a:off x="141078" y="1071748"/>
            <a:ext cx="11173968" cy="4956048"/>
          </a:xfrm>
        </p:spPr>
        <p:txBody>
          <a:bodyPr>
            <a:normAutofit/>
          </a:bodyPr>
          <a:lstStyle/>
          <a:p>
            <a:r>
              <a:rPr lang="en-US" dirty="0"/>
              <a:t>A </a:t>
            </a:r>
            <a:r>
              <a:rPr lang="en-US" b="1" dirty="0"/>
              <a:t>task</a:t>
            </a:r>
            <a:r>
              <a:rPr lang="en-US" dirty="0"/>
              <a:t> is the building block for defining automation in a stage of a release pipeline</a:t>
            </a:r>
          </a:p>
          <a:p>
            <a:r>
              <a:rPr lang="en-US" dirty="0"/>
              <a:t>Packaged script or procedure that has been abstracted with a set of inputs</a:t>
            </a:r>
          </a:p>
          <a:p>
            <a:r>
              <a:rPr lang="en-US" dirty="0"/>
              <a:t>All the tasks are run in sequence, one after the other, on an agent</a:t>
            </a:r>
          </a:p>
          <a:p>
            <a:pPr marL="0" indent="0">
              <a:buNone/>
            </a:pPr>
            <a:endParaRPr lang="en-US" dirty="0"/>
          </a:p>
        </p:txBody>
      </p:sp>
      <p:sp>
        <p:nvSpPr>
          <p:cNvPr id="6"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pic>
        <p:nvPicPr>
          <p:cNvPr id="5" name="Picture 4">
            <a:extLst>
              <a:ext uri="{FF2B5EF4-FFF2-40B4-BE49-F238E27FC236}">
                <a16:creationId xmlns:a16="http://schemas.microsoft.com/office/drawing/2014/main" id="{4BB14A8B-0DC3-4B32-B9F3-24FE382A5D65}"/>
              </a:ext>
            </a:extLst>
          </p:cNvPr>
          <p:cNvPicPr>
            <a:picLocks noChangeAspect="1"/>
          </p:cNvPicPr>
          <p:nvPr/>
        </p:nvPicPr>
        <p:blipFill>
          <a:blip r:embed="rId3"/>
          <a:stretch>
            <a:fillRect/>
          </a:stretch>
        </p:blipFill>
        <p:spPr>
          <a:xfrm>
            <a:off x="3729430" y="2362200"/>
            <a:ext cx="3782246" cy="3992879"/>
          </a:xfrm>
          <a:prstGeom prst="rect">
            <a:avLst/>
          </a:prstGeom>
        </p:spPr>
      </p:pic>
    </p:spTree>
    <p:extLst>
      <p:ext uri="{BB962C8B-B14F-4D97-AF65-F5344CB8AC3E}">
        <p14:creationId xmlns:p14="http://schemas.microsoft.com/office/powerpoint/2010/main" val="11940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CDB5-2897-4D17-B3BB-E4B4D4C7EBE5}"/>
              </a:ext>
            </a:extLst>
          </p:cNvPr>
          <p:cNvSpPr>
            <a:spLocks noGrp="1"/>
          </p:cNvSpPr>
          <p:nvPr>
            <p:ph type="title"/>
          </p:nvPr>
        </p:nvSpPr>
        <p:spPr/>
        <p:txBody>
          <a:bodyPr/>
          <a:lstStyle/>
          <a:p>
            <a:r>
              <a:rPr lang="en-US" dirty="0"/>
              <a:t>Stages - General</a:t>
            </a:r>
          </a:p>
        </p:txBody>
      </p:sp>
      <p:sp>
        <p:nvSpPr>
          <p:cNvPr id="3" name="Slide Number Placeholder 2">
            <a:extLst>
              <a:ext uri="{FF2B5EF4-FFF2-40B4-BE49-F238E27FC236}">
                <a16:creationId xmlns:a16="http://schemas.microsoft.com/office/drawing/2014/main" id="{607EC68F-7CAB-4767-8652-D5C7A53C0FB7}"/>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43</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4" name="Text Placeholder 3">
            <a:extLst>
              <a:ext uri="{FF2B5EF4-FFF2-40B4-BE49-F238E27FC236}">
                <a16:creationId xmlns:a16="http://schemas.microsoft.com/office/drawing/2014/main" id="{DF31452A-25A6-45C0-A48E-DE9D85EE324B}"/>
              </a:ext>
            </a:extLst>
          </p:cNvPr>
          <p:cNvSpPr>
            <a:spLocks noGrp="1"/>
          </p:cNvSpPr>
          <p:nvPr>
            <p:ph type="body" sz="quarter" idx="13"/>
          </p:nvPr>
        </p:nvSpPr>
        <p:spPr/>
        <p:txBody>
          <a:bodyPr/>
          <a:lstStyle/>
          <a:p>
            <a:endParaRPr lang="en-US" dirty="0"/>
          </a:p>
        </p:txBody>
      </p:sp>
      <p:pic>
        <p:nvPicPr>
          <p:cNvPr id="6" name="Picture 5">
            <a:extLst>
              <a:ext uri="{FF2B5EF4-FFF2-40B4-BE49-F238E27FC236}">
                <a16:creationId xmlns:a16="http://schemas.microsoft.com/office/drawing/2014/main" id="{6309A894-8ABE-4BBC-8135-BC88E2CF4D68}"/>
              </a:ext>
            </a:extLst>
          </p:cNvPr>
          <p:cNvPicPr>
            <a:picLocks noChangeAspect="1"/>
          </p:cNvPicPr>
          <p:nvPr/>
        </p:nvPicPr>
        <p:blipFill>
          <a:blip r:embed="rId3"/>
          <a:stretch>
            <a:fillRect/>
          </a:stretch>
        </p:blipFill>
        <p:spPr>
          <a:xfrm>
            <a:off x="1504692" y="1635828"/>
            <a:ext cx="9182616" cy="3586344"/>
          </a:xfrm>
          <a:prstGeom prst="rect">
            <a:avLst/>
          </a:prstGeom>
        </p:spPr>
      </p:pic>
    </p:spTree>
    <p:extLst>
      <p:ext uri="{BB962C8B-B14F-4D97-AF65-F5344CB8AC3E}">
        <p14:creationId xmlns:p14="http://schemas.microsoft.com/office/powerpoint/2010/main" val="2089632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8689-7B47-47C9-9ED6-CEF7AC308216}"/>
              </a:ext>
            </a:extLst>
          </p:cNvPr>
          <p:cNvSpPr>
            <a:spLocks noGrp="1"/>
          </p:cNvSpPr>
          <p:nvPr>
            <p:ph type="title"/>
          </p:nvPr>
        </p:nvSpPr>
        <p:spPr/>
        <p:txBody>
          <a:bodyPr/>
          <a:lstStyle/>
          <a:p>
            <a:r>
              <a:rPr lang="en-US" dirty="0"/>
              <a:t>Stages – Queuing Policies</a:t>
            </a:r>
          </a:p>
        </p:txBody>
      </p:sp>
      <p:sp>
        <p:nvSpPr>
          <p:cNvPr id="3" name="Slide Number Placeholder 2">
            <a:extLst>
              <a:ext uri="{FF2B5EF4-FFF2-40B4-BE49-F238E27FC236}">
                <a16:creationId xmlns:a16="http://schemas.microsoft.com/office/drawing/2014/main" id="{9CB9F1BD-363A-4F94-8CEC-E37B4AFA4593}"/>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44</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4" name="Text Placeholder 3">
            <a:extLst>
              <a:ext uri="{FF2B5EF4-FFF2-40B4-BE49-F238E27FC236}">
                <a16:creationId xmlns:a16="http://schemas.microsoft.com/office/drawing/2014/main" id="{60C25D56-DAF0-4722-9B8C-952BC26ED73C}"/>
              </a:ext>
            </a:extLst>
          </p:cNvPr>
          <p:cNvSpPr>
            <a:spLocks noGrp="1"/>
          </p:cNvSpPr>
          <p:nvPr>
            <p:ph type="body" sz="quarter" idx="13"/>
          </p:nvPr>
        </p:nvSpPr>
        <p:spPr/>
        <p:txBody>
          <a:bodyPr/>
          <a:lstStyle/>
          <a:p>
            <a:pPr marL="0" indent="0">
              <a:buNone/>
            </a:pPr>
            <a:endParaRPr lang="en-US" dirty="0"/>
          </a:p>
        </p:txBody>
      </p:sp>
      <p:pic>
        <p:nvPicPr>
          <p:cNvPr id="7" name="Picture 6">
            <a:extLst>
              <a:ext uri="{FF2B5EF4-FFF2-40B4-BE49-F238E27FC236}">
                <a16:creationId xmlns:a16="http://schemas.microsoft.com/office/drawing/2014/main" id="{61B231DA-6624-490F-AF87-062859EFE7EB}"/>
              </a:ext>
            </a:extLst>
          </p:cNvPr>
          <p:cNvPicPr>
            <a:picLocks noChangeAspect="1"/>
          </p:cNvPicPr>
          <p:nvPr/>
        </p:nvPicPr>
        <p:blipFill>
          <a:blip r:embed="rId3"/>
          <a:stretch>
            <a:fillRect/>
          </a:stretch>
        </p:blipFill>
        <p:spPr>
          <a:xfrm>
            <a:off x="2133600" y="1650460"/>
            <a:ext cx="8250099" cy="4343400"/>
          </a:xfrm>
          <a:prstGeom prst="rect">
            <a:avLst/>
          </a:prstGeom>
        </p:spPr>
      </p:pic>
    </p:spTree>
    <p:extLst>
      <p:ext uri="{BB962C8B-B14F-4D97-AF65-F5344CB8AC3E}">
        <p14:creationId xmlns:p14="http://schemas.microsoft.com/office/powerpoint/2010/main" val="1586314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B18E-4322-4947-8F4C-C3C44BBAA5BC}"/>
              </a:ext>
            </a:extLst>
          </p:cNvPr>
          <p:cNvSpPr>
            <a:spLocks noGrp="1"/>
          </p:cNvSpPr>
          <p:nvPr>
            <p:ph type="title"/>
          </p:nvPr>
        </p:nvSpPr>
        <p:spPr/>
        <p:txBody>
          <a:bodyPr/>
          <a:lstStyle/>
          <a:p>
            <a:r>
              <a:rPr lang="en-US" dirty="0"/>
              <a:t>Triggers – Release Triggers</a:t>
            </a:r>
          </a:p>
        </p:txBody>
      </p:sp>
      <p:sp>
        <p:nvSpPr>
          <p:cNvPr id="3" name="Slide Number Placeholder 2">
            <a:extLst>
              <a:ext uri="{FF2B5EF4-FFF2-40B4-BE49-F238E27FC236}">
                <a16:creationId xmlns:a16="http://schemas.microsoft.com/office/drawing/2014/main" id="{0D624E66-B579-410D-9E00-B8278B23A809}"/>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45</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4" name="Text Placeholder 3">
            <a:extLst>
              <a:ext uri="{FF2B5EF4-FFF2-40B4-BE49-F238E27FC236}">
                <a16:creationId xmlns:a16="http://schemas.microsoft.com/office/drawing/2014/main" id="{99C178C2-2765-43CF-B4A0-76B56ED1B895}"/>
              </a:ext>
            </a:extLst>
          </p:cNvPr>
          <p:cNvSpPr>
            <a:spLocks noGrp="1"/>
          </p:cNvSpPr>
          <p:nvPr>
            <p:ph type="body" sz="quarter" idx="13"/>
          </p:nvPr>
        </p:nvSpPr>
        <p:spPr/>
        <p:txBody>
          <a:bodyPr/>
          <a:lstStyle/>
          <a:p>
            <a:r>
              <a:rPr lang="en-US" dirty="0"/>
              <a:t>Configure when releases should be created with:</a:t>
            </a:r>
          </a:p>
          <a:p>
            <a:pPr lvl="1"/>
            <a:r>
              <a:rPr lang="en-US" b="1" dirty="0"/>
              <a:t>Continuous deployment triggers</a:t>
            </a:r>
          </a:p>
          <a:p>
            <a:pPr lvl="2"/>
            <a:r>
              <a:rPr lang="en-US" dirty="0"/>
              <a:t>Azure Pipelines creates new releases automatically when it detects new artifacts are available</a:t>
            </a:r>
          </a:p>
          <a:p>
            <a:pPr lvl="1"/>
            <a:r>
              <a:rPr lang="en-US" b="1" dirty="0"/>
              <a:t>Scheduled release triggers</a:t>
            </a:r>
          </a:p>
          <a:p>
            <a:pPr lvl="2"/>
            <a:r>
              <a:rPr lang="en-US" dirty="0"/>
              <a:t>Create and start a release at specific times</a:t>
            </a:r>
          </a:p>
          <a:p>
            <a:pPr lvl="1"/>
            <a:r>
              <a:rPr lang="en-US" b="1" dirty="0"/>
              <a:t>Pull request triggers</a:t>
            </a:r>
          </a:p>
          <a:p>
            <a:pPr lvl="2"/>
            <a:r>
              <a:rPr lang="en-US" dirty="0"/>
              <a:t>Configure a pull request trigger that will create a new release when a pull request uploads a new version of the artifact</a:t>
            </a:r>
          </a:p>
        </p:txBody>
      </p:sp>
      <p:pic>
        <p:nvPicPr>
          <p:cNvPr id="6" name="Picture 5">
            <a:extLst>
              <a:ext uri="{FF2B5EF4-FFF2-40B4-BE49-F238E27FC236}">
                <a16:creationId xmlns:a16="http://schemas.microsoft.com/office/drawing/2014/main" id="{9AB1D853-F2CD-42F4-A8B7-0B8628D3150B}"/>
              </a:ext>
            </a:extLst>
          </p:cNvPr>
          <p:cNvPicPr>
            <a:picLocks noChangeAspect="1"/>
          </p:cNvPicPr>
          <p:nvPr/>
        </p:nvPicPr>
        <p:blipFill>
          <a:blip r:embed="rId3"/>
          <a:stretch>
            <a:fillRect/>
          </a:stretch>
        </p:blipFill>
        <p:spPr>
          <a:xfrm>
            <a:off x="1143000" y="3488324"/>
            <a:ext cx="3962400" cy="2610724"/>
          </a:xfrm>
          <a:prstGeom prst="rect">
            <a:avLst/>
          </a:prstGeom>
        </p:spPr>
      </p:pic>
      <p:pic>
        <p:nvPicPr>
          <p:cNvPr id="8" name="Picture 7">
            <a:extLst>
              <a:ext uri="{FF2B5EF4-FFF2-40B4-BE49-F238E27FC236}">
                <a16:creationId xmlns:a16="http://schemas.microsoft.com/office/drawing/2014/main" id="{ECFCF513-D153-4685-8D34-34C2E886D0F1}"/>
              </a:ext>
            </a:extLst>
          </p:cNvPr>
          <p:cNvPicPr>
            <a:picLocks noChangeAspect="1"/>
          </p:cNvPicPr>
          <p:nvPr/>
        </p:nvPicPr>
        <p:blipFill>
          <a:blip r:embed="rId4"/>
          <a:stretch>
            <a:fillRect/>
          </a:stretch>
        </p:blipFill>
        <p:spPr>
          <a:xfrm>
            <a:off x="7086602" y="3703065"/>
            <a:ext cx="4100542" cy="2181241"/>
          </a:xfrm>
          <a:prstGeom prst="rect">
            <a:avLst/>
          </a:prstGeom>
        </p:spPr>
      </p:pic>
    </p:spTree>
    <p:extLst>
      <p:ext uri="{BB962C8B-B14F-4D97-AF65-F5344CB8AC3E}">
        <p14:creationId xmlns:p14="http://schemas.microsoft.com/office/powerpoint/2010/main" val="224021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BDD-6BDF-4EB7-AD06-642855272213}"/>
              </a:ext>
            </a:extLst>
          </p:cNvPr>
          <p:cNvSpPr>
            <a:spLocks noGrp="1"/>
          </p:cNvSpPr>
          <p:nvPr>
            <p:ph type="title"/>
          </p:nvPr>
        </p:nvSpPr>
        <p:spPr/>
        <p:txBody>
          <a:bodyPr/>
          <a:lstStyle/>
          <a:p>
            <a:r>
              <a:rPr lang="en-US" dirty="0"/>
              <a:t>Triggers – Stage Triggers</a:t>
            </a:r>
          </a:p>
        </p:txBody>
      </p:sp>
      <p:sp>
        <p:nvSpPr>
          <p:cNvPr id="3" name="Slide Number Placeholder 2">
            <a:extLst>
              <a:ext uri="{FF2B5EF4-FFF2-40B4-BE49-F238E27FC236}">
                <a16:creationId xmlns:a16="http://schemas.microsoft.com/office/drawing/2014/main" id="{514835E0-5CC0-46D1-8343-DF82149C50BE}"/>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46</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4" name="Text Placeholder 3">
            <a:extLst>
              <a:ext uri="{FF2B5EF4-FFF2-40B4-BE49-F238E27FC236}">
                <a16:creationId xmlns:a16="http://schemas.microsoft.com/office/drawing/2014/main" id="{6CC09707-C826-4162-BE19-16511B44B30B}"/>
              </a:ext>
            </a:extLst>
          </p:cNvPr>
          <p:cNvSpPr>
            <a:spLocks noGrp="1"/>
          </p:cNvSpPr>
          <p:nvPr>
            <p:ph type="body" sz="quarter" idx="13"/>
          </p:nvPr>
        </p:nvSpPr>
        <p:spPr/>
        <p:txBody>
          <a:bodyPr>
            <a:normAutofit/>
          </a:bodyPr>
          <a:lstStyle/>
          <a:p>
            <a:pPr marL="0" indent="0">
              <a:buNone/>
            </a:pPr>
            <a:r>
              <a:rPr lang="en-US" dirty="0"/>
              <a:t>Trigger deployment to each stage automatically when a release is created by a continuous deployment trigger, based on:</a:t>
            </a:r>
          </a:p>
          <a:p>
            <a:r>
              <a:rPr lang="en-US" dirty="0"/>
              <a:t>The result of deploying to a previous stage in the pipeline </a:t>
            </a:r>
          </a:p>
          <a:p>
            <a:r>
              <a:rPr lang="en-US" dirty="0"/>
              <a:t>Filters based on the artifacts </a:t>
            </a:r>
          </a:p>
          <a:p>
            <a:r>
              <a:rPr lang="en-US" dirty="0"/>
              <a:t>A predefined schedule</a:t>
            </a:r>
          </a:p>
          <a:p>
            <a:r>
              <a:rPr lang="en-US" dirty="0"/>
              <a:t>A pull request that updates the artifacts</a:t>
            </a:r>
          </a:p>
          <a:p>
            <a:r>
              <a:rPr lang="en-US" dirty="0"/>
              <a:t>The pull request trigger conditions settings</a:t>
            </a:r>
          </a:p>
          <a:p>
            <a:r>
              <a:rPr lang="en-US" dirty="0"/>
              <a:t>Manually by a user</a:t>
            </a:r>
          </a:p>
          <a:p>
            <a:endParaRPr lang="en-US" dirty="0"/>
          </a:p>
        </p:txBody>
      </p:sp>
      <p:pic>
        <p:nvPicPr>
          <p:cNvPr id="13" name="Picture 12">
            <a:extLst>
              <a:ext uri="{FF2B5EF4-FFF2-40B4-BE49-F238E27FC236}">
                <a16:creationId xmlns:a16="http://schemas.microsoft.com/office/drawing/2014/main" id="{4486F1DD-6312-48BC-BCB8-24C76EF26234}"/>
              </a:ext>
            </a:extLst>
          </p:cNvPr>
          <p:cNvPicPr>
            <a:picLocks noChangeAspect="1"/>
          </p:cNvPicPr>
          <p:nvPr/>
        </p:nvPicPr>
        <p:blipFill>
          <a:blip r:embed="rId3"/>
          <a:stretch>
            <a:fillRect/>
          </a:stretch>
        </p:blipFill>
        <p:spPr>
          <a:xfrm>
            <a:off x="7745422" y="1577111"/>
            <a:ext cx="4215797" cy="5119711"/>
          </a:xfrm>
          <a:prstGeom prst="rect">
            <a:avLst/>
          </a:prstGeom>
        </p:spPr>
      </p:pic>
    </p:spTree>
    <p:extLst>
      <p:ext uri="{BB962C8B-B14F-4D97-AF65-F5344CB8AC3E}">
        <p14:creationId xmlns:p14="http://schemas.microsoft.com/office/powerpoint/2010/main" val="3728146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D74C-8A41-41DC-97F9-1458EE5DC820}"/>
              </a:ext>
            </a:extLst>
          </p:cNvPr>
          <p:cNvSpPr>
            <a:spLocks noGrp="1"/>
          </p:cNvSpPr>
          <p:nvPr>
            <p:ph type="title"/>
          </p:nvPr>
        </p:nvSpPr>
        <p:spPr/>
        <p:txBody>
          <a:bodyPr/>
          <a:lstStyle/>
          <a:p>
            <a:r>
              <a:rPr lang="en-US" dirty="0"/>
              <a:t>Approvals and Gates</a:t>
            </a:r>
          </a:p>
        </p:txBody>
      </p:sp>
      <p:sp>
        <p:nvSpPr>
          <p:cNvPr id="3" name="Slide Number Placeholder 2">
            <a:extLst>
              <a:ext uri="{FF2B5EF4-FFF2-40B4-BE49-F238E27FC236}">
                <a16:creationId xmlns:a16="http://schemas.microsoft.com/office/drawing/2014/main" id="{BB60D5E5-4153-4881-933A-D037F80F9C3E}"/>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47</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4" name="Text Placeholder 3">
            <a:extLst>
              <a:ext uri="{FF2B5EF4-FFF2-40B4-BE49-F238E27FC236}">
                <a16:creationId xmlns:a16="http://schemas.microsoft.com/office/drawing/2014/main" id="{2F3074B1-2FB6-423E-B07A-E2760DB9C1FA}"/>
              </a:ext>
            </a:extLst>
          </p:cNvPr>
          <p:cNvSpPr>
            <a:spLocks noGrp="1"/>
          </p:cNvSpPr>
          <p:nvPr>
            <p:ph type="body" sz="quarter" idx="13"/>
          </p:nvPr>
        </p:nvSpPr>
        <p:spPr>
          <a:xfrm>
            <a:off x="316266" y="950976"/>
            <a:ext cx="11173968" cy="4956048"/>
          </a:xfrm>
        </p:spPr>
        <p:txBody>
          <a:bodyPr/>
          <a:lstStyle/>
          <a:p>
            <a:r>
              <a:rPr lang="en-US" b="1" dirty="0"/>
              <a:t>Approvals</a:t>
            </a:r>
            <a:r>
              <a:rPr lang="en-US" dirty="0"/>
              <a:t> and </a:t>
            </a:r>
            <a:r>
              <a:rPr lang="en-US" b="1" dirty="0"/>
              <a:t>gates</a:t>
            </a:r>
            <a:r>
              <a:rPr lang="en-US" dirty="0"/>
              <a:t> give you additional control over the start and completion of the deployment pipeline</a:t>
            </a:r>
          </a:p>
          <a:p>
            <a:r>
              <a:rPr lang="en-US" dirty="0"/>
              <a:t>Configure each stage in a release pipeline with pre- and post-deployment conditions that can include waiting for users to manually approve or reject deployments, and checking with other automated systems until specific conditions are verified</a:t>
            </a:r>
          </a:p>
          <a:p>
            <a:r>
              <a:rPr lang="en-US" dirty="0"/>
              <a:t>Configure a manual intervention to pause the deployment pipeline and prompt users to carry out manual tasks, then resume or reject the deployment</a:t>
            </a:r>
          </a:p>
        </p:txBody>
      </p:sp>
      <p:pic>
        <p:nvPicPr>
          <p:cNvPr id="6" name="Picture 5">
            <a:extLst>
              <a:ext uri="{FF2B5EF4-FFF2-40B4-BE49-F238E27FC236}">
                <a16:creationId xmlns:a16="http://schemas.microsoft.com/office/drawing/2014/main" id="{1B8492BC-3CBC-4DC6-8E78-1C5A5ECBFE3A}"/>
              </a:ext>
            </a:extLst>
          </p:cNvPr>
          <p:cNvPicPr>
            <a:picLocks noChangeAspect="1"/>
          </p:cNvPicPr>
          <p:nvPr/>
        </p:nvPicPr>
        <p:blipFill>
          <a:blip r:embed="rId3"/>
          <a:stretch>
            <a:fillRect/>
          </a:stretch>
        </p:blipFill>
        <p:spPr>
          <a:xfrm>
            <a:off x="7978917" y="2794989"/>
            <a:ext cx="3867788" cy="3815166"/>
          </a:xfrm>
          <a:prstGeom prst="rect">
            <a:avLst/>
          </a:prstGeom>
        </p:spPr>
      </p:pic>
      <p:pic>
        <p:nvPicPr>
          <p:cNvPr id="5" name="Picture 4">
            <a:extLst>
              <a:ext uri="{FF2B5EF4-FFF2-40B4-BE49-F238E27FC236}">
                <a16:creationId xmlns:a16="http://schemas.microsoft.com/office/drawing/2014/main" id="{67F283BE-3C39-3B8F-2925-21EC0C08BA42}"/>
              </a:ext>
            </a:extLst>
          </p:cNvPr>
          <p:cNvPicPr>
            <a:picLocks noChangeAspect="1"/>
          </p:cNvPicPr>
          <p:nvPr/>
        </p:nvPicPr>
        <p:blipFill>
          <a:blip r:embed="rId4"/>
          <a:stretch>
            <a:fillRect/>
          </a:stretch>
        </p:blipFill>
        <p:spPr>
          <a:xfrm>
            <a:off x="576399" y="2902738"/>
            <a:ext cx="3709409" cy="3599888"/>
          </a:xfrm>
          <a:prstGeom prst="rect">
            <a:avLst/>
          </a:prstGeom>
        </p:spPr>
      </p:pic>
      <p:pic>
        <p:nvPicPr>
          <p:cNvPr id="7" name="Picture 6">
            <a:extLst>
              <a:ext uri="{FF2B5EF4-FFF2-40B4-BE49-F238E27FC236}">
                <a16:creationId xmlns:a16="http://schemas.microsoft.com/office/drawing/2014/main" id="{AC147939-2D0B-D649-9A30-0315AB13D3C7}"/>
              </a:ext>
            </a:extLst>
          </p:cNvPr>
          <p:cNvPicPr>
            <a:picLocks noChangeAspect="1"/>
          </p:cNvPicPr>
          <p:nvPr/>
        </p:nvPicPr>
        <p:blipFill>
          <a:blip r:embed="rId5"/>
          <a:stretch>
            <a:fillRect/>
          </a:stretch>
        </p:blipFill>
        <p:spPr>
          <a:xfrm>
            <a:off x="4545941" y="2784103"/>
            <a:ext cx="3328763" cy="3948258"/>
          </a:xfrm>
          <a:prstGeom prst="rect">
            <a:avLst/>
          </a:prstGeom>
        </p:spPr>
      </p:pic>
    </p:spTree>
    <p:extLst>
      <p:ext uri="{BB962C8B-B14F-4D97-AF65-F5344CB8AC3E}">
        <p14:creationId xmlns:p14="http://schemas.microsoft.com/office/powerpoint/2010/main" val="4161237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E299-82D8-4055-A044-B4D29B8D3AEB}"/>
              </a:ext>
            </a:extLst>
          </p:cNvPr>
          <p:cNvSpPr>
            <a:spLocks noGrp="1"/>
          </p:cNvSpPr>
          <p:nvPr>
            <p:ph type="title"/>
          </p:nvPr>
        </p:nvSpPr>
        <p:spPr/>
        <p:txBody>
          <a:bodyPr/>
          <a:lstStyle/>
          <a:p>
            <a:r>
              <a:rPr lang="en-US" dirty="0"/>
              <a:t>Deployment Groups</a:t>
            </a:r>
          </a:p>
        </p:txBody>
      </p:sp>
      <p:sp>
        <p:nvSpPr>
          <p:cNvPr id="3" name="Slide Number Placeholder 2">
            <a:extLst>
              <a:ext uri="{FF2B5EF4-FFF2-40B4-BE49-F238E27FC236}">
                <a16:creationId xmlns:a16="http://schemas.microsoft.com/office/drawing/2014/main" id="{744E5D75-64B5-4792-A2AD-6F2234CB1530}"/>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48</a:t>
            </a:fld>
            <a:endParaRPr kumimoji="0" lang="en-US" sz="12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mn-cs"/>
            </a:endParaRPr>
          </a:p>
        </p:txBody>
      </p:sp>
      <p:sp>
        <p:nvSpPr>
          <p:cNvPr id="4" name="Text Placeholder 3">
            <a:extLst>
              <a:ext uri="{FF2B5EF4-FFF2-40B4-BE49-F238E27FC236}">
                <a16:creationId xmlns:a16="http://schemas.microsoft.com/office/drawing/2014/main" id="{81167977-1CED-4CFF-90FA-ECCC1EEA53E0}"/>
              </a:ext>
            </a:extLst>
          </p:cNvPr>
          <p:cNvSpPr>
            <a:spLocks noGrp="1"/>
          </p:cNvSpPr>
          <p:nvPr>
            <p:ph type="body" sz="quarter" idx="13"/>
          </p:nvPr>
        </p:nvSpPr>
        <p:spPr/>
        <p:txBody>
          <a:bodyPr/>
          <a:lstStyle/>
          <a:p>
            <a:r>
              <a:rPr lang="en-US" dirty="0"/>
              <a:t>A deployment group is a logical set of deployment target machines that have agents installed on each one.</a:t>
            </a:r>
          </a:p>
          <a:p>
            <a:r>
              <a:rPr lang="en-US" dirty="0"/>
              <a:t>Deployment groups represent the physical environments; for example, "Dev", "Test", "UAT", and "Production". In effect, a deployment group is just another grouping of agents, much like an agent pool</a:t>
            </a:r>
          </a:p>
          <a:p>
            <a:r>
              <a:rPr lang="en-US" dirty="0"/>
              <a:t>When authoring an Azure Pipelines Release pipeline, you can specify the deployment targets for a job using a deployment group. This makes it easy to define parallel execution of deployment tasks</a:t>
            </a:r>
          </a:p>
          <a:p>
            <a:r>
              <a:rPr lang="en-US" dirty="0"/>
              <a:t>Deployment groups:</a:t>
            </a:r>
          </a:p>
          <a:p>
            <a:pPr lvl="1"/>
            <a:r>
              <a:rPr lang="en-US" dirty="0"/>
              <a:t>Specify the security context and runtime targets for the agents. </a:t>
            </a:r>
          </a:p>
          <a:p>
            <a:pPr lvl="1"/>
            <a:r>
              <a:rPr lang="en-US" dirty="0"/>
              <a:t>As you create a deployment group, you add users and give them appropriate permissions to administer, manage, view, and use the group.</a:t>
            </a:r>
          </a:p>
          <a:p>
            <a:pPr lvl="1"/>
            <a:r>
              <a:rPr lang="en-US" dirty="0"/>
              <a:t>Let you view live logs for each server as a deployment takes place and download logs for all servers to track your deployments down to individual machines.</a:t>
            </a:r>
          </a:p>
          <a:p>
            <a:pPr lvl="1"/>
            <a:r>
              <a:rPr lang="en-US" dirty="0"/>
              <a:t>Enable you to use machine tags to limit deployment to specific sets of target servers.</a:t>
            </a:r>
          </a:p>
          <a:p>
            <a:endParaRPr lang="en-US" dirty="0"/>
          </a:p>
        </p:txBody>
      </p:sp>
    </p:spTree>
    <p:extLst>
      <p:ext uri="{BB962C8B-B14F-4D97-AF65-F5344CB8AC3E}">
        <p14:creationId xmlns:p14="http://schemas.microsoft.com/office/powerpoint/2010/main" val="1721993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EFD3-4248-4A26-9335-03173351E7D5}"/>
              </a:ext>
            </a:extLst>
          </p:cNvPr>
          <p:cNvSpPr>
            <a:spLocks noGrp="1"/>
          </p:cNvSpPr>
          <p:nvPr>
            <p:ph type="title"/>
          </p:nvPr>
        </p:nvSpPr>
        <p:spPr/>
        <p:txBody>
          <a:bodyPr/>
          <a:lstStyle/>
          <a:p>
            <a:r>
              <a:rPr lang="en-US" dirty="0"/>
              <a:t>Library</a:t>
            </a:r>
          </a:p>
        </p:txBody>
      </p:sp>
      <p:sp>
        <p:nvSpPr>
          <p:cNvPr id="3" name="Slide Number Placeholder 2">
            <a:extLst>
              <a:ext uri="{FF2B5EF4-FFF2-40B4-BE49-F238E27FC236}">
                <a16:creationId xmlns:a16="http://schemas.microsoft.com/office/drawing/2014/main" id="{BEEE7B46-5624-4403-80B9-7CF6C53E574B}"/>
              </a:ext>
            </a:extLst>
          </p:cNvPr>
          <p:cNvSpPr>
            <a:spLocks noGrp="1"/>
          </p:cNvSpPr>
          <p:nvPr>
            <p:ph type="sldNum" sz="quarter" idx="12"/>
          </p:nvPr>
        </p:nvSpPr>
        <p:spPr/>
        <p:txBody>
          <a:bodyPr/>
          <a:lstStyle/>
          <a:p>
            <a:fld id="{AFFF257A-30C5-4AFB-911B-BE4CEEA1EA82}" type="slidenum">
              <a:rPr lang="en-US" smtClean="0"/>
              <a:t>49</a:t>
            </a:fld>
            <a:endParaRPr lang="en-US" dirty="0"/>
          </a:p>
        </p:txBody>
      </p:sp>
      <p:sp>
        <p:nvSpPr>
          <p:cNvPr id="4" name="Text Placeholder 3">
            <a:extLst>
              <a:ext uri="{FF2B5EF4-FFF2-40B4-BE49-F238E27FC236}">
                <a16:creationId xmlns:a16="http://schemas.microsoft.com/office/drawing/2014/main" id="{BA2B465D-65BE-435C-AFC7-FF3A667F4847}"/>
              </a:ext>
            </a:extLst>
          </p:cNvPr>
          <p:cNvSpPr>
            <a:spLocks noGrp="1"/>
          </p:cNvSpPr>
          <p:nvPr>
            <p:ph type="body" sz="quarter" idx="13"/>
          </p:nvPr>
        </p:nvSpPr>
        <p:spPr/>
        <p:txBody>
          <a:bodyPr>
            <a:normAutofit/>
          </a:bodyPr>
          <a:lstStyle/>
          <a:p>
            <a:r>
              <a:rPr lang="en-US" dirty="0"/>
              <a:t>Collection of shared build and release assets for a project</a:t>
            </a:r>
          </a:p>
          <a:p>
            <a:r>
              <a:rPr lang="en-US" dirty="0"/>
              <a:t>Assets defined in a library can be used in multiple build and release pipelines of the project</a:t>
            </a:r>
          </a:p>
          <a:p>
            <a:r>
              <a:rPr lang="en-US" dirty="0"/>
              <a:t>Can be accessed directly in Azure Pipelines </a:t>
            </a:r>
          </a:p>
          <a:p>
            <a:r>
              <a:rPr lang="en-US" dirty="0"/>
              <a:t>Contains two types of assets: variable groups and secure files</a:t>
            </a:r>
          </a:p>
          <a:p>
            <a:pPr lvl="1"/>
            <a:r>
              <a:rPr lang="en-US" dirty="0"/>
              <a:t>Use a variable group to store values that you want to make available across multiple build and release pipelines</a:t>
            </a:r>
          </a:p>
          <a:p>
            <a:pPr lvl="1"/>
            <a:r>
              <a:rPr lang="en-US" dirty="0"/>
              <a:t>Use the Secure Files library to store files such as signing certificates, Apple Provisioning Profiles, Android Keystore files, and SSH keys on the server without having to commit them to your source repository</a:t>
            </a:r>
          </a:p>
          <a:p>
            <a:pPr lvl="1"/>
            <a:r>
              <a:rPr lang="en-US" dirty="0"/>
              <a:t>The contents of the secure files are encrypted and can only be used during the build or release pipeline by referencing them from a task</a:t>
            </a:r>
          </a:p>
          <a:p>
            <a:r>
              <a:rPr lang="en-US" dirty="0"/>
              <a:t>Security:</a:t>
            </a:r>
          </a:p>
          <a:p>
            <a:pPr lvl="1"/>
            <a:r>
              <a:rPr lang="en-US" dirty="0"/>
              <a:t>Control who can define new items in a library, and who can use an existing item </a:t>
            </a:r>
          </a:p>
          <a:p>
            <a:pPr lvl="1"/>
            <a:r>
              <a:rPr lang="en-US" dirty="0"/>
              <a:t>Roles are defined for library items, and membership of these roles governs the operations you can perform on those items</a:t>
            </a:r>
          </a:p>
          <a:p>
            <a:pPr marL="0" indent="0">
              <a:buNone/>
            </a:pPr>
            <a:endParaRPr lang="en-US" dirty="0"/>
          </a:p>
        </p:txBody>
      </p:sp>
    </p:spTree>
    <p:extLst>
      <p:ext uri="{BB962C8B-B14F-4D97-AF65-F5344CB8AC3E}">
        <p14:creationId xmlns:p14="http://schemas.microsoft.com/office/powerpoint/2010/main" val="223588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Continuous Integration (CI) and Continuous Delivery (CD)</a:t>
            </a:r>
          </a:p>
        </p:txBody>
      </p:sp>
      <p:pic>
        <p:nvPicPr>
          <p:cNvPr id="4" name="Picture 3">
            <a:extLst>
              <a:ext uri="{FF2B5EF4-FFF2-40B4-BE49-F238E27FC236}">
                <a16:creationId xmlns:a16="http://schemas.microsoft.com/office/drawing/2014/main" id="{E3023B68-B063-4800-956F-5586FE1419A2}"/>
              </a:ext>
            </a:extLst>
          </p:cNvPr>
          <p:cNvPicPr>
            <a:picLocks noChangeAspect="1"/>
          </p:cNvPicPr>
          <p:nvPr/>
        </p:nvPicPr>
        <p:blipFill>
          <a:blip r:embed="rId3"/>
          <a:stretch>
            <a:fillRect/>
          </a:stretch>
        </p:blipFill>
        <p:spPr>
          <a:xfrm>
            <a:off x="762000" y="1371600"/>
            <a:ext cx="10727051" cy="3733800"/>
          </a:xfrm>
          <a:prstGeom prst="rect">
            <a:avLst/>
          </a:prstGeom>
        </p:spPr>
      </p:pic>
    </p:spTree>
    <p:extLst>
      <p:ext uri="{BB962C8B-B14F-4D97-AF65-F5344CB8AC3E}">
        <p14:creationId xmlns:p14="http://schemas.microsoft.com/office/powerpoint/2010/main" val="410094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A01A-3F95-4880-92BB-081236BCAAE6}"/>
              </a:ext>
            </a:extLst>
          </p:cNvPr>
          <p:cNvSpPr>
            <a:spLocks noGrp="1"/>
          </p:cNvSpPr>
          <p:nvPr>
            <p:ph type="title"/>
          </p:nvPr>
        </p:nvSpPr>
        <p:spPr/>
        <p:txBody>
          <a:bodyPr/>
          <a:lstStyle/>
          <a:p>
            <a:r>
              <a:rPr lang="en-US" dirty="0"/>
              <a:t>Service Connections</a:t>
            </a:r>
          </a:p>
        </p:txBody>
      </p:sp>
      <p:sp>
        <p:nvSpPr>
          <p:cNvPr id="3" name="Slide Number Placeholder 2">
            <a:extLst>
              <a:ext uri="{FF2B5EF4-FFF2-40B4-BE49-F238E27FC236}">
                <a16:creationId xmlns:a16="http://schemas.microsoft.com/office/drawing/2014/main" id="{C7323C3D-AE85-4F6B-8A57-0C8DA82625CC}"/>
              </a:ext>
            </a:extLst>
          </p:cNvPr>
          <p:cNvSpPr>
            <a:spLocks noGrp="1"/>
          </p:cNvSpPr>
          <p:nvPr>
            <p:ph type="sldNum" sz="quarter" idx="12"/>
          </p:nvPr>
        </p:nvSpPr>
        <p:spPr/>
        <p:txBody>
          <a:bodyPr/>
          <a:lstStyle/>
          <a:p>
            <a:fld id="{AFFF257A-30C5-4AFB-911B-BE4CEEA1EA82}" type="slidenum">
              <a:rPr lang="en-US" smtClean="0"/>
              <a:t>50</a:t>
            </a:fld>
            <a:endParaRPr lang="en-US" dirty="0"/>
          </a:p>
        </p:txBody>
      </p:sp>
      <p:sp>
        <p:nvSpPr>
          <p:cNvPr id="4" name="Text Placeholder 3">
            <a:extLst>
              <a:ext uri="{FF2B5EF4-FFF2-40B4-BE49-F238E27FC236}">
                <a16:creationId xmlns:a16="http://schemas.microsoft.com/office/drawing/2014/main" id="{A070516C-5C27-4C2B-863F-10F0EBEACECE}"/>
              </a:ext>
            </a:extLst>
          </p:cNvPr>
          <p:cNvSpPr>
            <a:spLocks noGrp="1"/>
          </p:cNvSpPr>
          <p:nvPr>
            <p:ph type="body" sz="quarter" idx="13"/>
          </p:nvPr>
        </p:nvSpPr>
        <p:spPr/>
        <p:txBody>
          <a:bodyPr/>
          <a:lstStyle/>
          <a:p>
            <a:r>
              <a:rPr lang="en-US" dirty="0"/>
              <a:t>Connect to external and remote services to execute tasks for a build or deployment by defining service connections in Azure Pipelines</a:t>
            </a:r>
          </a:p>
          <a:p>
            <a:r>
              <a:rPr lang="en-US" dirty="0"/>
              <a:t>Define and manage service connections from the Admin settings of your project:</a:t>
            </a:r>
          </a:p>
          <a:p>
            <a:pPr lvl="1"/>
            <a:r>
              <a:rPr lang="en-US" dirty="0"/>
              <a:t>https://dev.azure.com/{organization}/{project}/_admin/_services</a:t>
            </a:r>
          </a:p>
          <a:p>
            <a:r>
              <a:rPr lang="en-US" dirty="0"/>
              <a:t>Created at project scope. A service connection created in one project is not visible in another project.</a:t>
            </a:r>
          </a:p>
          <a:p>
            <a:endParaRPr lang="en-US" dirty="0"/>
          </a:p>
        </p:txBody>
      </p:sp>
    </p:spTree>
    <p:extLst>
      <p:ext uri="{BB962C8B-B14F-4D97-AF65-F5344CB8AC3E}">
        <p14:creationId xmlns:p14="http://schemas.microsoft.com/office/powerpoint/2010/main" val="1534634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3" name="Rectangle 2"/>
          <p:cNvSpPr/>
          <p:nvPr/>
        </p:nvSpPr>
        <p:spPr>
          <a:xfrm>
            <a:off x="4876800" y="6172200"/>
            <a:ext cx="1981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46893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Azure Pipelines</a:t>
            </a:r>
          </a:p>
        </p:txBody>
      </p:sp>
      <p:sp>
        <p:nvSpPr>
          <p:cNvPr id="3" name="Text Placeholder 2"/>
          <p:cNvSpPr>
            <a:spLocks noGrp="1"/>
          </p:cNvSpPr>
          <p:nvPr>
            <p:ph type="body" sz="quarter" idx="13"/>
          </p:nvPr>
        </p:nvSpPr>
        <p:spPr/>
        <p:txBody>
          <a:bodyPr>
            <a:normAutofit/>
          </a:bodyPr>
          <a:lstStyle/>
          <a:p>
            <a:r>
              <a:rPr lang="en-US" dirty="0"/>
              <a:t>You can use either YAML or the visual designer to define your pipelines. </a:t>
            </a:r>
          </a:p>
          <a:p>
            <a:r>
              <a:rPr lang="en-US" dirty="0"/>
              <a:t>When you use YAML, you define your pipeline mostly in code (a YAML file) alongside the rest of the code for your app. </a:t>
            </a:r>
          </a:p>
          <a:p>
            <a:pPr marL="914400" lvl="2" indent="0">
              <a:buNone/>
            </a:pPr>
            <a:endParaRPr lang="en-US" dirty="0"/>
          </a:p>
          <a:p>
            <a:endParaRPr lang="en-US" dirty="0"/>
          </a:p>
        </p:txBody>
      </p:sp>
    </p:spTree>
    <p:extLst>
      <p:ext uri="{BB962C8B-B14F-4D97-AF65-F5344CB8AC3E}">
        <p14:creationId xmlns:p14="http://schemas.microsoft.com/office/powerpoint/2010/main" val="165370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Azure Pipelines – Visual Designer</a:t>
            </a:r>
          </a:p>
        </p:txBody>
      </p:sp>
      <p:sp>
        <p:nvSpPr>
          <p:cNvPr id="3" name="Text Placeholder 2"/>
          <p:cNvSpPr>
            <a:spLocks noGrp="1"/>
          </p:cNvSpPr>
          <p:nvPr>
            <p:ph type="body" sz="quarter" idx="13"/>
          </p:nvPr>
        </p:nvSpPr>
        <p:spPr/>
        <p:txBody>
          <a:bodyPr>
            <a:normAutofit/>
          </a:bodyPr>
          <a:lstStyle/>
          <a:p>
            <a:r>
              <a:rPr lang="en-US" dirty="0"/>
              <a:t>Configure Azure Pipelines to use your Git repo.</a:t>
            </a:r>
          </a:p>
          <a:p>
            <a:r>
              <a:rPr lang="en-US" dirty="0"/>
              <a:t>Use the Azure Pipelines visual designer to create and configure your build and release pipelines.</a:t>
            </a:r>
          </a:p>
          <a:p>
            <a:r>
              <a:rPr lang="en-US" dirty="0"/>
              <a:t>Push your code to your version control repository. This action triggers your pipeline and runs tasks such as building or testing code.</a:t>
            </a:r>
          </a:p>
          <a:p>
            <a:r>
              <a:rPr lang="en-US" dirty="0"/>
              <a:t>The build creates an artifact that's used by the rest of your pipeline to run tasks such as deploying to staging or production.</a:t>
            </a:r>
          </a:p>
          <a:p>
            <a:r>
              <a:rPr lang="en-US" dirty="0"/>
              <a:t>Your code is now updated, built, tested, and packaged. It can be deployed to any target.</a:t>
            </a:r>
          </a:p>
          <a:p>
            <a:pPr marL="0" indent="0">
              <a:buNone/>
            </a:pPr>
            <a:endParaRPr lang="en-US" dirty="0"/>
          </a:p>
        </p:txBody>
      </p:sp>
      <p:pic>
        <p:nvPicPr>
          <p:cNvPr id="5" name="Picture 4">
            <a:extLst>
              <a:ext uri="{FF2B5EF4-FFF2-40B4-BE49-F238E27FC236}">
                <a16:creationId xmlns:a16="http://schemas.microsoft.com/office/drawing/2014/main" id="{46A3FFA6-87BC-4F6E-A30F-2E43DAADF57D}"/>
              </a:ext>
            </a:extLst>
          </p:cNvPr>
          <p:cNvPicPr>
            <a:picLocks noChangeAspect="1"/>
          </p:cNvPicPr>
          <p:nvPr/>
        </p:nvPicPr>
        <p:blipFill>
          <a:blip r:embed="rId3"/>
          <a:stretch>
            <a:fillRect/>
          </a:stretch>
        </p:blipFill>
        <p:spPr>
          <a:xfrm>
            <a:off x="2514600" y="3505496"/>
            <a:ext cx="6372279" cy="2942954"/>
          </a:xfrm>
          <a:prstGeom prst="rect">
            <a:avLst/>
          </a:prstGeom>
        </p:spPr>
      </p:pic>
    </p:spTree>
    <p:extLst>
      <p:ext uri="{BB962C8B-B14F-4D97-AF65-F5344CB8AC3E}">
        <p14:creationId xmlns:p14="http://schemas.microsoft.com/office/powerpoint/2010/main" val="14827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Azure Pipelines – Visual Designer (continued)</a:t>
            </a:r>
          </a:p>
        </p:txBody>
      </p:sp>
      <p:sp>
        <p:nvSpPr>
          <p:cNvPr id="3" name="Text Placeholder 2"/>
          <p:cNvSpPr>
            <a:spLocks noGrp="1"/>
          </p:cNvSpPr>
          <p:nvPr>
            <p:ph type="body" sz="quarter" idx="13"/>
          </p:nvPr>
        </p:nvSpPr>
        <p:spPr/>
        <p:txBody>
          <a:bodyPr>
            <a:normAutofit/>
          </a:bodyPr>
          <a:lstStyle/>
          <a:p>
            <a:r>
              <a:rPr lang="en-US" dirty="0"/>
              <a:t>The visual designer is great for users who are new to the world of continuous integration (CI) and continuous delivery (CD)</a:t>
            </a:r>
          </a:p>
          <a:p>
            <a:r>
              <a:rPr lang="en-US" dirty="0"/>
              <a:t>The visual representation of the pipelines makes it easier to get started</a:t>
            </a:r>
          </a:p>
          <a:p>
            <a:pPr marL="0" indent="0">
              <a:buNone/>
            </a:pPr>
            <a:endParaRPr lang="en-US" dirty="0"/>
          </a:p>
        </p:txBody>
      </p:sp>
    </p:spTree>
    <p:extLst>
      <p:ext uri="{BB962C8B-B14F-4D97-AF65-F5344CB8AC3E}">
        <p14:creationId xmlns:p14="http://schemas.microsoft.com/office/powerpoint/2010/main" val="73805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Azure Pipelines - YAML</a:t>
            </a:r>
          </a:p>
        </p:txBody>
      </p:sp>
      <p:sp>
        <p:nvSpPr>
          <p:cNvPr id="3" name="Text Placeholder 2"/>
          <p:cNvSpPr>
            <a:spLocks noGrp="1"/>
          </p:cNvSpPr>
          <p:nvPr>
            <p:ph type="body" sz="quarter" idx="13"/>
          </p:nvPr>
        </p:nvSpPr>
        <p:spPr/>
        <p:txBody>
          <a:bodyPr>
            <a:normAutofit/>
          </a:bodyPr>
          <a:lstStyle/>
          <a:p>
            <a:r>
              <a:rPr lang="en-US" dirty="0"/>
              <a:t>Configure Azure Pipelines to use your Git repo.</a:t>
            </a:r>
          </a:p>
          <a:p>
            <a:r>
              <a:rPr lang="en-US" dirty="0"/>
              <a:t>Edit your azure-</a:t>
            </a:r>
            <a:r>
              <a:rPr lang="en-US" dirty="0" err="1"/>
              <a:t>pipelines.yml</a:t>
            </a:r>
            <a:r>
              <a:rPr lang="en-US" dirty="0"/>
              <a:t> file to define your build and/or release</a:t>
            </a:r>
            <a:r>
              <a:rPr lang="en-US" b="1" dirty="0"/>
              <a:t>.</a:t>
            </a:r>
            <a:endParaRPr lang="en-US" dirty="0"/>
          </a:p>
          <a:p>
            <a:r>
              <a:rPr lang="en-US" dirty="0"/>
              <a:t>Push your code to your version control repository. This action kicks off the default trigger to build and deploy and then monitor the results.</a:t>
            </a:r>
          </a:p>
          <a:p>
            <a:r>
              <a:rPr lang="en-US" dirty="0"/>
              <a:t>Your code is now updated, built, tested, and packaged. It can be deployed to any target.</a:t>
            </a:r>
          </a:p>
          <a:p>
            <a:r>
              <a:rPr lang="en-US" dirty="0"/>
              <a:t>Unified YAML experience, so you can configure each of your pipelines to do CI, CD, or CI and CD together</a:t>
            </a:r>
          </a:p>
          <a:p>
            <a:pPr marL="914400" lvl="2" indent="0">
              <a:buNone/>
            </a:pPr>
            <a:endParaRPr lang="en-US" dirty="0"/>
          </a:p>
          <a:p>
            <a:endParaRPr lang="en-US" dirty="0"/>
          </a:p>
        </p:txBody>
      </p:sp>
      <p:pic>
        <p:nvPicPr>
          <p:cNvPr id="6" name="Picture 5">
            <a:extLst>
              <a:ext uri="{FF2B5EF4-FFF2-40B4-BE49-F238E27FC236}">
                <a16:creationId xmlns:a16="http://schemas.microsoft.com/office/drawing/2014/main" id="{D4586094-15C2-41BC-A357-C80740040B55}"/>
              </a:ext>
            </a:extLst>
          </p:cNvPr>
          <p:cNvPicPr>
            <a:picLocks noChangeAspect="1"/>
          </p:cNvPicPr>
          <p:nvPr/>
        </p:nvPicPr>
        <p:blipFill>
          <a:blip r:embed="rId3"/>
          <a:stretch>
            <a:fillRect/>
          </a:stretch>
        </p:blipFill>
        <p:spPr>
          <a:xfrm>
            <a:off x="1215055" y="3429000"/>
            <a:ext cx="9761889" cy="1961747"/>
          </a:xfrm>
          <a:prstGeom prst="rect">
            <a:avLst/>
          </a:prstGeom>
        </p:spPr>
      </p:pic>
    </p:spTree>
    <p:extLst>
      <p:ext uri="{BB962C8B-B14F-4D97-AF65-F5344CB8AC3E}">
        <p14:creationId xmlns:p14="http://schemas.microsoft.com/office/powerpoint/2010/main" val="979356308"/>
      </p:ext>
    </p:extLst>
  </p:cSld>
  <p:clrMapOvr>
    <a:masterClrMapping/>
  </p:clrMapOvr>
</p:sld>
</file>

<file path=ppt/theme/theme1.xml><?xml version="1.0" encoding="utf-8"?>
<a:theme xmlns:a="http://schemas.openxmlformats.org/drawingml/2006/main" name="Services4x3">
  <a:themeElements>
    <a:clrScheme name="Custom 74">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277EBB"/>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2.pptx" id="{262DFB4E-86F5-4AD6-A1D0-B60CF63AAE25}" vid="{F5E3D30A-E5C3-453A-B713-BF3585143B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oma Content">
  <a:themeElements>
    <a:clrScheme name="Custom 4">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ign_x002d_off_x0020_status xmlns="cea7764e-6bf9-427d-be15-e74097e0a61c" xsi:nil="true"/>
    <Title_x0020_URL xmlns="cea7764e-6bf9-427d-be15-e74097e0a61c">
      <Url xsi:nil="true"/>
      <Description xsi:nil="true"/>
    </Title_x0020_URL>
    <_ip_UnifiedCompliancePolicyUIAction xmlns="http://schemas.microsoft.com/sharepoint/v3" xsi:nil="true"/>
    <Mail_x0020_Sent xmlns="cea7764e-6bf9-427d-be15-e74097e0a61c">false</Mail_x0020_Sent>
    <_Flow_SignoffStatus xmlns="cea7764e-6bf9-427d-be15-e74097e0a61c" xsi:nil="true"/>
    <State xmlns="cea7764e-6bf9-427d-be15-e74097e0a61c">Open</State>
    <Comments xmlns="cea7764e-6bf9-427d-be15-e74097e0a61c" xsi:nil="true"/>
    <_ip_UnifiedCompliancePolicyProperties xmlns="http://schemas.microsoft.com/sharepoint/v3"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1" ma:contentTypeDescription="Create a new document." ma:contentTypeScope="" ma:versionID="249d4e38c9bc1fd9070783c32e3df00c">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c0058c9b9ca1f299261281b1014520"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F5D9B4-9A6D-4734-9732-2309DA68A10D}">
  <ds:schemaRefs>
    <ds:schemaRef ds:uri="http://schemas.microsoft.com/office/infopath/2007/PartnerControls"/>
    <ds:schemaRef ds:uri="http://purl.org/dc/dcmitype/"/>
    <ds:schemaRef ds:uri="http://www.w3.org/XML/1998/namespace"/>
    <ds:schemaRef ds:uri="http://schemas.microsoft.com/office/2006/metadata/properties"/>
    <ds:schemaRef ds:uri="http://schemas.openxmlformats.org/package/2006/metadata/core-properties"/>
    <ds:schemaRef ds:uri="fb9ea31f-0ab8-44ff-80d1-5777f6d9d945"/>
    <ds:schemaRef ds:uri="http://schemas.microsoft.com/office/2006/documentManagement/types"/>
    <ds:schemaRef ds:uri="http://purl.org/dc/terms/"/>
    <ds:schemaRef ds:uri="230e9df3-be65-4c73-a93b-d1236ebd677e"/>
    <ds:schemaRef ds:uri="cea7764e-6bf9-427d-be15-e74097e0a61c"/>
    <ds:schemaRef ds:uri="http://schemas.microsoft.com/sharepoint/v3"/>
    <ds:schemaRef ds:uri="http://purl.org/dc/elements/1.1/"/>
  </ds:schemaRefs>
</ds:datastoreItem>
</file>

<file path=customXml/itemProps2.xml><?xml version="1.0" encoding="utf-8"?>
<ds:datastoreItem xmlns:ds="http://schemas.openxmlformats.org/officeDocument/2006/customXml" ds:itemID="{8654CE49-3494-4F25-B11A-858E1E7665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197ACF-A016-4456-85CD-4160C62CB98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28688</TotalTime>
  <Words>6969</Words>
  <Application>Microsoft Office PowerPoint</Application>
  <PresentationFormat>Widescreen</PresentationFormat>
  <Paragraphs>510</Paragraphs>
  <Slides>51</Slides>
  <Notes>43</Notes>
  <HiddenSlides>1</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51</vt:i4>
      </vt:variant>
    </vt:vector>
  </HeadingPairs>
  <TitlesOfParts>
    <vt:vector size="69" baseType="lpstr">
      <vt:lpstr>Arial</vt:lpstr>
      <vt:lpstr>Calibri</vt:lpstr>
      <vt:lpstr>Calibri Light</vt:lpstr>
      <vt:lpstr>Courier New</vt:lpstr>
      <vt:lpstr>Lucida Grande</vt:lpstr>
      <vt:lpstr>Segoe Pro Light</vt:lpstr>
      <vt:lpstr>Segoe Semibold</vt:lpstr>
      <vt:lpstr>Segoe UI</vt:lpstr>
      <vt:lpstr>Segoe UI Light</vt:lpstr>
      <vt:lpstr>Segoe UI VSS (Regular)</vt:lpstr>
      <vt:lpstr>Wingdings</vt:lpstr>
      <vt:lpstr>Services4x3</vt:lpstr>
      <vt:lpstr>2_Office Theme</vt:lpstr>
      <vt:lpstr>3_Office Theme</vt:lpstr>
      <vt:lpstr>7_Office Theme</vt:lpstr>
      <vt:lpstr>Soma Content</vt:lpstr>
      <vt:lpstr>4_Office Theme</vt:lpstr>
      <vt:lpstr>5_Office Theme</vt:lpstr>
      <vt:lpstr>PowerPoint Presentation</vt:lpstr>
      <vt:lpstr>PowerPoint Presentation</vt:lpstr>
      <vt:lpstr>What is Azure Pipelines?</vt:lpstr>
      <vt:lpstr>Development Struggles</vt:lpstr>
      <vt:lpstr>Continuous Integration (CI) and Continuous Delivery (CD)</vt:lpstr>
      <vt:lpstr>Use Azure Pipelines</vt:lpstr>
      <vt:lpstr>Use Azure Pipelines – Visual Designer</vt:lpstr>
      <vt:lpstr>Use Azure Pipelines – Visual Designer (continued)</vt:lpstr>
      <vt:lpstr>Use Azure Pipelines - YAML</vt:lpstr>
      <vt:lpstr>Use Azure Pipelines – YAML (continued)</vt:lpstr>
      <vt:lpstr>Feature Availability: reference table</vt:lpstr>
      <vt:lpstr>Agents and Agent Pools</vt:lpstr>
      <vt:lpstr>Agents (continued)</vt:lpstr>
      <vt:lpstr>Capabilities</vt:lpstr>
      <vt:lpstr>Communication</vt:lpstr>
      <vt:lpstr>Communication</vt:lpstr>
      <vt:lpstr>Azure Pipelines – YAML</vt:lpstr>
      <vt:lpstr>Customize the pipeline</vt:lpstr>
      <vt:lpstr>Customize the pipeline (continued)</vt:lpstr>
      <vt:lpstr>Customize the pipeline (continued)</vt:lpstr>
      <vt:lpstr>Customize the pipeline (continued)</vt:lpstr>
      <vt:lpstr>Customize the pipeline (continued)</vt:lpstr>
      <vt:lpstr>Multi-stage pipelines with environments</vt:lpstr>
      <vt:lpstr>Multi-stage pipelines with environments (continued)</vt:lpstr>
      <vt:lpstr>Multi-stage pipelines with environments (continued)</vt:lpstr>
      <vt:lpstr>What is a Build Pipeline?</vt:lpstr>
      <vt:lpstr>Build for Your Platform, Speaking Your Language</vt:lpstr>
      <vt:lpstr>Features</vt:lpstr>
      <vt:lpstr>Build Triggers</vt:lpstr>
      <vt:lpstr>Repository Settings</vt:lpstr>
      <vt:lpstr>History</vt:lpstr>
      <vt:lpstr>Export/Import</vt:lpstr>
      <vt:lpstr>View Logs</vt:lpstr>
      <vt:lpstr>Release Pipelines (classic)  </vt:lpstr>
      <vt:lpstr>How Do Release Pipelines (classic) Work?</vt:lpstr>
      <vt:lpstr>Creating a Release</vt:lpstr>
      <vt:lpstr>Release Pipelines (classic)</vt:lpstr>
      <vt:lpstr>Tracking a Release</vt:lpstr>
      <vt:lpstr>Releases and Deployments</vt:lpstr>
      <vt:lpstr>Stages</vt:lpstr>
      <vt:lpstr>Stages - Jobs</vt:lpstr>
      <vt:lpstr>Stages – Tasks</vt:lpstr>
      <vt:lpstr>Stages - General</vt:lpstr>
      <vt:lpstr>Stages – Queuing Policies</vt:lpstr>
      <vt:lpstr>Triggers – Release Triggers</vt:lpstr>
      <vt:lpstr>Triggers – Stage Triggers</vt:lpstr>
      <vt:lpstr>Approvals and Gates</vt:lpstr>
      <vt:lpstr>Deployment Groups</vt:lpstr>
      <vt:lpstr>Library</vt:lpstr>
      <vt:lpstr>Service Connections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Cecily Novak (The Evergreen Group LLC)</dc:creator>
  <cp:lastModifiedBy>Radhika Jayaprakash</cp:lastModifiedBy>
  <cp:revision>338</cp:revision>
  <dcterms:created xsi:type="dcterms:W3CDTF">2013-09-03T15:53:39Z</dcterms:created>
  <dcterms:modified xsi:type="dcterms:W3CDTF">2023-11-28T16:56:21Z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4465360</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0x01010039A62E282DDA434E979CD3E03185182E</vt:lpwstr>
  </property>
  <property fmtid="{D5CDD505-2E9C-101B-9397-08002B2CF9AE}" pid="6" name="_dlc_DocIdItemGuid">
    <vt:lpwstr>af92fbc6-182c-45e9-a0ae-9dae08c31503</vt:lpwstr>
  </property>
  <property fmtid="{D5CDD505-2E9C-101B-9397-08002B2CF9AE}" pid="7" name="Order">
    <vt:r8>237400</vt:r8>
  </property>
  <property fmtid="{D5CDD505-2E9C-101B-9397-08002B2CF9AE}" pid="8" name="Tfs.IsStoryboard">
    <vt:bool>true</vt:bool>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jessec@microsoft.com</vt:lpwstr>
  </property>
  <property fmtid="{D5CDD505-2E9C-101B-9397-08002B2CF9AE}" pid="12" name="MSIP_Label_f42aa342-8706-4288-bd11-ebb85995028c_SetDate">
    <vt:lpwstr>2018-01-03T00:21:50.4666583Z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General</vt:lpwstr>
  </property>
  <property fmtid="{D5CDD505-2E9C-101B-9397-08002B2CF9AE}" pid="17" name="IsMyDocuments">
    <vt:i4>1</vt:i4>
  </property>
  <property fmtid="{D5CDD505-2E9C-101B-9397-08002B2CF9AE}" pid="18" name="MediaServiceImageTags">
    <vt:lpwstr/>
  </property>
  <property fmtid="{D5CDD505-2E9C-101B-9397-08002B2CF9AE}" pid="19" name="Tfs.LastKnownPath">
    <vt:lpwstr>https://microsoft-my.sharepoint.com/personal/rjayaprakash_microsoft_com/Documents/Engagements/ESDC/Hackathon/Slides/AzDO/AzurePipelines.pptx</vt:lpwstr>
  </property>
</Properties>
</file>