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8"/>
  </p:sldMasterIdLst>
  <p:notesMasterIdLst>
    <p:notesMasterId r:id="rId20"/>
  </p:notesMasterIdLst>
  <p:sldIdLst>
    <p:sldId id="721" r:id="rId9"/>
    <p:sldId id="257" r:id="rId10"/>
    <p:sldId id="481" r:id="rId11"/>
    <p:sldId id="475" r:id="rId12"/>
    <p:sldId id="488" r:id="rId13"/>
    <p:sldId id="489" r:id="rId14"/>
    <p:sldId id="490" r:id="rId15"/>
    <p:sldId id="491" r:id="rId16"/>
    <p:sldId id="493" r:id="rId17"/>
    <p:sldId id="262" r:id="rId18"/>
    <p:sldId id="4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DABA46-F4CD-48C0-8E8E-4833209FE6FB}">
          <p14:sldIdLst>
            <p14:sldId id="721"/>
            <p14:sldId id="257"/>
          </p14:sldIdLst>
        </p14:section>
        <p14:section name="From “on prem” to PaaS" id="{6ED882CF-E48F-4A0F-B970-89452C094FF5}">
          <p14:sldIdLst>
            <p14:sldId id="481"/>
            <p14:sldId id="475"/>
            <p14:sldId id="488"/>
            <p14:sldId id="489"/>
            <p14:sldId id="490"/>
            <p14:sldId id="491"/>
            <p14:sldId id="493"/>
            <p14:sldId id="262"/>
            <p14:sldId id="4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76854" autoAdjust="0"/>
  </p:normalViewPr>
  <p:slideViewPr>
    <p:cSldViewPr snapToGrid="0">
      <p:cViewPr varScale="1">
        <p:scale>
          <a:sx n="86" d="100"/>
          <a:sy n="86" d="100"/>
        </p:scale>
        <p:origin x="579"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hika Jayaprakash" userId="99924348-a0d3-45bb-a934-faf0548e2de5" providerId="ADAL" clId="{D9000870-473F-422E-8578-9A986059E101}"/>
    <pc:docChg chg="delSld modSld modSection">
      <pc:chgData name="Radhika Jayaprakash" userId="99924348-a0d3-45bb-a934-faf0548e2de5" providerId="ADAL" clId="{D9000870-473F-422E-8578-9A986059E101}" dt="2023-11-28T16:51:56.457" v="2" actId="47"/>
      <pc:docMkLst>
        <pc:docMk/>
      </pc:docMkLst>
      <pc:sldChg chg="del">
        <pc:chgData name="Radhika Jayaprakash" userId="99924348-a0d3-45bb-a934-faf0548e2de5" providerId="ADAL" clId="{D9000870-473F-422E-8578-9A986059E101}" dt="2023-11-28T16:51:56.457" v="2" actId="47"/>
        <pc:sldMkLst>
          <pc:docMk/>
          <pc:sldMk cId="2052022002" sldId="264"/>
        </pc:sldMkLst>
      </pc:sldChg>
      <pc:sldChg chg="del">
        <pc:chgData name="Radhika Jayaprakash" userId="99924348-a0d3-45bb-a934-faf0548e2de5" providerId="ADAL" clId="{D9000870-473F-422E-8578-9A986059E101}" dt="2023-11-28T16:51:27.787" v="1" actId="47"/>
        <pc:sldMkLst>
          <pc:docMk/>
          <pc:sldMk cId="2900781891" sldId="482"/>
        </pc:sldMkLst>
      </pc:sldChg>
      <pc:sldChg chg="modSp mod">
        <pc:chgData name="Radhika Jayaprakash" userId="99924348-a0d3-45bb-a934-faf0548e2de5" providerId="ADAL" clId="{D9000870-473F-422E-8578-9A986059E101}" dt="2023-11-28T16:51:17.394" v="0" actId="6549"/>
        <pc:sldMkLst>
          <pc:docMk/>
          <pc:sldMk cId="3707253744" sldId="721"/>
        </pc:sldMkLst>
        <pc:spChg chg="mod">
          <ac:chgData name="Radhika Jayaprakash" userId="99924348-a0d3-45bb-a934-faf0548e2de5" providerId="ADAL" clId="{D9000870-473F-422E-8578-9A986059E101}" dt="2023-11-28T16:51:17.394" v="0" actId="6549"/>
          <ac:spMkLst>
            <pc:docMk/>
            <pc:sldMk cId="3707253744" sldId="721"/>
            <ac:spMk id="2" creationId="{052BF19B-2ADD-4130-8587-31E4F28C2211}"/>
          </ac:spMkLst>
        </pc:spChg>
      </pc:sldChg>
    </pc:docChg>
  </pc:docChgLst>
  <pc:docChgLst>
    <pc:chgData name="Prakash Patel" userId="b796e7ca-c28d-4b6b-963c-12f44cffa00e" providerId="ADAL" clId="{42B3C5A3-ECBB-4C68-9BE1-7590E712CDF0}"/>
    <pc:docChg chg="undo redo custSel modSld sldOrd">
      <pc:chgData name="Prakash Patel" userId="b796e7ca-c28d-4b6b-963c-12f44cffa00e" providerId="ADAL" clId="{42B3C5A3-ECBB-4C68-9BE1-7590E712CDF0}" dt="2019-12-03T03:47:35.235" v="3610" actId="1076"/>
      <pc:docMkLst>
        <pc:docMk/>
      </pc:docMkLst>
      <pc:sldChg chg="modSp mod">
        <pc:chgData name="Prakash Patel" userId="b796e7ca-c28d-4b6b-963c-12f44cffa00e" providerId="ADAL" clId="{42B3C5A3-ECBB-4C68-9BE1-7590E712CDF0}" dt="2019-11-22T01:02:39.132" v="3515" actId="20577"/>
        <pc:sldMkLst>
          <pc:docMk/>
          <pc:sldMk cId="2052022002" sldId="264"/>
        </pc:sldMkLst>
        <pc:spChg chg="mod">
          <ac:chgData name="Prakash Patel" userId="b796e7ca-c28d-4b6b-963c-12f44cffa00e" providerId="ADAL" clId="{42B3C5A3-ECBB-4C68-9BE1-7590E712CDF0}" dt="2019-11-22T01:02:39.132" v="3515" actId="20577"/>
          <ac:spMkLst>
            <pc:docMk/>
            <pc:sldMk cId="2052022002" sldId="264"/>
            <ac:spMk id="5" creationId="{F01C4DE8-FED9-4360-822F-E4430EDF3049}"/>
          </ac:spMkLst>
        </pc:spChg>
      </pc:sldChg>
      <pc:sldChg chg="modSp mod modShow modNotesTx">
        <pc:chgData name="Prakash Patel" userId="b796e7ca-c28d-4b6b-963c-12f44cffa00e" providerId="ADAL" clId="{42B3C5A3-ECBB-4C68-9BE1-7590E712CDF0}" dt="2019-12-02T05:11:29.413" v="3523" actId="14100"/>
        <pc:sldMkLst>
          <pc:docMk/>
          <pc:sldMk cId="1404685826" sldId="475"/>
        </pc:sldMkLst>
        <pc:spChg chg="mod">
          <ac:chgData name="Prakash Patel" userId="b796e7ca-c28d-4b6b-963c-12f44cffa00e" providerId="ADAL" clId="{42B3C5A3-ECBB-4C68-9BE1-7590E712CDF0}" dt="2019-12-02T05:11:03.595" v="3521" actId="14100"/>
          <ac:spMkLst>
            <pc:docMk/>
            <pc:sldMk cId="1404685826" sldId="475"/>
            <ac:spMk id="21" creationId="{00000000-0000-0000-0000-000000000000}"/>
          </ac:spMkLst>
        </pc:spChg>
        <pc:spChg chg="mod">
          <ac:chgData name="Prakash Patel" userId="b796e7ca-c28d-4b6b-963c-12f44cffa00e" providerId="ADAL" clId="{42B3C5A3-ECBB-4C68-9BE1-7590E712CDF0}" dt="2019-12-02T05:11:22.326" v="3522" actId="14100"/>
          <ac:spMkLst>
            <pc:docMk/>
            <pc:sldMk cId="1404685826" sldId="475"/>
            <ac:spMk id="59" creationId="{00000000-0000-0000-0000-000000000000}"/>
          </ac:spMkLst>
        </pc:spChg>
        <pc:spChg chg="mod">
          <ac:chgData name="Prakash Patel" userId="b796e7ca-c28d-4b6b-963c-12f44cffa00e" providerId="ADAL" clId="{42B3C5A3-ECBB-4C68-9BE1-7590E712CDF0}" dt="2019-12-02T05:11:29.413" v="3523" actId="14100"/>
          <ac:spMkLst>
            <pc:docMk/>
            <pc:sldMk cId="1404685826" sldId="475"/>
            <ac:spMk id="61" creationId="{00000000-0000-0000-0000-000000000000}"/>
          </ac:spMkLst>
        </pc:spChg>
      </pc:sldChg>
      <pc:sldChg chg="modSp mod ord modShow modNotesTx">
        <pc:chgData name="Prakash Patel" userId="b796e7ca-c28d-4b6b-963c-12f44cffa00e" providerId="ADAL" clId="{42B3C5A3-ECBB-4C68-9BE1-7590E712CDF0}" dt="2019-11-22T00:41:49.804" v="729" actId="20577"/>
        <pc:sldMkLst>
          <pc:docMk/>
          <pc:sldMk cId="3039447750" sldId="481"/>
        </pc:sldMkLst>
        <pc:spChg chg="mod">
          <ac:chgData name="Prakash Patel" userId="b796e7ca-c28d-4b6b-963c-12f44cffa00e" providerId="ADAL" clId="{42B3C5A3-ECBB-4C68-9BE1-7590E712CDF0}" dt="2019-11-22T00:38:54.287" v="294" actId="6549"/>
          <ac:spMkLst>
            <pc:docMk/>
            <pc:sldMk cId="3039447750" sldId="481"/>
            <ac:spMk id="34" creationId="{00000000-0000-0000-0000-000000000000}"/>
          </ac:spMkLst>
        </pc:spChg>
      </pc:sldChg>
      <pc:sldChg chg="modNotesTx">
        <pc:chgData name="Prakash Patel" userId="b796e7ca-c28d-4b6b-963c-12f44cffa00e" providerId="ADAL" clId="{42B3C5A3-ECBB-4C68-9BE1-7590E712CDF0}" dt="2019-11-22T00:56:32.349" v="2592" actId="20577"/>
        <pc:sldMkLst>
          <pc:docMk/>
          <pc:sldMk cId="3479709489" sldId="488"/>
        </pc:sldMkLst>
      </pc:sldChg>
      <pc:sldChg chg="modSp mod modNotesTx">
        <pc:chgData name="Prakash Patel" userId="b796e7ca-c28d-4b6b-963c-12f44cffa00e" providerId="ADAL" clId="{42B3C5A3-ECBB-4C68-9BE1-7590E712CDF0}" dt="2019-11-27T20:51:40.027" v="3516" actId="14100"/>
        <pc:sldMkLst>
          <pc:docMk/>
          <pc:sldMk cId="1796232015" sldId="489"/>
        </pc:sldMkLst>
        <pc:spChg chg="mod">
          <ac:chgData name="Prakash Patel" userId="b796e7ca-c28d-4b6b-963c-12f44cffa00e" providerId="ADAL" clId="{42B3C5A3-ECBB-4C68-9BE1-7590E712CDF0}" dt="2019-11-27T20:51:40.027" v="3516" actId="14100"/>
          <ac:spMkLst>
            <pc:docMk/>
            <pc:sldMk cId="1796232015" sldId="489"/>
            <ac:spMk id="2" creationId="{00000000-0000-0000-0000-000000000000}"/>
          </ac:spMkLst>
        </pc:spChg>
      </pc:sldChg>
      <pc:sldChg chg="addSp modSp mod modAnim modNotesTx">
        <pc:chgData name="Prakash Patel" userId="b796e7ca-c28d-4b6b-963c-12f44cffa00e" providerId="ADAL" clId="{42B3C5A3-ECBB-4C68-9BE1-7590E712CDF0}" dt="2019-12-03T03:44:43.679" v="3580" actId="14100"/>
        <pc:sldMkLst>
          <pc:docMk/>
          <pc:sldMk cId="2662626922" sldId="490"/>
        </pc:sldMkLst>
        <pc:spChg chg="mod">
          <ac:chgData name="Prakash Patel" userId="b796e7ca-c28d-4b6b-963c-12f44cffa00e" providerId="ADAL" clId="{42B3C5A3-ECBB-4C68-9BE1-7590E712CDF0}" dt="2019-11-27T20:51:48.566" v="3517" actId="14100"/>
          <ac:spMkLst>
            <pc:docMk/>
            <pc:sldMk cId="2662626922" sldId="490"/>
            <ac:spMk id="2" creationId="{00000000-0000-0000-0000-000000000000}"/>
          </ac:spMkLst>
        </pc:spChg>
        <pc:spChg chg="mod">
          <ac:chgData name="Prakash Patel" userId="b796e7ca-c28d-4b6b-963c-12f44cffa00e" providerId="ADAL" clId="{42B3C5A3-ECBB-4C68-9BE1-7590E712CDF0}" dt="2019-12-03T03:44:17.871" v="3577" actId="20577"/>
          <ac:spMkLst>
            <pc:docMk/>
            <pc:sldMk cId="2662626922" sldId="490"/>
            <ac:spMk id="22" creationId="{8AD3DBC4-07A2-4265-96C5-D72E6B5B8B2F}"/>
          </ac:spMkLst>
        </pc:spChg>
        <pc:spChg chg="mod">
          <ac:chgData name="Prakash Patel" userId="b796e7ca-c28d-4b6b-963c-12f44cffa00e" providerId="ADAL" clId="{42B3C5A3-ECBB-4C68-9BE1-7590E712CDF0}" dt="2019-12-03T03:44:28.336" v="3578" actId="1076"/>
          <ac:spMkLst>
            <pc:docMk/>
            <pc:sldMk cId="2662626922" sldId="490"/>
            <ac:spMk id="23" creationId="{6907BE32-AB65-4DD2-AD67-BA5970306B46}"/>
          </ac:spMkLst>
        </pc:spChg>
        <pc:spChg chg="mod">
          <ac:chgData name="Prakash Patel" userId="b796e7ca-c28d-4b6b-963c-12f44cffa00e" providerId="ADAL" clId="{42B3C5A3-ECBB-4C68-9BE1-7590E712CDF0}" dt="2019-12-03T03:44:28.336" v="3578" actId="1076"/>
          <ac:spMkLst>
            <pc:docMk/>
            <pc:sldMk cId="2662626922" sldId="490"/>
            <ac:spMk id="27" creationId="{C4402F0B-F7CC-4A23-8F43-B4DAC753031E}"/>
          </ac:spMkLst>
        </pc:spChg>
        <pc:spChg chg="mod">
          <ac:chgData name="Prakash Patel" userId="b796e7ca-c28d-4b6b-963c-12f44cffa00e" providerId="ADAL" clId="{42B3C5A3-ECBB-4C68-9BE1-7590E712CDF0}" dt="2019-12-03T03:44:28.336" v="3578" actId="1076"/>
          <ac:spMkLst>
            <pc:docMk/>
            <pc:sldMk cId="2662626922" sldId="490"/>
            <ac:spMk id="32" creationId="{920B7EAD-A86E-458E-A343-7348F1E0343F}"/>
          </ac:spMkLst>
        </pc:spChg>
        <pc:spChg chg="mod">
          <ac:chgData name="Prakash Patel" userId="b796e7ca-c28d-4b6b-963c-12f44cffa00e" providerId="ADAL" clId="{42B3C5A3-ECBB-4C68-9BE1-7590E712CDF0}" dt="2019-12-03T03:44:28.336" v="3578" actId="1076"/>
          <ac:spMkLst>
            <pc:docMk/>
            <pc:sldMk cId="2662626922" sldId="490"/>
            <ac:spMk id="34" creationId="{DF5FF8D3-D394-4ADB-977C-D1DE0F51322A}"/>
          </ac:spMkLst>
        </pc:spChg>
        <pc:spChg chg="mod">
          <ac:chgData name="Prakash Patel" userId="b796e7ca-c28d-4b6b-963c-12f44cffa00e" providerId="ADAL" clId="{42B3C5A3-ECBB-4C68-9BE1-7590E712CDF0}" dt="2019-12-03T03:44:28.336" v="3578" actId="1076"/>
          <ac:spMkLst>
            <pc:docMk/>
            <pc:sldMk cId="2662626922" sldId="490"/>
            <ac:spMk id="68" creationId="{C6A3945C-D45B-4B81-A784-C568476A3C77}"/>
          </ac:spMkLst>
        </pc:spChg>
        <pc:spChg chg="mod">
          <ac:chgData name="Prakash Patel" userId="b796e7ca-c28d-4b6b-963c-12f44cffa00e" providerId="ADAL" clId="{42B3C5A3-ECBB-4C68-9BE1-7590E712CDF0}" dt="2019-12-03T03:44:28.336" v="3578" actId="1076"/>
          <ac:spMkLst>
            <pc:docMk/>
            <pc:sldMk cId="2662626922" sldId="490"/>
            <ac:spMk id="69" creationId="{A3BDFABF-C7E9-4417-A758-2DCCF41A68D4}"/>
          </ac:spMkLst>
        </pc:spChg>
        <pc:grpChg chg="add mod">
          <ac:chgData name="Prakash Patel" userId="b796e7ca-c28d-4b6b-963c-12f44cffa00e" providerId="ADAL" clId="{42B3C5A3-ECBB-4C68-9BE1-7590E712CDF0}" dt="2019-12-03T03:44:28.336" v="3578" actId="1076"/>
          <ac:grpSpMkLst>
            <pc:docMk/>
            <pc:sldMk cId="2662626922" sldId="490"/>
            <ac:grpSpMk id="24" creationId="{C7041F7E-B7C0-49F2-A27E-D44DF5E2BFE5}"/>
          </ac:grpSpMkLst>
        </pc:grpChg>
        <pc:grpChg chg="mod">
          <ac:chgData name="Prakash Patel" userId="b796e7ca-c28d-4b6b-963c-12f44cffa00e" providerId="ADAL" clId="{42B3C5A3-ECBB-4C68-9BE1-7590E712CDF0}" dt="2019-12-03T03:44:28.336" v="3578" actId="1076"/>
          <ac:grpSpMkLst>
            <pc:docMk/>
            <pc:sldMk cId="2662626922" sldId="490"/>
            <ac:grpSpMk id="43" creationId="{95F5C531-0CD3-4414-82F3-2A5344A58988}"/>
          </ac:grpSpMkLst>
        </pc:grpChg>
        <pc:picChg chg="mod">
          <ac:chgData name="Prakash Patel" userId="b796e7ca-c28d-4b6b-963c-12f44cffa00e" providerId="ADAL" clId="{42B3C5A3-ECBB-4C68-9BE1-7590E712CDF0}" dt="2019-12-03T03:44:28.336" v="3578" actId="1076"/>
          <ac:picMkLst>
            <pc:docMk/>
            <pc:sldMk cId="2662626922" sldId="490"/>
            <ac:picMk id="26" creationId="{6CA861F6-02FC-459C-A606-4DB67CF0A6F7}"/>
          </ac:picMkLst>
        </pc:picChg>
        <pc:picChg chg="mod">
          <ac:chgData name="Prakash Patel" userId="b796e7ca-c28d-4b6b-963c-12f44cffa00e" providerId="ADAL" clId="{42B3C5A3-ECBB-4C68-9BE1-7590E712CDF0}" dt="2019-12-03T03:44:28.336" v="3578" actId="1076"/>
          <ac:picMkLst>
            <pc:docMk/>
            <pc:sldMk cId="2662626922" sldId="490"/>
            <ac:picMk id="33" creationId="{A057C91F-3FA8-4C0C-AB95-6794E448B977}"/>
          </ac:picMkLst>
        </pc:picChg>
        <pc:picChg chg="mod">
          <ac:chgData name="Prakash Patel" userId="b796e7ca-c28d-4b6b-963c-12f44cffa00e" providerId="ADAL" clId="{42B3C5A3-ECBB-4C68-9BE1-7590E712CDF0}" dt="2019-12-03T03:44:28.336" v="3578" actId="1076"/>
          <ac:picMkLst>
            <pc:docMk/>
            <pc:sldMk cId="2662626922" sldId="490"/>
            <ac:picMk id="35" creationId="{6C2C5E52-2962-4D52-B397-5F5C62844186}"/>
          </ac:picMkLst>
        </pc:picChg>
        <pc:picChg chg="mod">
          <ac:chgData name="Prakash Patel" userId="b796e7ca-c28d-4b6b-963c-12f44cffa00e" providerId="ADAL" clId="{42B3C5A3-ECBB-4C68-9BE1-7590E712CDF0}" dt="2019-12-03T03:44:28.336" v="3578" actId="1076"/>
          <ac:picMkLst>
            <pc:docMk/>
            <pc:sldMk cId="2662626922" sldId="490"/>
            <ac:picMk id="36" creationId="{00B067AB-CDE5-4BF2-AE8B-9262C268D4C3}"/>
          </ac:picMkLst>
        </pc:picChg>
        <pc:picChg chg="mod">
          <ac:chgData name="Prakash Patel" userId="b796e7ca-c28d-4b6b-963c-12f44cffa00e" providerId="ADAL" clId="{42B3C5A3-ECBB-4C68-9BE1-7590E712CDF0}" dt="2019-12-03T03:44:28.336" v="3578" actId="1076"/>
          <ac:picMkLst>
            <pc:docMk/>
            <pc:sldMk cId="2662626922" sldId="490"/>
            <ac:picMk id="50" creationId="{1F7020F0-A39E-45BF-B368-E19878ECF59E}"/>
          </ac:picMkLst>
        </pc:picChg>
        <pc:picChg chg="mod">
          <ac:chgData name="Prakash Patel" userId="b796e7ca-c28d-4b6b-963c-12f44cffa00e" providerId="ADAL" clId="{42B3C5A3-ECBB-4C68-9BE1-7590E712CDF0}" dt="2019-12-03T03:44:28.336" v="3578" actId="1076"/>
          <ac:picMkLst>
            <pc:docMk/>
            <pc:sldMk cId="2662626922" sldId="490"/>
            <ac:picMk id="65" creationId="{FE5B7590-D815-48C8-9A4B-204FEA14210F}"/>
          </ac:picMkLst>
        </pc:picChg>
        <pc:cxnChg chg="mod">
          <ac:chgData name="Prakash Patel" userId="b796e7ca-c28d-4b6b-963c-12f44cffa00e" providerId="ADAL" clId="{42B3C5A3-ECBB-4C68-9BE1-7590E712CDF0}" dt="2019-12-03T03:44:28.336" v="3578" actId="1076"/>
          <ac:cxnSpMkLst>
            <pc:docMk/>
            <pc:sldMk cId="2662626922" sldId="490"/>
            <ac:cxnSpMk id="59" creationId="{3BFB2B5D-A78F-4B81-B82E-FD5A2BA069EC}"/>
          </ac:cxnSpMkLst>
        </pc:cxnChg>
        <pc:cxnChg chg="mod">
          <ac:chgData name="Prakash Patel" userId="b796e7ca-c28d-4b6b-963c-12f44cffa00e" providerId="ADAL" clId="{42B3C5A3-ECBB-4C68-9BE1-7590E712CDF0}" dt="2019-12-03T03:44:43.679" v="3580" actId="14100"/>
          <ac:cxnSpMkLst>
            <pc:docMk/>
            <pc:sldMk cId="2662626922" sldId="490"/>
            <ac:cxnSpMk id="61" creationId="{FBEFE08B-D8B5-441F-8A8E-D2A51EA8614C}"/>
          </ac:cxnSpMkLst>
        </pc:cxnChg>
        <pc:cxnChg chg="mod">
          <ac:chgData name="Prakash Patel" userId="b796e7ca-c28d-4b6b-963c-12f44cffa00e" providerId="ADAL" clId="{42B3C5A3-ECBB-4C68-9BE1-7590E712CDF0}" dt="2019-12-03T03:44:28.336" v="3578" actId="1076"/>
          <ac:cxnSpMkLst>
            <pc:docMk/>
            <pc:sldMk cId="2662626922" sldId="490"/>
            <ac:cxnSpMk id="64" creationId="{AE0E6BA5-5807-4D1D-B786-E325F3C5863C}"/>
          </ac:cxnSpMkLst>
        </pc:cxnChg>
      </pc:sldChg>
      <pc:sldChg chg="addSp delSp modSp mod modNotesTx">
        <pc:chgData name="Prakash Patel" userId="b796e7ca-c28d-4b6b-963c-12f44cffa00e" providerId="ADAL" clId="{42B3C5A3-ECBB-4C68-9BE1-7590E712CDF0}" dt="2019-12-03T03:46:44.659" v="3603" actId="1076"/>
        <pc:sldMkLst>
          <pc:docMk/>
          <pc:sldMk cId="264343940" sldId="491"/>
        </pc:sldMkLst>
        <pc:spChg chg="mod">
          <ac:chgData name="Prakash Patel" userId="b796e7ca-c28d-4b6b-963c-12f44cffa00e" providerId="ADAL" clId="{42B3C5A3-ECBB-4C68-9BE1-7590E712CDF0}" dt="2019-11-27T20:51:54.652" v="3518" actId="14100"/>
          <ac:spMkLst>
            <pc:docMk/>
            <pc:sldMk cId="264343940" sldId="491"/>
            <ac:spMk id="2" creationId="{00000000-0000-0000-0000-000000000000}"/>
          </ac:spMkLst>
        </pc:spChg>
        <pc:spChg chg="mod">
          <ac:chgData name="Prakash Patel" userId="b796e7ca-c28d-4b6b-963c-12f44cffa00e" providerId="ADAL" clId="{42B3C5A3-ECBB-4C68-9BE1-7590E712CDF0}" dt="2019-12-03T03:45:08.429" v="3582" actId="14100"/>
          <ac:spMkLst>
            <pc:docMk/>
            <pc:sldMk cId="264343940" sldId="491"/>
            <ac:spMk id="45" creationId="{E4E09546-E55F-45A7-9BED-C24C26872A44}"/>
          </ac:spMkLst>
        </pc:spChg>
        <pc:spChg chg="mod">
          <ac:chgData name="Prakash Patel" userId="b796e7ca-c28d-4b6b-963c-12f44cffa00e" providerId="ADAL" clId="{42B3C5A3-ECBB-4C68-9BE1-7590E712CDF0}" dt="2019-12-03T03:45:12.424" v="3583" actId="14100"/>
          <ac:spMkLst>
            <pc:docMk/>
            <pc:sldMk cId="264343940" sldId="491"/>
            <ac:spMk id="50" creationId="{051FAFC0-53FD-49E3-9DD4-CD7608872247}"/>
          </ac:spMkLst>
        </pc:spChg>
        <pc:spChg chg="mod">
          <ac:chgData name="Prakash Patel" userId="b796e7ca-c28d-4b6b-963c-12f44cffa00e" providerId="ADAL" clId="{42B3C5A3-ECBB-4C68-9BE1-7590E712CDF0}" dt="2019-12-03T03:46:44.659" v="3603" actId="1076"/>
          <ac:spMkLst>
            <pc:docMk/>
            <pc:sldMk cId="264343940" sldId="491"/>
            <ac:spMk id="91" creationId="{5E827337-8375-4914-B62C-C1FB5CAD7547}"/>
          </ac:spMkLst>
        </pc:spChg>
        <pc:spChg chg="mod ord">
          <ac:chgData name="Prakash Patel" userId="b796e7ca-c28d-4b6b-963c-12f44cffa00e" providerId="ADAL" clId="{42B3C5A3-ECBB-4C68-9BE1-7590E712CDF0}" dt="2019-12-03T03:45:38.611" v="3586" actId="166"/>
          <ac:spMkLst>
            <pc:docMk/>
            <pc:sldMk cId="264343940" sldId="491"/>
            <ac:spMk id="92" creationId="{E5D71D53-5C80-4C64-9C57-0751CECA294A}"/>
          </ac:spMkLst>
        </pc:spChg>
        <pc:cxnChg chg="del mod">
          <ac:chgData name="Prakash Patel" userId="b796e7ca-c28d-4b6b-963c-12f44cffa00e" providerId="ADAL" clId="{42B3C5A3-ECBB-4C68-9BE1-7590E712CDF0}" dt="2019-12-03T03:46:31.832" v="3597" actId="478"/>
          <ac:cxnSpMkLst>
            <pc:docMk/>
            <pc:sldMk cId="264343940" sldId="491"/>
            <ac:cxnSpMk id="67" creationId="{4FF2F75C-6F54-4739-8E7E-228B09C64215}"/>
          </ac:cxnSpMkLst>
        </pc:cxnChg>
        <pc:cxnChg chg="del mod">
          <ac:chgData name="Prakash Patel" userId="b796e7ca-c28d-4b6b-963c-12f44cffa00e" providerId="ADAL" clId="{42B3C5A3-ECBB-4C68-9BE1-7590E712CDF0}" dt="2019-12-03T03:46:29.161" v="3595" actId="478"/>
          <ac:cxnSpMkLst>
            <pc:docMk/>
            <pc:sldMk cId="264343940" sldId="491"/>
            <ac:cxnSpMk id="68" creationId="{D0FE7A8B-95F7-4B97-BB02-FD3D1AE6B6C1}"/>
          </ac:cxnSpMkLst>
        </pc:cxnChg>
        <pc:cxnChg chg="add del">
          <ac:chgData name="Prakash Patel" userId="b796e7ca-c28d-4b6b-963c-12f44cffa00e" providerId="ADAL" clId="{42B3C5A3-ECBB-4C68-9BE1-7590E712CDF0}" dt="2019-12-03T03:46:23.708" v="3592" actId="478"/>
          <ac:cxnSpMkLst>
            <pc:docMk/>
            <pc:sldMk cId="264343940" sldId="491"/>
            <ac:cxnSpMk id="69" creationId="{5DE28BD9-81B1-4F32-9791-DD3344785C81}"/>
          </ac:cxnSpMkLst>
        </pc:cxnChg>
        <pc:cxnChg chg="del">
          <ac:chgData name="Prakash Patel" userId="b796e7ca-c28d-4b6b-963c-12f44cffa00e" providerId="ADAL" clId="{42B3C5A3-ECBB-4C68-9BE1-7590E712CDF0}" dt="2019-12-03T03:46:26.658" v="3593" actId="478"/>
          <ac:cxnSpMkLst>
            <pc:docMk/>
            <pc:sldMk cId="264343940" sldId="491"/>
            <ac:cxnSpMk id="70" creationId="{3F5D491D-6533-4ECC-9C8C-2F2D05F286C9}"/>
          </ac:cxnSpMkLst>
        </pc:cxnChg>
        <pc:cxnChg chg="del mod">
          <ac:chgData name="Prakash Patel" userId="b796e7ca-c28d-4b6b-963c-12f44cffa00e" providerId="ADAL" clId="{42B3C5A3-ECBB-4C68-9BE1-7590E712CDF0}" dt="2019-12-03T03:46:39.516" v="3601" actId="478"/>
          <ac:cxnSpMkLst>
            <pc:docMk/>
            <pc:sldMk cId="264343940" sldId="491"/>
            <ac:cxnSpMk id="71" creationId="{4113B90C-3C4E-4698-A847-EF094EF47F96}"/>
          </ac:cxnSpMkLst>
        </pc:cxnChg>
        <pc:cxnChg chg="del">
          <ac:chgData name="Prakash Patel" userId="b796e7ca-c28d-4b6b-963c-12f44cffa00e" providerId="ADAL" clId="{42B3C5A3-ECBB-4C68-9BE1-7590E712CDF0}" dt="2019-12-03T03:46:36.946" v="3599" actId="478"/>
          <ac:cxnSpMkLst>
            <pc:docMk/>
            <pc:sldMk cId="264343940" sldId="491"/>
            <ac:cxnSpMk id="72" creationId="{6EA56901-0CC8-4B36-B234-C11B1DB8F6D2}"/>
          </ac:cxnSpMkLst>
        </pc:cxnChg>
        <pc:cxnChg chg="del">
          <ac:chgData name="Prakash Patel" userId="b796e7ca-c28d-4b6b-963c-12f44cffa00e" providerId="ADAL" clId="{42B3C5A3-ECBB-4C68-9BE1-7590E712CDF0}" dt="2019-12-03T03:46:34.689" v="3598" actId="478"/>
          <ac:cxnSpMkLst>
            <pc:docMk/>
            <pc:sldMk cId="264343940" sldId="491"/>
            <ac:cxnSpMk id="87" creationId="{D05BF1F1-DFCD-46EF-8E4A-39597D4475F7}"/>
          </ac:cxnSpMkLst>
        </pc:cxnChg>
      </pc:sldChg>
      <pc:sldChg chg="addSp delSp modSp mod modNotesTx">
        <pc:chgData name="Prakash Patel" userId="b796e7ca-c28d-4b6b-963c-12f44cffa00e" providerId="ADAL" clId="{42B3C5A3-ECBB-4C68-9BE1-7590E712CDF0}" dt="2019-12-03T03:47:35.235" v="3610" actId="1076"/>
        <pc:sldMkLst>
          <pc:docMk/>
          <pc:sldMk cId="3321486486" sldId="493"/>
        </pc:sldMkLst>
        <pc:spChg chg="mod">
          <ac:chgData name="Prakash Patel" userId="b796e7ca-c28d-4b6b-963c-12f44cffa00e" providerId="ADAL" clId="{42B3C5A3-ECBB-4C68-9BE1-7590E712CDF0}" dt="2019-11-27T20:52:03.939" v="3519" actId="14100"/>
          <ac:spMkLst>
            <pc:docMk/>
            <pc:sldMk cId="3321486486" sldId="493"/>
            <ac:spMk id="2" creationId="{00000000-0000-0000-0000-000000000000}"/>
          </ac:spMkLst>
        </pc:spChg>
        <pc:spChg chg="add del mod">
          <ac:chgData name="Prakash Patel" userId="b796e7ca-c28d-4b6b-963c-12f44cffa00e" providerId="ADAL" clId="{42B3C5A3-ECBB-4C68-9BE1-7590E712CDF0}" dt="2019-12-03T03:47:27.065" v="3608" actId="478"/>
          <ac:spMkLst>
            <pc:docMk/>
            <pc:sldMk cId="3321486486" sldId="493"/>
            <ac:spMk id="32" creationId="{A018CE3C-EDD3-4EE1-9812-FB6354082038}"/>
          </ac:spMkLst>
        </pc:spChg>
        <pc:spChg chg="add del mod">
          <ac:chgData name="Prakash Patel" userId="b796e7ca-c28d-4b6b-963c-12f44cffa00e" providerId="ADAL" clId="{42B3C5A3-ECBB-4C68-9BE1-7590E712CDF0}" dt="2019-12-03T03:47:27.065" v="3608" actId="478"/>
          <ac:spMkLst>
            <pc:docMk/>
            <pc:sldMk cId="3321486486" sldId="493"/>
            <ac:spMk id="33" creationId="{53D405A0-5C91-43A6-BE2C-8151F9EE876E}"/>
          </ac:spMkLst>
        </pc:spChg>
        <pc:spChg chg="mod">
          <ac:chgData name="Prakash Patel" userId="b796e7ca-c28d-4b6b-963c-12f44cffa00e" providerId="ADAL" clId="{42B3C5A3-ECBB-4C68-9BE1-7590E712CDF0}" dt="2019-11-27T20:52:23.643" v="3520" actId="1076"/>
          <ac:spMkLst>
            <pc:docMk/>
            <pc:sldMk cId="3321486486" sldId="493"/>
            <ac:spMk id="34" creationId="{AB952EF9-FD8D-4FD2-97B3-CAA61A59BAC2}"/>
          </ac:spMkLst>
        </pc:spChg>
        <pc:spChg chg="mod">
          <ac:chgData name="Prakash Patel" userId="b796e7ca-c28d-4b6b-963c-12f44cffa00e" providerId="ADAL" clId="{42B3C5A3-ECBB-4C68-9BE1-7590E712CDF0}" dt="2019-11-27T20:52:23.643" v="3520" actId="1076"/>
          <ac:spMkLst>
            <pc:docMk/>
            <pc:sldMk cId="3321486486" sldId="493"/>
            <ac:spMk id="36" creationId="{1BF1A074-791C-4658-866A-A09ABEB05640}"/>
          </ac:spMkLst>
        </pc:spChg>
        <pc:spChg chg="mod">
          <ac:chgData name="Prakash Patel" userId="b796e7ca-c28d-4b6b-963c-12f44cffa00e" providerId="ADAL" clId="{42B3C5A3-ECBB-4C68-9BE1-7590E712CDF0}" dt="2019-12-02T05:12:49.951" v="3524" actId="1076"/>
          <ac:spMkLst>
            <pc:docMk/>
            <pc:sldMk cId="3321486486" sldId="493"/>
            <ac:spMk id="37" creationId="{D539FBF6-FADE-425B-B628-406B1D839A67}"/>
          </ac:spMkLst>
        </pc:spChg>
        <pc:spChg chg="mod">
          <ac:chgData name="Prakash Patel" userId="b796e7ca-c28d-4b6b-963c-12f44cffa00e" providerId="ADAL" clId="{42B3C5A3-ECBB-4C68-9BE1-7590E712CDF0}" dt="2019-11-27T20:52:23.643" v="3520" actId="1076"/>
          <ac:spMkLst>
            <pc:docMk/>
            <pc:sldMk cId="3321486486" sldId="493"/>
            <ac:spMk id="44" creationId="{83FC51FF-BA01-4E34-9E0C-921DA35B5E92}"/>
          </ac:spMkLst>
        </pc:spChg>
        <pc:spChg chg="add del mod">
          <ac:chgData name="Prakash Patel" userId="b796e7ca-c28d-4b6b-963c-12f44cffa00e" providerId="ADAL" clId="{42B3C5A3-ECBB-4C68-9BE1-7590E712CDF0}" dt="2019-12-03T03:47:27.065" v="3608" actId="478"/>
          <ac:spMkLst>
            <pc:docMk/>
            <pc:sldMk cId="3321486486" sldId="493"/>
            <ac:spMk id="46" creationId="{3F18573A-EE07-4284-85BF-5B2EB86E4062}"/>
          </ac:spMkLst>
        </pc:spChg>
        <pc:spChg chg="mod">
          <ac:chgData name="Prakash Patel" userId="b796e7ca-c28d-4b6b-963c-12f44cffa00e" providerId="ADAL" clId="{42B3C5A3-ECBB-4C68-9BE1-7590E712CDF0}" dt="2019-11-27T20:52:23.643" v="3520" actId="1076"/>
          <ac:spMkLst>
            <pc:docMk/>
            <pc:sldMk cId="3321486486" sldId="493"/>
            <ac:spMk id="50" creationId="{00565278-2AB8-422D-A8A0-080A84370774}"/>
          </ac:spMkLst>
        </pc:spChg>
        <pc:spChg chg="add del mod">
          <ac:chgData name="Prakash Patel" userId="b796e7ca-c28d-4b6b-963c-12f44cffa00e" providerId="ADAL" clId="{42B3C5A3-ECBB-4C68-9BE1-7590E712CDF0}" dt="2019-12-03T03:47:27.065" v="3608" actId="478"/>
          <ac:spMkLst>
            <pc:docMk/>
            <pc:sldMk cId="3321486486" sldId="493"/>
            <ac:spMk id="51" creationId="{09A3A062-2551-45E3-82C0-D8F33F0D823E}"/>
          </ac:spMkLst>
        </pc:spChg>
        <pc:spChg chg="mod">
          <ac:chgData name="Prakash Patel" userId="b796e7ca-c28d-4b6b-963c-12f44cffa00e" providerId="ADAL" clId="{42B3C5A3-ECBB-4C68-9BE1-7590E712CDF0}" dt="2019-11-27T20:52:23.643" v="3520" actId="1076"/>
          <ac:spMkLst>
            <pc:docMk/>
            <pc:sldMk cId="3321486486" sldId="493"/>
            <ac:spMk id="53" creationId="{5B34502A-D57E-410D-B0BD-A0B0BE7FF015}"/>
          </ac:spMkLst>
        </pc:spChg>
        <pc:spChg chg="mod">
          <ac:chgData name="Prakash Patel" userId="b796e7ca-c28d-4b6b-963c-12f44cffa00e" providerId="ADAL" clId="{42B3C5A3-ECBB-4C68-9BE1-7590E712CDF0}" dt="2019-11-27T20:52:23.643" v="3520" actId="1076"/>
          <ac:spMkLst>
            <pc:docMk/>
            <pc:sldMk cId="3321486486" sldId="493"/>
            <ac:spMk id="55" creationId="{C09BFEAB-DFEB-4B9A-9639-1E88485B99A4}"/>
          </ac:spMkLst>
        </pc:spChg>
        <pc:spChg chg="mod">
          <ac:chgData name="Prakash Patel" userId="b796e7ca-c28d-4b6b-963c-12f44cffa00e" providerId="ADAL" clId="{42B3C5A3-ECBB-4C68-9BE1-7590E712CDF0}" dt="2019-11-27T20:52:23.643" v="3520" actId="1076"/>
          <ac:spMkLst>
            <pc:docMk/>
            <pc:sldMk cId="3321486486" sldId="493"/>
            <ac:spMk id="57" creationId="{CA50E342-1AC1-4E24-9D1D-A8285BE4660F}"/>
          </ac:spMkLst>
        </pc:spChg>
        <pc:spChg chg="mod">
          <ac:chgData name="Prakash Patel" userId="b796e7ca-c28d-4b6b-963c-12f44cffa00e" providerId="ADAL" clId="{42B3C5A3-ECBB-4C68-9BE1-7590E712CDF0}" dt="2019-11-27T20:52:23.643" v="3520" actId="1076"/>
          <ac:spMkLst>
            <pc:docMk/>
            <pc:sldMk cId="3321486486" sldId="493"/>
            <ac:spMk id="77" creationId="{5F844460-7F19-437D-8013-5CDC9D75BBB2}"/>
          </ac:spMkLst>
        </pc:spChg>
        <pc:spChg chg="mod">
          <ac:chgData name="Prakash Patel" userId="b796e7ca-c28d-4b6b-963c-12f44cffa00e" providerId="ADAL" clId="{42B3C5A3-ECBB-4C68-9BE1-7590E712CDF0}" dt="2019-11-27T20:52:23.643" v="3520" actId="1076"/>
          <ac:spMkLst>
            <pc:docMk/>
            <pc:sldMk cId="3321486486" sldId="493"/>
            <ac:spMk id="78" creationId="{B7D73411-4DC7-4A0B-83B5-DD6C9D052EC6}"/>
          </ac:spMkLst>
        </pc:spChg>
        <pc:spChg chg="mod">
          <ac:chgData name="Prakash Patel" userId="b796e7ca-c28d-4b6b-963c-12f44cffa00e" providerId="ADAL" clId="{42B3C5A3-ECBB-4C68-9BE1-7590E712CDF0}" dt="2019-11-27T20:52:23.643" v="3520" actId="1076"/>
          <ac:spMkLst>
            <pc:docMk/>
            <pc:sldMk cId="3321486486" sldId="493"/>
            <ac:spMk id="81" creationId="{2BD55A75-64A3-4B0D-8EEF-429B5E006F2D}"/>
          </ac:spMkLst>
        </pc:spChg>
        <pc:spChg chg="add del">
          <ac:chgData name="Prakash Patel" userId="b796e7ca-c28d-4b6b-963c-12f44cffa00e" providerId="ADAL" clId="{42B3C5A3-ECBB-4C68-9BE1-7590E712CDF0}" dt="2019-12-03T03:47:08.509" v="3606"/>
          <ac:spMkLst>
            <pc:docMk/>
            <pc:sldMk cId="3321486486" sldId="493"/>
            <ac:spMk id="84" creationId="{AAF87B29-3E59-4D0D-8E5B-B7DFC3583FCD}"/>
          </ac:spMkLst>
        </pc:spChg>
        <pc:spChg chg="add del">
          <ac:chgData name="Prakash Patel" userId="b796e7ca-c28d-4b6b-963c-12f44cffa00e" providerId="ADAL" clId="{42B3C5A3-ECBB-4C68-9BE1-7590E712CDF0}" dt="2019-12-03T03:47:08.509" v="3606"/>
          <ac:spMkLst>
            <pc:docMk/>
            <pc:sldMk cId="3321486486" sldId="493"/>
            <ac:spMk id="85" creationId="{58B9F7D4-0D49-41BF-AF32-0CA91FF78F12}"/>
          </ac:spMkLst>
        </pc:spChg>
        <pc:spChg chg="add mod">
          <ac:chgData name="Prakash Patel" userId="b796e7ca-c28d-4b6b-963c-12f44cffa00e" providerId="ADAL" clId="{42B3C5A3-ECBB-4C68-9BE1-7590E712CDF0}" dt="2019-12-03T03:47:35.235" v="3610" actId="1076"/>
          <ac:spMkLst>
            <pc:docMk/>
            <pc:sldMk cId="3321486486" sldId="493"/>
            <ac:spMk id="86" creationId="{F2A9DC7D-5234-4D64-B94F-521393D0120B}"/>
          </ac:spMkLst>
        </pc:spChg>
        <pc:spChg chg="add mod">
          <ac:chgData name="Prakash Patel" userId="b796e7ca-c28d-4b6b-963c-12f44cffa00e" providerId="ADAL" clId="{42B3C5A3-ECBB-4C68-9BE1-7590E712CDF0}" dt="2019-12-03T03:47:35.235" v="3610" actId="1076"/>
          <ac:spMkLst>
            <pc:docMk/>
            <pc:sldMk cId="3321486486" sldId="493"/>
            <ac:spMk id="88" creationId="{A864F0A9-57EA-410F-A75B-BAF54AA5B773}"/>
          </ac:spMkLst>
        </pc:spChg>
        <pc:spChg chg="add mod">
          <ac:chgData name="Prakash Patel" userId="b796e7ca-c28d-4b6b-963c-12f44cffa00e" providerId="ADAL" clId="{42B3C5A3-ECBB-4C68-9BE1-7590E712CDF0}" dt="2019-12-03T03:47:35.235" v="3610" actId="1076"/>
          <ac:spMkLst>
            <pc:docMk/>
            <pc:sldMk cId="3321486486" sldId="493"/>
            <ac:spMk id="89" creationId="{D4471CBB-7092-4132-8C7A-01BC40163353}"/>
          </ac:spMkLst>
        </pc:spChg>
        <pc:spChg chg="add mod">
          <ac:chgData name="Prakash Patel" userId="b796e7ca-c28d-4b6b-963c-12f44cffa00e" providerId="ADAL" clId="{42B3C5A3-ECBB-4C68-9BE1-7590E712CDF0}" dt="2019-12-03T03:47:35.235" v="3610" actId="1076"/>
          <ac:spMkLst>
            <pc:docMk/>
            <pc:sldMk cId="3321486486" sldId="493"/>
            <ac:spMk id="91" creationId="{0E91C75A-B32B-4FC9-9AF1-DC15B9AE11F2}"/>
          </ac:spMkLst>
        </pc:spChg>
        <pc:picChg chg="mod">
          <ac:chgData name="Prakash Patel" userId="b796e7ca-c28d-4b6b-963c-12f44cffa00e" providerId="ADAL" clId="{42B3C5A3-ECBB-4C68-9BE1-7590E712CDF0}" dt="2019-12-02T05:13:39.190" v="3527"/>
          <ac:picMkLst>
            <pc:docMk/>
            <pc:sldMk cId="3321486486" sldId="493"/>
            <ac:picMk id="35" creationId="{E5E3F108-FF6C-4439-9D47-354753F0656F}"/>
          </ac:picMkLst>
        </pc:picChg>
        <pc:picChg chg="mod">
          <ac:chgData name="Prakash Patel" userId="b796e7ca-c28d-4b6b-963c-12f44cffa00e" providerId="ADAL" clId="{42B3C5A3-ECBB-4C68-9BE1-7590E712CDF0}" dt="2019-11-27T20:52:23.643" v="3520" actId="1076"/>
          <ac:picMkLst>
            <pc:docMk/>
            <pc:sldMk cId="3321486486" sldId="493"/>
            <ac:picMk id="41" creationId="{FEBBA245-F5E7-4241-A35D-0DFBD0F09EFB}"/>
          </ac:picMkLst>
        </pc:picChg>
        <pc:picChg chg="add del mod">
          <ac:chgData name="Prakash Patel" userId="b796e7ca-c28d-4b6b-963c-12f44cffa00e" providerId="ADAL" clId="{42B3C5A3-ECBB-4C68-9BE1-7590E712CDF0}" dt="2019-12-03T03:47:27.065" v="3608" actId="478"/>
          <ac:picMkLst>
            <pc:docMk/>
            <pc:sldMk cId="3321486486" sldId="493"/>
            <ac:picMk id="45" creationId="{B2594D3A-2206-45E1-92B1-7AA793927037}"/>
          </ac:picMkLst>
        </pc:picChg>
        <pc:picChg chg="mod">
          <ac:chgData name="Prakash Patel" userId="b796e7ca-c28d-4b6b-963c-12f44cffa00e" providerId="ADAL" clId="{42B3C5A3-ECBB-4C68-9BE1-7590E712CDF0}" dt="2019-11-27T20:52:23.643" v="3520" actId="1076"/>
          <ac:picMkLst>
            <pc:docMk/>
            <pc:sldMk cId="3321486486" sldId="493"/>
            <ac:picMk id="49" creationId="{AE917983-7D2A-4500-BC37-C41811838599}"/>
          </ac:picMkLst>
        </pc:picChg>
        <pc:picChg chg="mod">
          <ac:chgData name="Prakash Patel" userId="b796e7ca-c28d-4b6b-963c-12f44cffa00e" providerId="ADAL" clId="{42B3C5A3-ECBB-4C68-9BE1-7590E712CDF0}" dt="2019-11-27T20:52:23.643" v="3520" actId="1076"/>
          <ac:picMkLst>
            <pc:docMk/>
            <pc:sldMk cId="3321486486" sldId="493"/>
            <ac:picMk id="52" creationId="{DF10EEE9-C2BB-42C9-A0E6-973DCF7A3DCC}"/>
          </ac:picMkLst>
        </pc:picChg>
        <pc:picChg chg="mod">
          <ac:chgData name="Prakash Patel" userId="b796e7ca-c28d-4b6b-963c-12f44cffa00e" providerId="ADAL" clId="{42B3C5A3-ECBB-4C68-9BE1-7590E712CDF0}" dt="2019-11-27T20:52:23.643" v="3520" actId="1076"/>
          <ac:picMkLst>
            <pc:docMk/>
            <pc:sldMk cId="3321486486" sldId="493"/>
            <ac:picMk id="54" creationId="{1AD9A69A-44E7-4067-BFBC-09A0710E0602}"/>
          </ac:picMkLst>
        </pc:picChg>
        <pc:picChg chg="mod">
          <ac:chgData name="Prakash Patel" userId="b796e7ca-c28d-4b6b-963c-12f44cffa00e" providerId="ADAL" clId="{42B3C5A3-ECBB-4C68-9BE1-7590E712CDF0}" dt="2019-11-27T20:52:23.643" v="3520" actId="1076"/>
          <ac:picMkLst>
            <pc:docMk/>
            <pc:sldMk cId="3321486486" sldId="493"/>
            <ac:picMk id="56" creationId="{AA60528A-907A-49FD-B12B-8624B0133BEF}"/>
          </ac:picMkLst>
        </pc:picChg>
        <pc:picChg chg="add del mod">
          <ac:chgData name="Prakash Patel" userId="b796e7ca-c28d-4b6b-963c-12f44cffa00e" providerId="ADAL" clId="{42B3C5A3-ECBB-4C68-9BE1-7590E712CDF0}" dt="2019-12-03T03:47:27.065" v="3608" actId="478"/>
          <ac:picMkLst>
            <pc:docMk/>
            <pc:sldMk cId="3321486486" sldId="493"/>
            <ac:picMk id="58" creationId="{141A357D-0AF7-48D0-9D53-692DF7692A52}"/>
          </ac:picMkLst>
        </pc:picChg>
        <pc:picChg chg="mod">
          <ac:chgData name="Prakash Patel" userId="b796e7ca-c28d-4b6b-963c-12f44cffa00e" providerId="ADAL" clId="{42B3C5A3-ECBB-4C68-9BE1-7590E712CDF0}" dt="2019-11-27T20:52:23.643" v="3520" actId="1076"/>
          <ac:picMkLst>
            <pc:docMk/>
            <pc:sldMk cId="3321486486" sldId="493"/>
            <ac:picMk id="76" creationId="{C9A7D19E-6D27-4B0D-A623-26AF7367960C}"/>
          </ac:picMkLst>
        </pc:picChg>
        <pc:picChg chg="mod">
          <ac:chgData name="Prakash Patel" userId="b796e7ca-c28d-4b6b-963c-12f44cffa00e" providerId="ADAL" clId="{42B3C5A3-ECBB-4C68-9BE1-7590E712CDF0}" dt="2019-12-02T05:13:55.150" v="3528"/>
          <ac:picMkLst>
            <pc:docMk/>
            <pc:sldMk cId="3321486486" sldId="493"/>
            <ac:picMk id="82" creationId="{6DDEA162-2432-4B31-B9BE-C46026918FC0}"/>
          </ac:picMkLst>
        </pc:picChg>
        <pc:picChg chg="add mod">
          <ac:chgData name="Prakash Patel" userId="b796e7ca-c28d-4b6b-963c-12f44cffa00e" providerId="ADAL" clId="{42B3C5A3-ECBB-4C68-9BE1-7590E712CDF0}" dt="2019-12-03T03:47:35.235" v="3610" actId="1076"/>
          <ac:picMkLst>
            <pc:docMk/>
            <pc:sldMk cId="3321486486" sldId="493"/>
            <ac:picMk id="87" creationId="{C8FF0B0C-64FA-447B-B2F0-43425F169341}"/>
          </ac:picMkLst>
        </pc:picChg>
        <pc:picChg chg="add mod">
          <ac:chgData name="Prakash Patel" userId="b796e7ca-c28d-4b6b-963c-12f44cffa00e" providerId="ADAL" clId="{42B3C5A3-ECBB-4C68-9BE1-7590E712CDF0}" dt="2019-12-03T03:47:35.235" v="3610" actId="1076"/>
          <ac:picMkLst>
            <pc:docMk/>
            <pc:sldMk cId="3321486486" sldId="493"/>
            <ac:picMk id="90" creationId="{9284E00D-6043-49AE-8ACC-44A5B80C2052}"/>
          </ac:picMkLst>
        </pc:picChg>
        <pc:cxnChg chg="mod">
          <ac:chgData name="Prakash Patel" userId="b796e7ca-c28d-4b6b-963c-12f44cffa00e" providerId="ADAL" clId="{42B3C5A3-ECBB-4C68-9BE1-7590E712CDF0}" dt="2019-11-27T20:52:23.643" v="3520" actId="1076"/>
          <ac:cxnSpMkLst>
            <pc:docMk/>
            <pc:sldMk cId="3321486486" sldId="493"/>
            <ac:cxnSpMk id="38" creationId="{1B0A6118-2AD2-4558-99C5-D1992CC1F602}"/>
          </ac:cxnSpMkLst>
        </pc:cxnChg>
        <pc:cxnChg chg="mod">
          <ac:chgData name="Prakash Patel" userId="b796e7ca-c28d-4b6b-963c-12f44cffa00e" providerId="ADAL" clId="{42B3C5A3-ECBB-4C68-9BE1-7590E712CDF0}" dt="2019-11-27T20:52:23.643" v="3520" actId="1076"/>
          <ac:cxnSpMkLst>
            <pc:docMk/>
            <pc:sldMk cId="3321486486" sldId="493"/>
            <ac:cxnSpMk id="39" creationId="{3EB1BAC9-14CA-4AB3-AEF5-6DC8B9EF240E}"/>
          </ac:cxnSpMkLst>
        </pc:cxnChg>
        <pc:cxnChg chg="mod">
          <ac:chgData name="Prakash Patel" userId="b796e7ca-c28d-4b6b-963c-12f44cffa00e" providerId="ADAL" clId="{42B3C5A3-ECBB-4C68-9BE1-7590E712CDF0}" dt="2019-11-27T20:52:23.643" v="3520" actId="1076"/>
          <ac:cxnSpMkLst>
            <pc:docMk/>
            <pc:sldMk cId="3321486486" sldId="493"/>
            <ac:cxnSpMk id="40" creationId="{CE89D6D7-D15E-4813-95E0-B913B70AFA41}"/>
          </ac:cxnSpMkLst>
        </pc:cxnChg>
        <pc:cxnChg chg="mod">
          <ac:chgData name="Prakash Patel" userId="b796e7ca-c28d-4b6b-963c-12f44cffa00e" providerId="ADAL" clId="{42B3C5A3-ECBB-4C68-9BE1-7590E712CDF0}" dt="2019-11-27T20:52:23.643" v="3520" actId="1076"/>
          <ac:cxnSpMkLst>
            <pc:docMk/>
            <pc:sldMk cId="3321486486" sldId="493"/>
            <ac:cxnSpMk id="42" creationId="{EDDDDA66-D485-432F-9D8F-51F82DF30764}"/>
          </ac:cxnSpMkLst>
        </pc:cxnChg>
        <pc:cxnChg chg="mod">
          <ac:chgData name="Prakash Patel" userId="b796e7ca-c28d-4b6b-963c-12f44cffa00e" providerId="ADAL" clId="{42B3C5A3-ECBB-4C68-9BE1-7590E712CDF0}" dt="2019-11-27T20:52:23.643" v="3520" actId="1076"/>
          <ac:cxnSpMkLst>
            <pc:docMk/>
            <pc:sldMk cId="3321486486" sldId="493"/>
            <ac:cxnSpMk id="43" creationId="{9FD54633-EE0D-4D30-90FC-CBF1330B9811}"/>
          </ac:cxnSpMkLst>
        </pc:cxnChg>
        <pc:cxnChg chg="mod">
          <ac:chgData name="Prakash Patel" userId="b796e7ca-c28d-4b6b-963c-12f44cffa00e" providerId="ADAL" clId="{42B3C5A3-ECBB-4C68-9BE1-7590E712CDF0}" dt="2019-11-27T20:52:23.643" v="3520" actId="1076"/>
          <ac:cxnSpMkLst>
            <pc:docMk/>
            <pc:sldMk cId="3321486486" sldId="493"/>
            <ac:cxnSpMk id="47" creationId="{1278F9C2-E2A8-4945-A92A-73D848C594AC}"/>
          </ac:cxnSpMkLst>
        </pc:cxnChg>
        <pc:cxnChg chg="mod">
          <ac:chgData name="Prakash Patel" userId="b796e7ca-c28d-4b6b-963c-12f44cffa00e" providerId="ADAL" clId="{42B3C5A3-ECBB-4C68-9BE1-7590E712CDF0}" dt="2019-11-27T20:52:23.643" v="3520" actId="1076"/>
          <ac:cxnSpMkLst>
            <pc:docMk/>
            <pc:sldMk cId="3321486486" sldId="493"/>
            <ac:cxnSpMk id="48" creationId="{585CE59D-3427-4F49-94AF-9F89684DA11C}"/>
          </ac:cxnSpMkLst>
        </pc:cxnChg>
        <pc:cxnChg chg="mod">
          <ac:chgData name="Prakash Patel" userId="b796e7ca-c28d-4b6b-963c-12f44cffa00e" providerId="ADAL" clId="{42B3C5A3-ECBB-4C68-9BE1-7590E712CDF0}" dt="2019-11-27T20:52:23.643" v="3520" actId="1076"/>
          <ac:cxnSpMkLst>
            <pc:docMk/>
            <pc:sldMk cId="3321486486" sldId="493"/>
            <ac:cxnSpMk id="59" creationId="{66FD3B6C-D1BA-43B4-91C4-5154DF48EFB5}"/>
          </ac:cxnSpMkLst>
        </pc:cxnChg>
        <pc:cxnChg chg="mod">
          <ac:chgData name="Prakash Patel" userId="b796e7ca-c28d-4b6b-963c-12f44cffa00e" providerId="ADAL" clId="{42B3C5A3-ECBB-4C68-9BE1-7590E712CDF0}" dt="2019-11-27T20:52:23.643" v="3520" actId="1076"/>
          <ac:cxnSpMkLst>
            <pc:docMk/>
            <pc:sldMk cId="3321486486" sldId="493"/>
            <ac:cxnSpMk id="60" creationId="{8B5FB40D-1241-4E99-9638-2578EBE6A3C7}"/>
          </ac:cxnSpMkLst>
        </pc:cxnChg>
        <pc:cxnChg chg="mod">
          <ac:chgData name="Prakash Patel" userId="b796e7ca-c28d-4b6b-963c-12f44cffa00e" providerId="ADAL" clId="{42B3C5A3-ECBB-4C68-9BE1-7590E712CDF0}" dt="2019-11-27T20:52:23.643" v="3520" actId="1076"/>
          <ac:cxnSpMkLst>
            <pc:docMk/>
            <pc:sldMk cId="3321486486" sldId="493"/>
            <ac:cxnSpMk id="61" creationId="{4F72DC19-3FBA-474D-9FC9-254E9058EF05}"/>
          </ac:cxnSpMkLst>
        </pc:cxnChg>
        <pc:cxnChg chg="mod">
          <ac:chgData name="Prakash Patel" userId="b796e7ca-c28d-4b6b-963c-12f44cffa00e" providerId="ADAL" clId="{42B3C5A3-ECBB-4C68-9BE1-7590E712CDF0}" dt="2019-11-27T20:52:23.643" v="3520" actId="1076"/>
          <ac:cxnSpMkLst>
            <pc:docMk/>
            <pc:sldMk cId="3321486486" sldId="493"/>
            <ac:cxnSpMk id="62" creationId="{F4422F5A-3792-44DD-8B1E-458A48FBD9DB}"/>
          </ac:cxnSpMkLst>
        </pc:cxnChg>
        <pc:cxnChg chg="mod">
          <ac:chgData name="Prakash Patel" userId="b796e7ca-c28d-4b6b-963c-12f44cffa00e" providerId="ADAL" clId="{42B3C5A3-ECBB-4C68-9BE1-7590E712CDF0}" dt="2019-11-27T20:52:23.643" v="3520" actId="1076"/>
          <ac:cxnSpMkLst>
            <pc:docMk/>
            <pc:sldMk cId="3321486486" sldId="493"/>
            <ac:cxnSpMk id="63" creationId="{C25C5C31-BD33-48C0-9C6C-B6575FA919C2}"/>
          </ac:cxnSpMkLst>
        </pc:cxnChg>
        <pc:cxnChg chg="mod">
          <ac:chgData name="Prakash Patel" userId="b796e7ca-c28d-4b6b-963c-12f44cffa00e" providerId="ADAL" clId="{42B3C5A3-ECBB-4C68-9BE1-7590E712CDF0}" dt="2019-11-27T20:52:23.643" v="3520" actId="1076"/>
          <ac:cxnSpMkLst>
            <pc:docMk/>
            <pc:sldMk cId="3321486486" sldId="493"/>
            <ac:cxnSpMk id="64" creationId="{1018DCFF-2B0B-4265-B089-3E4C368C38F2}"/>
          </ac:cxnSpMkLst>
        </pc:cxnChg>
        <pc:cxnChg chg="mod">
          <ac:chgData name="Prakash Patel" userId="b796e7ca-c28d-4b6b-963c-12f44cffa00e" providerId="ADAL" clId="{42B3C5A3-ECBB-4C68-9BE1-7590E712CDF0}" dt="2019-11-27T20:52:23.643" v="3520" actId="1076"/>
          <ac:cxnSpMkLst>
            <pc:docMk/>
            <pc:sldMk cId="3321486486" sldId="493"/>
            <ac:cxnSpMk id="65" creationId="{593ACE51-FCCB-4143-B4A5-462524BC21F3}"/>
          </ac:cxnSpMkLst>
        </pc:cxnChg>
        <pc:cxnChg chg="mod">
          <ac:chgData name="Prakash Patel" userId="b796e7ca-c28d-4b6b-963c-12f44cffa00e" providerId="ADAL" clId="{42B3C5A3-ECBB-4C68-9BE1-7590E712CDF0}" dt="2019-11-27T20:52:23.643" v="3520" actId="1076"/>
          <ac:cxnSpMkLst>
            <pc:docMk/>
            <pc:sldMk cId="3321486486" sldId="493"/>
            <ac:cxnSpMk id="66" creationId="{AF1521EE-4A45-4278-9963-5D37FDD33848}"/>
          </ac:cxnSpMkLst>
        </pc:cxnChg>
        <pc:cxnChg chg="mod">
          <ac:chgData name="Prakash Patel" userId="b796e7ca-c28d-4b6b-963c-12f44cffa00e" providerId="ADAL" clId="{42B3C5A3-ECBB-4C68-9BE1-7590E712CDF0}" dt="2019-11-27T20:52:23.643" v="3520" actId="1076"/>
          <ac:cxnSpMkLst>
            <pc:docMk/>
            <pc:sldMk cId="3321486486" sldId="493"/>
            <ac:cxnSpMk id="67" creationId="{B8BC9C58-955A-4B43-A547-3049155A04B2}"/>
          </ac:cxnSpMkLst>
        </pc:cxnChg>
        <pc:cxnChg chg="mod">
          <ac:chgData name="Prakash Patel" userId="b796e7ca-c28d-4b6b-963c-12f44cffa00e" providerId="ADAL" clId="{42B3C5A3-ECBB-4C68-9BE1-7590E712CDF0}" dt="2019-11-27T20:52:23.643" v="3520" actId="1076"/>
          <ac:cxnSpMkLst>
            <pc:docMk/>
            <pc:sldMk cId="3321486486" sldId="493"/>
            <ac:cxnSpMk id="68" creationId="{826255B6-F98C-4077-9BDE-797D8C460D26}"/>
          </ac:cxnSpMkLst>
        </pc:cxnChg>
        <pc:cxnChg chg="mod">
          <ac:chgData name="Prakash Patel" userId="b796e7ca-c28d-4b6b-963c-12f44cffa00e" providerId="ADAL" clId="{42B3C5A3-ECBB-4C68-9BE1-7590E712CDF0}" dt="2019-11-27T20:52:23.643" v="3520" actId="1076"/>
          <ac:cxnSpMkLst>
            <pc:docMk/>
            <pc:sldMk cId="3321486486" sldId="493"/>
            <ac:cxnSpMk id="69" creationId="{0D9C9C5F-A54B-4AA6-8CA3-D8D07E55B87B}"/>
          </ac:cxnSpMkLst>
        </pc:cxnChg>
        <pc:cxnChg chg="mod">
          <ac:chgData name="Prakash Patel" userId="b796e7ca-c28d-4b6b-963c-12f44cffa00e" providerId="ADAL" clId="{42B3C5A3-ECBB-4C68-9BE1-7590E712CDF0}" dt="2019-11-27T20:52:23.643" v="3520" actId="1076"/>
          <ac:cxnSpMkLst>
            <pc:docMk/>
            <pc:sldMk cId="3321486486" sldId="493"/>
            <ac:cxnSpMk id="70" creationId="{04B1F323-F8C2-42A7-AEEB-CF03D32D9C46}"/>
          </ac:cxnSpMkLst>
        </pc:cxnChg>
        <pc:cxnChg chg="mod">
          <ac:chgData name="Prakash Patel" userId="b796e7ca-c28d-4b6b-963c-12f44cffa00e" providerId="ADAL" clId="{42B3C5A3-ECBB-4C68-9BE1-7590E712CDF0}" dt="2019-11-27T20:52:23.643" v="3520" actId="1076"/>
          <ac:cxnSpMkLst>
            <pc:docMk/>
            <pc:sldMk cId="3321486486" sldId="493"/>
            <ac:cxnSpMk id="71" creationId="{EDE5A986-B00A-438C-85EC-C4387FC8DEBF}"/>
          </ac:cxnSpMkLst>
        </pc:cxnChg>
        <pc:cxnChg chg="mod">
          <ac:chgData name="Prakash Patel" userId="b796e7ca-c28d-4b6b-963c-12f44cffa00e" providerId="ADAL" clId="{42B3C5A3-ECBB-4C68-9BE1-7590E712CDF0}" dt="2019-11-27T20:52:23.643" v="3520" actId="1076"/>
          <ac:cxnSpMkLst>
            <pc:docMk/>
            <pc:sldMk cId="3321486486" sldId="493"/>
            <ac:cxnSpMk id="72" creationId="{C56999EA-D86A-4BAB-9B67-41D1C0762E0A}"/>
          </ac:cxnSpMkLst>
        </pc:cxnChg>
        <pc:cxnChg chg="mod">
          <ac:chgData name="Prakash Patel" userId="b796e7ca-c28d-4b6b-963c-12f44cffa00e" providerId="ADAL" clId="{42B3C5A3-ECBB-4C68-9BE1-7590E712CDF0}" dt="2019-11-27T20:52:23.643" v="3520" actId="1076"/>
          <ac:cxnSpMkLst>
            <pc:docMk/>
            <pc:sldMk cId="3321486486" sldId="493"/>
            <ac:cxnSpMk id="73" creationId="{AA75B81D-45F6-4A41-8746-353D6ABE7E37}"/>
          </ac:cxnSpMkLst>
        </pc:cxnChg>
        <pc:cxnChg chg="mod">
          <ac:chgData name="Prakash Patel" userId="b796e7ca-c28d-4b6b-963c-12f44cffa00e" providerId="ADAL" clId="{42B3C5A3-ECBB-4C68-9BE1-7590E712CDF0}" dt="2019-11-27T20:52:23.643" v="3520" actId="1076"/>
          <ac:cxnSpMkLst>
            <pc:docMk/>
            <pc:sldMk cId="3321486486" sldId="493"/>
            <ac:cxnSpMk id="74" creationId="{47C4D3E8-1093-4A53-8A04-FBC851D7CB8C}"/>
          </ac:cxnSpMkLst>
        </pc:cxnChg>
        <pc:cxnChg chg="mod">
          <ac:chgData name="Prakash Patel" userId="b796e7ca-c28d-4b6b-963c-12f44cffa00e" providerId="ADAL" clId="{42B3C5A3-ECBB-4C68-9BE1-7590E712CDF0}" dt="2019-11-27T20:52:23.643" v="3520" actId="1076"/>
          <ac:cxnSpMkLst>
            <pc:docMk/>
            <pc:sldMk cId="3321486486" sldId="493"/>
            <ac:cxnSpMk id="75" creationId="{C180F5BA-36D2-4042-960C-A0A6A0636967}"/>
          </ac:cxnSpMkLst>
        </pc:cxnChg>
        <pc:cxnChg chg="mod">
          <ac:chgData name="Prakash Patel" userId="b796e7ca-c28d-4b6b-963c-12f44cffa00e" providerId="ADAL" clId="{42B3C5A3-ECBB-4C68-9BE1-7590E712CDF0}" dt="2019-11-27T20:52:23.643" v="3520" actId="1076"/>
          <ac:cxnSpMkLst>
            <pc:docMk/>
            <pc:sldMk cId="3321486486" sldId="493"/>
            <ac:cxnSpMk id="79" creationId="{1F339C97-4B4D-4F19-A941-5393D6BB6B47}"/>
          </ac:cxnSpMkLst>
        </pc:cxnChg>
        <pc:cxnChg chg="mod">
          <ac:chgData name="Prakash Patel" userId="b796e7ca-c28d-4b6b-963c-12f44cffa00e" providerId="ADAL" clId="{42B3C5A3-ECBB-4C68-9BE1-7590E712CDF0}" dt="2019-11-27T20:52:23.643" v="3520" actId="1076"/>
          <ac:cxnSpMkLst>
            <pc:docMk/>
            <pc:sldMk cId="3321486486" sldId="493"/>
            <ac:cxnSpMk id="80" creationId="{A43D3089-6B54-416B-8377-4F5F73B3E0DE}"/>
          </ac:cxnSpMkLst>
        </pc:cxnChg>
        <pc:cxnChg chg="mod">
          <ac:chgData name="Prakash Patel" userId="b796e7ca-c28d-4b6b-963c-12f44cffa00e" providerId="ADAL" clId="{42B3C5A3-ECBB-4C68-9BE1-7590E712CDF0}" dt="2019-11-27T20:52:23.643" v="3520" actId="1076"/>
          <ac:cxnSpMkLst>
            <pc:docMk/>
            <pc:sldMk cId="3321486486" sldId="493"/>
            <ac:cxnSpMk id="83" creationId="{128C730E-3A44-479D-A740-EFEF2CA182ED}"/>
          </ac:cxnSpMkLst>
        </pc:cxnChg>
      </pc:sldChg>
    </pc:docChg>
  </pc:docChgLst>
  <pc:docChgLst>
    <pc:chgData name="Prakash Patel" userId="b796e7ca-c28d-4b6b-963c-12f44cffa00e" providerId="ADAL" clId="{7925F33F-57B3-4F46-A739-27E5BAC61675}"/>
    <pc:docChg chg="undo redo custSel addSld delSld modSld sldOrd addSection modSection">
      <pc:chgData name="Prakash Patel" userId="b796e7ca-c28d-4b6b-963c-12f44cffa00e" providerId="ADAL" clId="{7925F33F-57B3-4F46-A739-27E5BAC61675}" dt="2019-10-31T21:41:01.181" v="1845" actId="207"/>
      <pc:docMkLst>
        <pc:docMk/>
      </pc:docMkLst>
      <pc:sldChg chg="addSp delSp modSp setBg">
        <pc:chgData name="Prakash Patel" userId="b796e7ca-c28d-4b6b-963c-12f44cffa00e" providerId="ADAL" clId="{7925F33F-57B3-4F46-A739-27E5BAC61675}" dt="2019-10-31T21:23:36.739" v="1600" actId="207"/>
        <pc:sldMkLst>
          <pc:docMk/>
          <pc:sldMk cId="1666276933" sldId="256"/>
        </pc:sldMkLst>
        <pc:spChg chg="mod">
          <ac:chgData name="Prakash Patel" userId="b796e7ca-c28d-4b6b-963c-12f44cffa00e" providerId="ADAL" clId="{7925F33F-57B3-4F46-A739-27E5BAC61675}" dt="2019-10-31T21:19:55.484" v="1564" actId="242"/>
          <ac:spMkLst>
            <pc:docMk/>
            <pc:sldMk cId="1666276933" sldId="256"/>
            <ac:spMk id="2" creationId="{052BF19B-2ADD-4130-8587-31E4F28C2211}"/>
          </ac:spMkLst>
        </pc:spChg>
        <pc:spChg chg="del mod">
          <ac:chgData name="Prakash Patel" userId="b796e7ca-c28d-4b6b-963c-12f44cffa00e" providerId="ADAL" clId="{7925F33F-57B3-4F46-A739-27E5BAC61675}" dt="2019-10-31T21:19:38.842" v="1559" actId="478"/>
          <ac:spMkLst>
            <pc:docMk/>
            <pc:sldMk cId="1666276933" sldId="256"/>
            <ac:spMk id="3" creationId="{A294D0C0-9DCE-4462-92D1-2DA5FB0C92B2}"/>
          </ac:spMkLst>
        </pc:spChg>
        <pc:spChg chg="mod">
          <ac:chgData name="Prakash Patel" userId="b796e7ca-c28d-4b6b-963c-12f44cffa00e" providerId="ADAL" clId="{7925F33F-57B3-4F46-A739-27E5BAC61675}" dt="2019-10-31T21:23:34.728" v="1599" actId="207"/>
          <ac:spMkLst>
            <pc:docMk/>
            <pc:sldMk cId="1666276933" sldId="256"/>
            <ac:spMk id="5" creationId="{49E17AD6-D0E1-4556-8C68-005042812263}"/>
          </ac:spMkLst>
        </pc:spChg>
        <pc:spChg chg="mod">
          <ac:chgData name="Prakash Patel" userId="b796e7ca-c28d-4b6b-963c-12f44cffa00e" providerId="ADAL" clId="{7925F33F-57B3-4F46-A739-27E5BAC61675}" dt="2019-10-31T21:23:36.739" v="1600" actId="207"/>
          <ac:spMkLst>
            <pc:docMk/>
            <pc:sldMk cId="1666276933" sldId="256"/>
            <ac:spMk id="6" creationId="{2E08C248-2CFA-4BBF-B5F1-15E931A2E128}"/>
          </ac:spMkLst>
        </pc:spChg>
        <pc:spChg chg="mod">
          <ac:chgData name="Prakash Patel" userId="b796e7ca-c28d-4b6b-963c-12f44cffa00e" providerId="ADAL" clId="{7925F33F-57B3-4F46-A739-27E5BAC61675}" dt="2019-10-31T21:23:31.907" v="1598" actId="207"/>
          <ac:spMkLst>
            <pc:docMk/>
            <pc:sldMk cId="1666276933" sldId="256"/>
            <ac:spMk id="7" creationId="{4252E5FE-E417-424B-83F7-32C8F00923C0}"/>
          </ac:spMkLst>
        </pc:spChg>
        <pc:spChg chg="mod">
          <ac:chgData name="Prakash Patel" userId="b796e7ca-c28d-4b6b-963c-12f44cffa00e" providerId="ADAL" clId="{7925F33F-57B3-4F46-A739-27E5BAC61675}" dt="2019-10-31T21:23:28.218" v="1597" actId="207"/>
          <ac:spMkLst>
            <pc:docMk/>
            <pc:sldMk cId="1666276933" sldId="256"/>
            <ac:spMk id="8" creationId="{81C9AC23-8660-491C-9A2B-F95CE040FF74}"/>
          </ac:spMkLst>
        </pc:spChg>
        <pc:grpChg chg="add">
          <ac:chgData name="Prakash Patel" userId="b796e7ca-c28d-4b6b-963c-12f44cffa00e" providerId="ADAL" clId="{7925F33F-57B3-4F46-A739-27E5BAC61675}" dt="2019-10-31T21:19:21.307" v="1557"/>
          <ac:grpSpMkLst>
            <pc:docMk/>
            <pc:sldMk cId="1666276933" sldId="256"/>
            <ac:grpSpMk id="4" creationId="{E699836E-7A4A-47EE-A38D-581A5FEB9BC6}"/>
          </ac:grpSpMkLst>
        </pc:grpChg>
        <pc:picChg chg="add del mod modCrop">
          <ac:chgData name="Prakash Patel" userId="b796e7ca-c28d-4b6b-963c-12f44cffa00e" providerId="ADAL" clId="{7925F33F-57B3-4F46-A739-27E5BAC61675}" dt="2019-10-31T21:22:41.339" v="1596" actId="478"/>
          <ac:picMkLst>
            <pc:docMk/>
            <pc:sldMk cId="1666276933" sldId="256"/>
            <ac:picMk id="13" creationId="{6614FEE2-54B8-40F2-88F7-7258F024728F}"/>
          </ac:picMkLst>
        </pc:picChg>
      </pc:sldChg>
      <pc:sldChg chg="modSp">
        <pc:chgData name="Prakash Patel" userId="b796e7ca-c28d-4b6b-963c-12f44cffa00e" providerId="ADAL" clId="{7925F33F-57B3-4F46-A739-27E5BAC61675}" dt="2019-10-30T21:09:30.674" v="66" actId="27636"/>
        <pc:sldMkLst>
          <pc:docMk/>
          <pc:sldMk cId="1115379182" sldId="258"/>
        </pc:sldMkLst>
        <pc:spChg chg="mod">
          <ac:chgData name="Prakash Patel" userId="b796e7ca-c28d-4b6b-963c-12f44cffa00e" providerId="ADAL" clId="{7925F33F-57B3-4F46-A739-27E5BAC61675}" dt="2019-10-30T21:09:30.674" v="66" actId="27636"/>
          <ac:spMkLst>
            <pc:docMk/>
            <pc:sldMk cId="1115379182" sldId="258"/>
            <ac:spMk id="3" creationId="{099DD925-C092-40BA-96E0-E90DF967746A}"/>
          </ac:spMkLst>
        </pc:spChg>
      </pc:sldChg>
      <pc:sldChg chg="modNotesTx">
        <pc:chgData name="Prakash Patel" userId="b796e7ca-c28d-4b6b-963c-12f44cffa00e" providerId="ADAL" clId="{7925F33F-57B3-4F46-A739-27E5BAC61675}" dt="2019-10-31T21:02:04.061" v="1181" actId="6549"/>
        <pc:sldMkLst>
          <pc:docMk/>
          <pc:sldMk cId="752816374" sldId="261"/>
        </pc:sldMkLst>
      </pc:sldChg>
      <pc:sldChg chg="addSp delSp modSp new ord modAnim modNotesTx">
        <pc:chgData name="Prakash Patel" userId="b796e7ca-c28d-4b6b-963c-12f44cffa00e" providerId="ADAL" clId="{7925F33F-57B3-4F46-A739-27E5BAC61675}" dt="2019-10-31T21:12:44.884" v="1545"/>
        <pc:sldMkLst>
          <pc:docMk/>
          <pc:sldMk cId="2803771668" sldId="262"/>
        </pc:sldMkLst>
        <pc:spChg chg="mod">
          <ac:chgData name="Prakash Patel" userId="b796e7ca-c28d-4b6b-963c-12f44cffa00e" providerId="ADAL" clId="{7925F33F-57B3-4F46-A739-27E5BAC61675}" dt="2019-10-30T21:10:26.182" v="95" actId="20577"/>
          <ac:spMkLst>
            <pc:docMk/>
            <pc:sldMk cId="2803771668" sldId="262"/>
            <ac:spMk id="2" creationId="{FB156DB5-6646-4DE7-A04A-740EEB5C5599}"/>
          </ac:spMkLst>
        </pc:spChg>
        <pc:spChg chg="del">
          <ac:chgData name="Prakash Patel" userId="b796e7ca-c28d-4b6b-963c-12f44cffa00e" providerId="ADAL" clId="{7925F33F-57B3-4F46-A739-27E5BAC61675}" dt="2019-10-30T21:10:30.362" v="96" actId="478"/>
          <ac:spMkLst>
            <pc:docMk/>
            <pc:sldMk cId="2803771668" sldId="262"/>
            <ac:spMk id="4" creationId="{5B539F90-070B-4206-93CF-B9DE6EF85A16}"/>
          </ac:spMkLst>
        </pc:spChg>
        <pc:spChg chg="add mod ord">
          <ac:chgData name="Prakash Patel" userId="b796e7ca-c28d-4b6b-963c-12f44cffa00e" providerId="ADAL" clId="{7925F33F-57B3-4F46-A739-27E5BAC61675}" dt="2019-10-30T21:17:01.880" v="412" actId="167"/>
          <ac:spMkLst>
            <pc:docMk/>
            <pc:sldMk cId="2803771668" sldId="262"/>
            <ac:spMk id="5" creationId="{F48706B2-8D22-481F-90DE-CABE2BD07D6D}"/>
          </ac:spMkLst>
        </pc:spChg>
        <pc:spChg chg="mod">
          <ac:chgData name="Prakash Patel" userId="b796e7ca-c28d-4b6b-963c-12f44cffa00e" providerId="ADAL" clId="{7925F33F-57B3-4F46-A739-27E5BAC61675}" dt="2019-10-30T21:15:33.696" v="405" actId="1076"/>
          <ac:spMkLst>
            <pc:docMk/>
            <pc:sldMk cId="2803771668" sldId="262"/>
            <ac:spMk id="8" creationId="{B485BFE0-0185-4C78-97D7-1E581FB6E4CD}"/>
          </ac:spMkLst>
        </pc:spChg>
        <pc:spChg chg="mod">
          <ac:chgData name="Prakash Patel" userId="b796e7ca-c28d-4b6b-963c-12f44cffa00e" providerId="ADAL" clId="{7925F33F-57B3-4F46-A739-27E5BAC61675}" dt="2019-10-30T21:15:10.988" v="402" actId="1076"/>
          <ac:spMkLst>
            <pc:docMk/>
            <pc:sldMk cId="2803771668" sldId="262"/>
            <ac:spMk id="11" creationId="{7EF215A3-8BCA-4EE7-9F6A-A393DCF7CC1D}"/>
          </ac:spMkLst>
        </pc:spChg>
        <pc:spChg chg="mod">
          <ac:chgData name="Prakash Patel" userId="b796e7ca-c28d-4b6b-963c-12f44cffa00e" providerId="ADAL" clId="{7925F33F-57B3-4F46-A739-27E5BAC61675}" dt="2019-10-30T21:15:53.480" v="407" actId="1076"/>
          <ac:spMkLst>
            <pc:docMk/>
            <pc:sldMk cId="2803771668" sldId="262"/>
            <ac:spMk id="14" creationId="{5F8CA663-DBD2-45DC-B8D3-1BDB4FF4F64B}"/>
          </ac:spMkLst>
        </pc:spChg>
        <pc:spChg chg="add mod">
          <ac:chgData name="Prakash Patel" userId="b796e7ca-c28d-4b6b-963c-12f44cffa00e" providerId="ADAL" clId="{7925F33F-57B3-4F46-A739-27E5BAC61675}" dt="2019-10-30T21:13:31.534" v="367" actId="1076"/>
          <ac:spMkLst>
            <pc:docMk/>
            <pc:sldMk cId="2803771668" sldId="262"/>
            <ac:spMk id="16" creationId="{0E1B04A2-5D71-464C-B325-9A70C19FDCCE}"/>
          </ac:spMkLst>
        </pc:spChg>
        <pc:spChg chg="mod">
          <ac:chgData name="Prakash Patel" userId="b796e7ca-c28d-4b6b-963c-12f44cffa00e" providerId="ADAL" clId="{7925F33F-57B3-4F46-A739-27E5BAC61675}" dt="2019-10-30T21:14:29.055" v="375" actId="14100"/>
          <ac:spMkLst>
            <pc:docMk/>
            <pc:sldMk cId="2803771668" sldId="262"/>
            <ac:spMk id="21" creationId="{3D908E3C-B528-41B9-8137-61A538BA21C5}"/>
          </ac:spMkLst>
        </pc:spChg>
        <pc:spChg chg="mod">
          <ac:chgData name="Prakash Patel" userId="b796e7ca-c28d-4b6b-963c-12f44cffa00e" providerId="ADAL" clId="{7925F33F-57B3-4F46-A739-27E5BAC61675}" dt="2019-10-30T21:14:41.879" v="377" actId="1076"/>
          <ac:spMkLst>
            <pc:docMk/>
            <pc:sldMk cId="2803771668" sldId="262"/>
            <ac:spMk id="24" creationId="{2CC11DF3-5E2B-4BC3-B0ED-9B8857D9D00A}"/>
          </ac:spMkLst>
        </pc:spChg>
        <pc:spChg chg="add mod">
          <ac:chgData name="Prakash Patel" userId="b796e7ca-c28d-4b6b-963c-12f44cffa00e" providerId="ADAL" clId="{7925F33F-57B3-4F46-A739-27E5BAC61675}" dt="2019-10-30T21:13:21.266" v="366" actId="1076"/>
          <ac:spMkLst>
            <pc:docMk/>
            <pc:sldMk cId="2803771668" sldId="262"/>
            <ac:spMk id="25" creationId="{E2B40335-3164-4DAA-906C-B9722816D8CB}"/>
          </ac:spMkLst>
        </pc:spChg>
        <pc:spChg chg="mod">
          <ac:chgData name="Prakash Patel" userId="b796e7ca-c28d-4b6b-963c-12f44cffa00e" providerId="ADAL" clId="{7925F33F-57B3-4F46-A739-27E5BAC61675}" dt="2019-10-30T21:15:17.369" v="404" actId="1076"/>
          <ac:spMkLst>
            <pc:docMk/>
            <pc:sldMk cId="2803771668" sldId="262"/>
            <ac:spMk id="32" creationId="{A08C0BEB-89F5-40B8-B86F-D243401B4C8A}"/>
          </ac:spMkLst>
        </pc:spChg>
        <pc:spChg chg="add mod ord">
          <ac:chgData name="Prakash Patel" userId="b796e7ca-c28d-4b6b-963c-12f44cffa00e" providerId="ADAL" clId="{7925F33F-57B3-4F46-A739-27E5BAC61675}" dt="2019-10-31T21:09:55.733" v="1519" actId="207"/>
          <ac:spMkLst>
            <pc:docMk/>
            <pc:sldMk cId="2803771668" sldId="262"/>
            <ac:spMk id="50" creationId="{C458AF7A-F2A9-4CC4-BD88-5A2BC2FFF900}"/>
          </ac:spMkLst>
        </pc:spChg>
        <pc:grpChg chg="add mod">
          <ac:chgData name="Prakash Patel" userId="b796e7ca-c28d-4b6b-963c-12f44cffa00e" providerId="ADAL" clId="{7925F33F-57B3-4F46-A739-27E5BAC61675}" dt="2019-10-30T21:10:36.805" v="98" actId="1076"/>
          <ac:grpSpMkLst>
            <pc:docMk/>
            <pc:sldMk cId="2803771668" sldId="262"/>
            <ac:grpSpMk id="6" creationId="{B54B894F-5DBF-4D32-A5EB-97444110B7EA}"/>
          </ac:grpSpMkLst>
        </pc:grpChg>
        <pc:grpChg chg="add mod">
          <ac:chgData name="Prakash Patel" userId="b796e7ca-c28d-4b6b-963c-12f44cffa00e" providerId="ADAL" clId="{7925F33F-57B3-4F46-A739-27E5BAC61675}" dt="2019-10-30T21:13:06.881" v="364" actId="1076"/>
          <ac:grpSpMkLst>
            <pc:docMk/>
            <pc:sldMk cId="2803771668" sldId="262"/>
            <ac:grpSpMk id="9" creationId="{A34571AC-3F99-4710-988F-FA7F5FF96F7A}"/>
          </ac:grpSpMkLst>
        </pc:grpChg>
        <pc:grpChg chg="add mod">
          <ac:chgData name="Prakash Patel" userId="b796e7ca-c28d-4b6b-963c-12f44cffa00e" providerId="ADAL" clId="{7925F33F-57B3-4F46-A739-27E5BAC61675}" dt="2019-10-30T21:10:36.805" v="98" actId="1076"/>
          <ac:grpSpMkLst>
            <pc:docMk/>
            <pc:sldMk cId="2803771668" sldId="262"/>
            <ac:grpSpMk id="12" creationId="{FB03B4AA-C4B4-4B9A-8D88-610F1C2B7134}"/>
          </ac:grpSpMkLst>
        </pc:grpChg>
        <pc:grpChg chg="add mod">
          <ac:chgData name="Prakash Patel" userId="b796e7ca-c28d-4b6b-963c-12f44cffa00e" providerId="ADAL" clId="{7925F33F-57B3-4F46-A739-27E5BAC61675}" dt="2019-10-30T21:14:17.975" v="373" actId="1076"/>
          <ac:grpSpMkLst>
            <pc:docMk/>
            <pc:sldMk cId="2803771668" sldId="262"/>
            <ac:grpSpMk id="19" creationId="{3216F6A0-D126-4D2F-B27A-31A5388957FD}"/>
          </ac:grpSpMkLst>
        </pc:grpChg>
        <pc:grpChg chg="add mod">
          <ac:chgData name="Prakash Patel" userId="b796e7ca-c28d-4b6b-963c-12f44cffa00e" providerId="ADAL" clId="{7925F33F-57B3-4F46-A739-27E5BAC61675}" dt="2019-10-30T21:13:56.505" v="370" actId="1076"/>
          <ac:grpSpMkLst>
            <pc:docMk/>
            <pc:sldMk cId="2803771668" sldId="262"/>
            <ac:grpSpMk id="22" creationId="{B11F7DF5-52CE-4766-A672-92E495982800}"/>
          </ac:grpSpMkLst>
        </pc:grpChg>
        <pc:grpChg chg="add mod">
          <ac:chgData name="Prakash Patel" userId="b796e7ca-c28d-4b6b-963c-12f44cffa00e" providerId="ADAL" clId="{7925F33F-57B3-4F46-A739-27E5BAC61675}" dt="2019-10-30T21:10:36.805" v="98" actId="1076"/>
          <ac:grpSpMkLst>
            <pc:docMk/>
            <pc:sldMk cId="2803771668" sldId="262"/>
            <ac:grpSpMk id="28" creationId="{9B1DD560-9811-4FE4-BE51-48893F39F8B8}"/>
          </ac:grpSpMkLst>
        </pc:grpChg>
        <pc:grpChg chg="add mod">
          <ac:chgData name="Prakash Patel" userId="b796e7ca-c28d-4b6b-963c-12f44cffa00e" providerId="ADAL" clId="{7925F33F-57B3-4F46-A739-27E5BAC61675}" dt="2019-10-30T21:13:06.881" v="364" actId="1076"/>
          <ac:grpSpMkLst>
            <pc:docMk/>
            <pc:sldMk cId="2803771668" sldId="262"/>
            <ac:grpSpMk id="31" creationId="{F11442BF-400B-403D-AD85-C8FE93414504}"/>
          </ac:grpSpMkLst>
        </pc:grpChg>
        <pc:grpChg chg="add mod">
          <ac:chgData name="Prakash Patel" userId="b796e7ca-c28d-4b6b-963c-12f44cffa00e" providerId="ADAL" clId="{7925F33F-57B3-4F46-A739-27E5BAC61675}" dt="2019-10-30T21:17:13.127" v="413" actId="1076"/>
          <ac:grpSpMkLst>
            <pc:docMk/>
            <pc:sldMk cId="2803771668" sldId="262"/>
            <ac:grpSpMk id="43" creationId="{26A5A588-8377-4BED-AADB-19D47064582B}"/>
          </ac:grpSpMkLst>
        </pc:grpChg>
        <pc:grpChg chg="add mod">
          <ac:chgData name="Prakash Patel" userId="b796e7ca-c28d-4b6b-963c-12f44cffa00e" providerId="ADAL" clId="{7925F33F-57B3-4F46-A739-27E5BAC61675}" dt="2019-10-30T21:10:36.805" v="98" actId="1076"/>
          <ac:grpSpMkLst>
            <pc:docMk/>
            <pc:sldMk cId="2803771668" sldId="262"/>
            <ac:grpSpMk id="46" creationId="{7960387D-03C1-4C97-BD3E-EF2AAA6B2B9E}"/>
          </ac:grpSpMkLst>
        </pc:grpChg>
        <pc:picChg chg="add mod">
          <ac:chgData name="Prakash Patel" userId="b796e7ca-c28d-4b6b-963c-12f44cffa00e" providerId="ADAL" clId="{7925F33F-57B3-4F46-A739-27E5BAC61675}" dt="2019-10-30T21:13:31.534" v="367" actId="1076"/>
          <ac:picMkLst>
            <pc:docMk/>
            <pc:sldMk cId="2803771668" sldId="262"/>
            <ac:picMk id="15" creationId="{6BB4188C-2F8B-4AB0-8BF5-E11EC2B13D6F}"/>
          </ac:picMkLst>
        </pc:picChg>
        <pc:picChg chg="add mod">
          <ac:chgData name="Prakash Patel" userId="b796e7ca-c28d-4b6b-963c-12f44cffa00e" providerId="ADAL" clId="{7925F33F-57B3-4F46-A739-27E5BAC61675}" dt="2019-10-30T21:13:31.534" v="367" actId="1076"/>
          <ac:picMkLst>
            <pc:docMk/>
            <pc:sldMk cId="2803771668" sldId="262"/>
            <ac:picMk id="17" creationId="{5A7C4560-0D85-4FE4-BE93-0C421D04B93C}"/>
          </ac:picMkLst>
        </pc:picChg>
        <pc:picChg chg="add mod">
          <ac:chgData name="Prakash Patel" userId="b796e7ca-c28d-4b6b-963c-12f44cffa00e" providerId="ADAL" clId="{7925F33F-57B3-4F46-A739-27E5BAC61675}" dt="2019-10-30T21:13:31.534" v="367" actId="1076"/>
          <ac:picMkLst>
            <pc:docMk/>
            <pc:sldMk cId="2803771668" sldId="262"/>
            <ac:picMk id="18" creationId="{63633770-0DBF-4F47-A266-2651E483B745}"/>
          </ac:picMkLst>
        </pc:picChg>
        <pc:picChg chg="add mod">
          <ac:chgData name="Prakash Patel" userId="b796e7ca-c28d-4b6b-963c-12f44cffa00e" providerId="ADAL" clId="{7925F33F-57B3-4F46-A739-27E5BAC61675}" dt="2019-10-30T21:13:21.266" v="366" actId="1076"/>
          <ac:picMkLst>
            <pc:docMk/>
            <pc:sldMk cId="2803771668" sldId="262"/>
            <ac:picMk id="26" creationId="{0E602F4A-B3AC-4EA3-B8F4-53A393BEEEFD}"/>
          </ac:picMkLst>
        </pc:picChg>
        <pc:picChg chg="add mod">
          <ac:chgData name="Prakash Patel" userId="b796e7ca-c28d-4b6b-963c-12f44cffa00e" providerId="ADAL" clId="{7925F33F-57B3-4F46-A739-27E5BAC61675}" dt="2019-10-30T21:13:21.266" v="366" actId="1076"/>
          <ac:picMkLst>
            <pc:docMk/>
            <pc:sldMk cId="2803771668" sldId="262"/>
            <ac:picMk id="27" creationId="{F0DB7BB2-0C60-480D-80D8-7CE18FEC121A}"/>
          </ac:picMkLst>
        </pc:picChg>
        <pc:picChg chg="add mod">
          <ac:chgData name="Prakash Patel" userId="b796e7ca-c28d-4b6b-963c-12f44cffa00e" providerId="ADAL" clId="{7925F33F-57B3-4F46-A739-27E5BAC61675}" dt="2019-10-30T21:13:21.266" v="366" actId="1076"/>
          <ac:picMkLst>
            <pc:docMk/>
            <pc:sldMk cId="2803771668" sldId="262"/>
            <ac:picMk id="42" creationId="{B184EED9-42DC-442B-8B3C-2EF62460ADCD}"/>
          </ac:picMkLst>
        </pc:picChg>
        <pc:cxnChg chg="add mod">
          <ac:chgData name="Prakash Patel" userId="b796e7ca-c28d-4b6b-963c-12f44cffa00e" providerId="ADAL" clId="{7925F33F-57B3-4F46-A739-27E5BAC61675}" dt="2019-10-30T21:14:36.575" v="376" actId="1076"/>
          <ac:cxnSpMkLst>
            <pc:docMk/>
            <pc:sldMk cId="2803771668" sldId="262"/>
            <ac:cxnSpMk id="34" creationId="{B0D834C6-307D-4729-A591-A4F09EB62B4C}"/>
          </ac:cxnSpMkLst>
        </pc:cxnChg>
        <pc:cxnChg chg="add mod">
          <ac:chgData name="Prakash Patel" userId="b796e7ca-c28d-4b6b-963c-12f44cffa00e" providerId="ADAL" clId="{7925F33F-57B3-4F46-A739-27E5BAC61675}" dt="2019-10-30T21:10:36.805" v="98" actId="1076"/>
          <ac:cxnSpMkLst>
            <pc:docMk/>
            <pc:sldMk cId="2803771668" sldId="262"/>
            <ac:cxnSpMk id="35" creationId="{A2947524-8E65-400B-9D7E-5DF3F21B3236}"/>
          </ac:cxnSpMkLst>
        </pc:cxnChg>
        <pc:cxnChg chg="add mod">
          <ac:chgData name="Prakash Patel" userId="b796e7ca-c28d-4b6b-963c-12f44cffa00e" providerId="ADAL" clId="{7925F33F-57B3-4F46-A739-27E5BAC61675}" dt="2019-10-30T21:10:36.805" v="98" actId="1076"/>
          <ac:cxnSpMkLst>
            <pc:docMk/>
            <pc:sldMk cId="2803771668" sldId="262"/>
            <ac:cxnSpMk id="36" creationId="{A41E8EBD-2061-4498-BB5E-081F3D2B07CF}"/>
          </ac:cxnSpMkLst>
        </pc:cxnChg>
        <pc:cxnChg chg="add mod">
          <ac:chgData name="Prakash Patel" userId="b796e7ca-c28d-4b6b-963c-12f44cffa00e" providerId="ADAL" clId="{7925F33F-57B3-4F46-A739-27E5BAC61675}" dt="2019-10-30T21:10:36.805" v="98" actId="1076"/>
          <ac:cxnSpMkLst>
            <pc:docMk/>
            <pc:sldMk cId="2803771668" sldId="262"/>
            <ac:cxnSpMk id="37" creationId="{64AE5A1E-8FC0-4D7B-B29C-11BBE990426A}"/>
          </ac:cxnSpMkLst>
        </pc:cxnChg>
        <pc:cxnChg chg="add mod">
          <ac:chgData name="Prakash Patel" userId="b796e7ca-c28d-4b6b-963c-12f44cffa00e" providerId="ADAL" clId="{7925F33F-57B3-4F46-A739-27E5BAC61675}" dt="2019-10-30T21:10:36.805" v="98" actId="1076"/>
          <ac:cxnSpMkLst>
            <pc:docMk/>
            <pc:sldMk cId="2803771668" sldId="262"/>
            <ac:cxnSpMk id="38" creationId="{A50F08D9-8654-4C88-B2D0-F48DB23CC6CF}"/>
          </ac:cxnSpMkLst>
        </pc:cxnChg>
        <pc:cxnChg chg="add mod">
          <ac:chgData name="Prakash Patel" userId="b796e7ca-c28d-4b6b-963c-12f44cffa00e" providerId="ADAL" clId="{7925F33F-57B3-4F46-A739-27E5BAC61675}" dt="2019-10-30T21:13:06.881" v="364" actId="1076"/>
          <ac:cxnSpMkLst>
            <pc:docMk/>
            <pc:sldMk cId="2803771668" sldId="262"/>
            <ac:cxnSpMk id="39" creationId="{F37D7B8D-5919-4F35-8A65-C06DF40F7070}"/>
          </ac:cxnSpMkLst>
        </pc:cxnChg>
        <pc:cxnChg chg="add mod">
          <ac:chgData name="Prakash Patel" userId="b796e7ca-c28d-4b6b-963c-12f44cffa00e" providerId="ADAL" clId="{7925F33F-57B3-4F46-A739-27E5BAC61675}" dt="2019-10-30T21:13:06.881" v="364" actId="1076"/>
          <ac:cxnSpMkLst>
            <pc:docMk/>
            <pc:sldMk cId="2803771668" sldId="262"/>
            <ac:cxnSpMk id="40" creationId="{2B6E5745-D8B9-4DF8-9444-2A0ED08E4EB8}"/>
          </ac:cxnSpMkLst>
        </pc:cxnChg>
        <pc:cxnChg chg="add mod">
          <ac:chgData name="Prakash Patel" userId="b796e7ca-c28d-4b6b-963c-12f44cffa00e" providerId="ADAL" clId="{7925F33F-57B3-4F46-A739-27E5BAC61675}" dt="2019-10-30T21:13:09.730" v="365" actId="14100"/>
          <ac:cxnSpMkLst>
            <pc:docMk/>
            <pc:sldMk cId="2803771668" sldId="262"/>
            <ac:cxnSpMk id="41" creationId="{E0809C75-CF2C-449F-83C1-A4151DE70C1D}"/>
          </ac:cxnSpMkLst>
        </pc:cxnChg>
      </pc:sldChg>
      <pc:sldChg chg="modSp new">
        <pc:chgData name="Prakash Patel" userId="b796e7ca-c28d-4b6b-963c-12f44cffa00e" providerId="ADAL" clId="{7925F33F-57B3-4F46-A739-27E5BAC61675}" dt="2019-10-30T21:35:16.366" v="1044" actId="14"/>
        <pc:sldMkLst>
          <pc:docMk/>
          <pc:sldMk cId="943830827" sldId="263"/>
        </pc:sldMkLst>
        <pc:spChg chg="mod">
          <ac:chgData name="Prakash Patel" userId="b796e7ca-c28d-4b6b-963c-12f44cffa00e" providerId="ADAL" clId="{7925F33F-57B3-4F46-A739-27E5BAC61675}" dt="2019-10-30T21:33:29.811" v="1030" actId="20577"/>
          <ac:spMkLst>
            <pc:docMk/>
            <pc:sldMk cId="943830827" sldId="263"/>
            <ac:spMk id="2" creationId="{112D8638-560F-48ED-92DF-22F79803C037}"/>
          </ac:spMkLst>
        </pc:spChg>
        <pc:spChg chg="mod">
          <ac:chgData name="Prakash Patel" userId="b796e7ca-c28d-4b6b-963c-12f44cffa00e" providerId="ADAL" clId="{7925F33F-57B3-4F46-A739-27E5BAC61675}" dt="2019-10-30T21:35:16.366" v="1044" actId="14"/>
          <ac:spMkLst>
            <pc:docMk/>
            <pc:sldMk cId="943830827" sldId="263"/>
            <ac:spMk id="4" creationId="{CB4BB93A-3760-49F7-8F2E-B2D38A858FEB}"/>
          </ac:spMkLst>
        </pc:spChg>
      </pc:sldChg>
      <pc:sldChg chg="addSp delSp modSp new mod modClrScheme chgLayout modNotesTx">
        <pc:chgData name="Prakash Patel" userId="b796e7ca-c28d-4b6b-963c-12f44cffa00e" providerId="ADAL" clId="{7925F33F-57B3-4F46-A739-27E5BAC61675}" dt="2019-10-31T21:38:43.194" v="1709" actId="20577"/>
        <pc:sldMkLst>
          <pc:docMk/>
          <pc:sldMk cId="2052022002" sldId="264"/>
        </pc:sldMkLst>
        <pc:spChg chg="del">
          <ac:chgData name="Prakash Patel" userId="b796e7ca-c28d-4b6b-963c-12f44cffa00e" providerId="ADAL" clId="{7925F33F-57B3-4F46-A739-27E5BAC61675}" dt="2019-10-30T21:36:53.259" v="1046" actId="700"/>
          <ac:spMkLst>
            <pc:docMk/>
            <pc:sldMk cId="2052022002" sldId="264"/>
            <ac:spMk id="2" creationId="{6E970A2A-11DF-4AC4-83F7-8FB735E74861}"/>
          </ac:spMkLst>
        </pc:spChg>
        <pc:spChg chg="mod ord">
          <ac:chgData name="Prakash Patel" userId="b796e7ca-c28d-4b6b-963c-12f44cffa00e" providerId="ADAL" clId="{7925F33F-57B3-4F46-A739-27E5BAC61675}" dt="2019-10-30T21:36:53.259" v="1046" actId="700"/>
          <ac:spMkLst>
            <pc:docMk/>
            <pc:sldMk cId="2052022002" sldId="264"/>
            <ac:spMk id="3" creationId="{E3ACEEC4-C091-4D2D-9C86-E2374B1BA1C8}"/>
          </ac:spMkLst>
        </pc:spChg>
        <pc:spChg chg="del mod ord">
          <ac:chgData name="Prakash Patel" userId="b796e7ca-c28d-4b6b-963c-12f44cffa00e" providerId="ADAL" clId="{7925F33F-57B3-4F46-A739-27E5BAC61675}" dt="2019-10-30T21:36:53.259" v="1046" actId="700"/>
          <ac:spMkLst>
            <pc:docMk/>
            <pc:sldMk cId="2052022002" sldId="264"/>
            <ac:spMk id="4" creationId="{0982CC00-E988-4EC3-8F26-0E1FBB94C480}"/>
          </ac:spMkLst>
        </pc:spChg>
        <pc:spChg chg="add mod ord">
          <ac:chgData name="Prakash Patel" userId="b796e7ca-c28d-4b6b-963c-12f44cffa00e" providerId="ADAL" clId="{7925F33F-57B3-4F46-A739-27E5BAC61675}" dt="2019-10-30T21:38:36.667" v="1084" actId="404"/>
          <ac:spMkLst>
            <pc:docMk/>
            <pc:sldMk cId="2052022002" sldId="264"/>
            <ac:spMk id="5" creationId="{F01C4DE8-FED9-4360-822F-E4430EDF3049}"/>
          </ac:spMkLst>
        </pc:spChg>
      </pc:sldChg>
      <pc:sldChg chg="modSp add modNotesTx">
        <pc:chgData name="Prakash Patel" userId="b796e7ca-c28d-4b6b-963c-12f44cffa00e" providerId="ADAL" clId="{7925F33F-57B3-4F46-A739-27E5BAC61675}" dt="2019-10-31T21:05:23.871" v="1512" actId="20577"/>
        <pc:sldMkLst>
          <pc:docMk/>
          <pc:sldMk cId="1452159872" sldId="265"/>
        </pc:sldMkLst>
        <pc:spChg chg="mod">
          <ac:chgData name="Prakash Patel" userId="b796e7ca-c28d-4b6b-963c-12f44cffa00e" providerId="ADAL" clId="{7925F33F-57B3-4F46-A739-27E5BAC61675}" dt="2019-10-31T21:05:23.871" v="1512" actId="20577"/>
          <ac:spMkLst>
            <pc:docMk/>
            <pc:sldMk cId="1452159872" sldId="265"/>
            <ac:spMk id="5" creationId="{F01C4DE8-FED9-4360-822F-E4430EDF3049}"/>
          </ac:spMkLst>
        </pc:spChg>
      </pc:sldChg>
      <pc:sldChg chg="modSp add modNotesTx">
        <pc:chgData name="Prakash Patel" userId="b796e7ca-c28d-4b6b-963c-12f44cffa00e" providerId="ADAL" clId="{7925F33F-57B3-4F46-A739-27E5BAC61675}" dt="2019-10-31T21:05:10.390" v="1507" actId="20577"/>
        <pc:sldMkLst>
          <pc:docMk/>
          <pc:sldMk cId="4065956510" sldId="266"/>
        </pc:sldMkLst>
        <pc:spChg chg="mod">
          <ac:chgData name="Prakash Patel" userId="b796e7ca-c28d-4b6b-963c-12f44cffa00e" providerId="ADAL" clId="{7925F33F-57B3-4F46-A739-27E5BAC61675}" dt="2019-10-31T21:05:10.390" v="1507" actId="20577"/>
          <ac:spMkLst>
            <pc:docMk/>
            <pc:sldMk cId="4065956510" sldId="266"/>
            <ac:spMk id="5" creationId="{F01C4DE8-FED9-4360-822F-E4430EDF3049}"/>
          </ac:spMkLst>
        </pc:spChg>
      </pc:sldChg>
      <pc:sldChg chg="add">
        <pc:chgData name="Prakash Patel" userId="b796e7ca-c28d-4b6b-963c-12f44cffa00e" providerId="ADAL" clId="{7925F33F-57B3-4F46-A739-27E5BAC61675}" dt="2019-10-31T21:39:33.634" v="1710"/>
        <pc:sldMkLst>
          <pc:docMk/>
          <pc:sldMk cId="4278955502" sldId="474"/>
        </pc:sldMkLst>
      </pc:sldChg>
      <pc:sldChg chg="add ord">
        <pc:chgData name="Prakash Patel" userId="b796e7ca-c28d-4b6b-963c-12f44cffa00e" providerId="ADAL" clId="{7925F33F-57B3-4F46-A739-27E5BAC61675}" dt="2019-10-31T21:38:07.038" v="1702"/>
        <pc:sldMkLst>
          <pc:docMk/>
          <pc:sldMk cId="1404685826" sldId="475"/>
        </pc:sldMkLst>
      </pc:sldChg>
      <pc:sldChg chg="add del mod ord modShow">
        <pc:chgData name="Prakash Patel" userId="b796e7ca-c28d-4b6b-963c-12f44cffa00e" providerId="ADAL" clId="{7925F33F-57B3-4F46-A739-27E5BAC61675}" dt="2019-10-31T21:37:43.103" v="1699"/>
        <pc:sldMkLst>
          <pc:docMk/>
          <pc:sldMk cId="3039447750" sldId="481"/>
        </pc:sldMkLst>
      </pc:sldChg>
      <pc:sldChg chg="addSp delSp modSp new mod modClrScheme chgLayout">
        <pc:chgData name="Prakash Patel" userId="b796e7ca-c28d-4b6b-963c-12f44cffa00e" providerId="ADAL" clId="{7925F33F-57B3-4F46-A739-27E5BAC61675}" dt="2019-10-31T21:11:39.041" v="1539" actId="6549"/>
        <pc:sldMkLst>
          <pc:docMk/>
          <pc:sldMk cId="2900781891" sldId="482"/>
        </pc:sldMkLst>
        <pc:spChg chg="del mod ord">
          <ac:chgData name="Prakash Patel" userId="b796e7ca-c28d-4b6b-963c-12f44cffa00e" providerId="ADAL" clId="{7925F33F-57B3-4F46-A739-27E5BAC61675}" dt="2019-10-31T21:11:07.072" v="1521" actId="700"/>
          <ac:spMkLst>
            <pc:docMk/>
            <pc:sldMk cId="2900781891" sldId="482"/>
            <ac:spMk id="2" creationId="{DED14D2D-41CD-4AD9-A2F3-A54CCA0C9EE3}"/>
          </ac:spMkLst>
        </pc:spChg>
        <pc:spChg chg="del mod ord">
          <ac:chgData name="Prakash Patel" userId="b796e7ca-c28d-4b6b-963c-12f44cffa00e" providerId="ADAL" clId="{7925F33F-57B3-4F46-A739-27E5BAC61675}" dt="2019-10-31T21:11:07.072" v="1521" actId="700"/>
          <ac:spMkLst>
            <pc:docMk/>
            <pc:sldMk cId="2900781891" sldId="482"/>
            <ac:spMk id="3" creationId="{A23F7AD3-07BF-4EAA-82C2-ED90AFDAC5B5}"/>
          </ac:spMkLst>
        </pc:spChg>
        <pc:spChg chg="del">
          <ac:chgData name="Prakash Patel" userId="b796e7ca-c28d-4b6b-963c-12f44cffa00e" providerId="ADAL" clId="{7925F33F-57B3-4F46-A739-27E5BAC61675}" dt="2019-10-31T21:11:07.072" v="1521" actId="700"/>
          <ac:spMkLst>
            <pc:docMk/>
            <pc:sldMk cId="2900781891" sldId="482"/>
            <ac:spMk id="4" creationId="{E90FD30C-525D-4FD3-826B-5D5E4317F6C3}"/>
          </ac:spMkLst>
        </pc:spChg>
        <pc:spChg chg="add mod ord">
          <ac:chgData name="Prakash Patel" userId="b796e7ca-c28d-4b6b-963c-12f44cffa00e" providerId="ADAL" clId="{7925F33F-57B3-4F46-A739-27E5BAC61675}" dt="2019-10-31T21:11:39.041" v="1539" actId="6549"/>
          <ac:spMkLst>
            <pc:docMk/>
            <pc:sldMk cId="2900781891" sldId="482"/>
            <ac:spMk id="5" creationId="{4BFEFB95-0280-4A27-BC3F-464F2641CFAB}"/>
          </ac:spMkLst>
        </pc:spChg>
        <pc:spChg chg="add mod ord">
          <ac:chgData name="Prakash Patel" userId="b796e7ca-c28d-4b6b-963c-12f44cffa00e" providerId="ADAL" clId="{7925F33F-57B3-4F46-A739-27E5BAC61675}" dt="2019-10-31T21:11:07.072" v="1521" actId="700"/>
          <ac:spMkLst>
            <pc:docMk/>
            <pc:sldMk cId="2900781891" sldId="482"/>
            <ac:spMk id="6" creationId="{C8E7046E-BBD2-43E0-BF69-CC4E1770B572}"/>
          </ac:spMkLst>
        </pc:spChg>
      </pc:sldChg>
      <pc:sldChg chg="add">
        <pc:chgData name="Prakash Patel" userId="b796e7ca-c28d-4b6b-963c-12f44cffa00e" providerId="ADAL" clId="{7925F33F-57B3-4F46-A739-27E5BAC61675}" dt="2019-10-31T21:37:54.405" v="1700"/>
        <pc:sldMkLst>
          <pc:docMk/>
          <pc:sldMk cId="3479709489" sldId="488"/>
        </pc:sldMkLst>
      </pc:sldChg>
      <pc:sldChg chg="add">
        <pc:chgData name="Prakash Patel" userId="b796e7ca-c28d-4b6b-963c-12f44cffa00e" providerId="ADAL" clId="{7925F33F-57B3-4F46-A739-27E5BAC61675}" dt="2019-10-31T21:37:54.405" v="1700"/>
        <pc:sldMkLst>
          <pc:docMk/>
          <pc:sldMk cId="1796232015" sldId="489"/>
        </pc:sldMkLst>
      </pc:sldChg>
      <pc:sldChg chg="add">
        <pc:chgData name="Prakash Patel" userId="b796e7ca-c28d-4b6b-963c-12f44cffa00e" providerId="ADAL" clId="{7925F33F-57B3-4F46-A739-27E5BAC61675}" dt="2019-10-31T21:37:54.405" v="1700"/>
        <pc:sldMkLst>
          <pc:docMk/>
          <pc:sldMk cId="2662626922" sldId="490"/>
        </pc:sldMkLst>
      </pc:sldChg>
      <pc:sldChg chg="add">
        <pc:chgData name="Prakash Patel" userId="b796e7ca-c28d-4b6b-963c-12f44cffa00e" providerId="ADAL" clId="{7925F33F-57B3-4F46-A739-27E5BAC61675}" dt="2019-10-31T21:37:54.405" v="1700"/>
        <pc:sldMkLst>
          <pc:docMk/>
          <pc:sldMk cId="264343940" sldId="491"/>
        </pc:sldMkLst>
      </pc:sldChg>
      <pc:sldChg chg="add">
        <pc:chgData name="Prakash Patel" userId="b796e7ca-c28d-4b6b-963c-12f44cffa00e" providerId="ADAL" clId="{7925F33F-57B3-4F46-A739-27E5BAC61675}" dt="2019-10-31T21:37:54.405" v="1700"/>
        <pc:sldMkLst>
          <pc:docMk/>
          <pc:sldMk cId="3321486486" sldId="493"/>
        </pc:sldMkLst>
      </pc:sldChg>
      <pc:sldChg chg="add">
        <pc:chgData name="Prakash Patel" userId="b796e7ca-c28d-4b6b-963c-12f44cffa00e" providerId="ADAL" clId="{7925F33F-57B3-4F46-A739-27E5BAC61675}" dt="2019-10-31T21:39:33.634" v="1710"/>
        <pc:sldMkLst>
          <pc:docMk/>
          <pc:sldMk cId="116917460" sldId="494"/>
        </pc:sldMkLst>
      </pc:sldChg>
      <pc:sldChg chg="modSp add">
        <pc:chgData name="Prakash Patel" userId="b796e7ca-c28d-4b6b-963c-12f44cffa00e" providerId="ADAL" clId="{7925F33F-57B3-4F46-A739-27E5BAC61675}" dt="2019-10-31T21:41:01.181" v="1845" actId="207"/>
        <pc:sldMkLst>
          <pc:docMk/>
          <pc:sldMk cId="2293104335" sldId="512"/>
        </pc:sldMkLst>
        <pc:spChg chg="mod">
          <ac:chgData name="Prakash Patel" userId="b796e7ca-c28d-4b6b-963c-12f44cffa00e" providerId="ADAL" clId="{7925F33F-57B3-4F46-A739-27E5BAC61675}" dt="2019-10-31T21:41:01.181" v="1845" actId="207"/>
          <ac:spMkLst>
            <pc:docMk/>
            <pc:sldMk cId="2293104335" sldId="512"/>
            <ac:spMk id="13" creationId="{00000000-0000-0000-0000-000000000000}"/>
          </ac:spMkLst>
        </pc:spChg>
      </pc:sldChg>
      <pc:sldChg chg="add">
        <pc:chgData name="Prakash Patel" userId="b796e7ca-c28d-4b6b-963c-12f44cffa00e" providerId="ADAL" clId="{7925F33F-57B3-4F46-A739-27E5BAC61675}" dt="2019-10-31T21:24:27.184" v="1601"/>
        <pc:sldMkLst>
          <pc:docMk/>
          <pc:sldMk cId="510623818" sldId="1445"/>
        </pc:sldMkLst>
      </pc:sldChg>
      <pc:sldChg chg="add modNotesTx">
        <pc:chgData name="Prakash Patel" userId="b796e7ca-c28d-4b6b-963c-12f44cffa00e" providerId="ADAL" clId="{7925F33F-57B3-4F46-A739-27E5BAC61675}" dt="2019-10-31T21:18:15.774" v="1554" actId="20577"/>
        <pc:sldMkLst>
          <pc:docMk/>
          <pc:sldMk cId="361395661" sldId="1464"/>
        </pc:sldMkLst>
      </pc:sldChg>
      <pc:sldChg chg="add mod modShow">
        <pc:chgData name="Prakash Patel" userId="b796e7ca-c28d-4b6b-963c-12f44cffa00e" providerId="ADAL" clId="{7925F33F-57B3-4F46-A739-27E5BAC61675}" dt="2019-10-31T21:30:23.329" v="1616" actId="729"/>
        <pc:sldMkLst>
          <pc:docMk/>
          <pc:sldMk cId="1682900697" sldId="1503"/>
        </pc:sldMkLst>
      </pc:sldChg>
      <pc:sldChg chg="modSp add">
        <pc:chgData name="Prakash Patel" userId="b796e7ca-c28d-4b6b-963c-12f44cffa00e" providerId="ADAL" clId="{7925F33F-57B3-4F46-A739-27E5BAC61675}" dt="2019-10-31T21:29:47.106" v="1614" actId="207"/>
        <pc:sldMkLst>
          <pc:docMk/>
          <pc:sldMk cId="2058694228" sldId="1508"/>
        </pc:sldMkLst>
        <pc:spChg chg="mod">
          <ac:chgData name="Prakash Patel" userId="b796e7ca-c28d-4b6b-963c-12f44cffa00e" providerId="ADAL" clId="{7925F33F-57B3-4F46-A739-27E5BAC61675}" dt="2019-10-31T21:28:59.340" v="1608" actId="207"/>
          <ac:spMkLst>
            <pc:docMk/>
            <pc:sldMk cId="2058694228" sldId="1508"/>
            <ac:spMk id="30" creationId="{00000000-0000-0000-0000-000000000000}"/>
          </ac:spMkLst>
        </pc:spChg>
        <pc:spChg chg="mod">
          <ac:chgData name="Prakash Patel" userId="b796e7ca-c28d-4b6b-963c-12f44cffa00e" providerId="ADAL" clId="{7925F33F-57B3-4F46-A739-27E5BAC61675}" dt="2019-10-31T21:29:33.282" v="1611" actId="207"/>
          <ac:spMkLst>
            <pc:docMk/>
            <pc:sldMk cId="2058694228" sldId="1508"/>
            <ac:spMk id="803" creationId="{00000000-0000-0000-0000-000000000000}"/>
          </ac:spMkLst>
        </pc:spChg>
        <pc:spChg chg="mod">
          <ac:chgData name="Prakash Patel" userId="b796e7ca-c28d-4b6b-963c-12f44cffa00e" providerId="ADAL" clId="{7925F33F-57B3-4F46-A739-27E5BAC61675}" dt="2019-10-31T21:29:25.881" v="1609" actId="207"/>
          <ac:spMkLst>
            <pc:docMk/>
            <pc:sldMk cId="2058694228" sldId="1508"/>
            <ac:spMk id="833" creationId="{00000000-0000-0000-0000-000000000000}"/>
          </ac:spMkLst>
        </pc:spChg>
        <pc:spChg chg="mod">
          <ac:chgData name="Prakash Patel" userId="b796e7ca-c28d-4b6b-963c-12f44cffa00e" providerId="ADAL" clId="{7925F33F-57B3-4F46-A739-27E5BAC61675}" dt="2019-10-31T21:29:37.964" v="1612" actId="207"/>
          <ac:spMkLst>
            <pc:docMk/>
            <pc:sldMk cId="2058694228" sldId="1508"/>
            <ac:spMk id="837" creationId="{00000000-0000-0000-0000-000000000000}"/>
          </ac:spMkLst>
        </pc:spChg>
        <pc:spChg chg="mod">
          <ac:chgData name="Prakash Patel" userId="b796e7ca-c28d-4b6b-963c-12f44cffa00e" providerId="ADAL" clId="{7925F33F-57B3-4F46-A739-27E5BAC61675}" dt="2019-10-31T21:29:42.565" v="1613" actId="207"/>
          <ac:spMkLst>
            <pc:docMk/>
            <pc:sldMk cId="2058694228" sldId="1508"/>
            <ac:spMk id="839" creationId="{00000000-0000-0000-0000-000000000000}"/>
          </ac:spMkLst>
        </pc:spChg>
        <pc:spChg chg="mod">
          <ac:chgData name="Prakash Patel" userId="b796e7ca-c28d-4b6b-963c-12f44cffa00e" providerId="ADAL" clId="{7925F33F-57B3-4F46-A739-27E5BAC61675}" dt="2019-10-31T21:29:47.106" v="1614" actId="207"/>
          <ac:spMkLst>
            <pc:docMk/>
            <pc:sldMk cId="2058694228" sldId="1508"/>
            <ac:spMk id="840" creationId="{00000000-0000-0000-0000-000000000000}"/>
          </ac:spMkLst>
        </pc:spChg>
        <pc:spChg chg="mod">
          <ac:chgData name="Prakash Patel" userId="b796e7ca-c28d-4b6b-963c-12f44cffa00e" providerId="ADAL" clId="{7925F33F-57B3-4F46-A739-27E5BAC61675}" dt="2019-10-31T21:29:29.736" v="1610" actId="207"/>
          <ac:spMkLst>
            <pc:docMk/>
            <pc:sldMk cId="2058694228" sldId="1508"/>
            <ac:spMk id="862" creationId="{00000000-0000-0000-0000-000000000000}"/>
          </ac:spMkLst>
        </pc:spChg>
      </pc:sldChg>
      <pc:sldChg chg="modSp add">
        <pc:chgData name="Prakash Patel" userId="b796e7ca-c28d-4b6b-963c-12f44cffa00e" providerId="ADAL" clId="{7925F33F-57B3-4F46-A739-27E5BAC61675}" dt="2019-10-31T21:31:58.266" v="1632" actId="692"/>
        <pc:sldMkLst>
          <pc:docMk/>
          <pc:sldMk cId="1297534530" sldId="1512"/>
        </pc:sldMkLst>
        <pc:spChg chg="mod">
          <ac:chgData name="Prakash Patel" userId="b796e7ca-c28d-4b6b-963c-12f44cffa00e" providerId="ADAL" clId="{7925F33F-57B3-4F46-A739-27E5BAC61675}" dt="2019-10-31T21:30:54.858" v="1618" actId="207"/>
          <ac:spMkLst>
            <pc:docMk/>
            <pc:sldMk cId="1297534530" sldId="1512"/>
            <ac:spMk id="30" creationId="{00000000-0000-0000-0000-000000000000}"/>
          </ac:spMkLst>
        </pc:spChg>
        <pc:grpChg chg="mod">
          <ac:chgData name="Prakash Patel" userId="b796e7ca-c28d-4b6b-963c-12f44cffa00e" providerId="ADAL" clId="{7925F33F-57B3-4F46-A739-27E5BAC61675}" dt="2019-10-31T21:31:14.304" v="1621" actId="207"/>
          <ac:grpSpMkLst>
            <pc:docMk/>
            <pc:sldMk cId="1297534530" sldId="1512"/>
            <ac:grpSpMk id="40" creationId="{00000000-0000-0000-0000-000000000000}"/>
          </ac:grpSpMkLst>
        </pc:grpChg>
        <pc:grpChg chg="mod">
          <ac:chgData name="Prakash Patel" userId="b796e7ca-c28d-4b6b-963c-12f44cffa00e" providerId="ADAL" clId="{7925F33F-57B3-4F46-A739-27E5BAC61675}" dt="2019-10-31T21:31:14.304" v="1621" actId="207"/>
          <ac:grpSpMkLst>
            <pc:docMk/>
            <pc:sldMk cId="1297534530" sldId="1512"/>
            <ac:grpSpMk id="43" creationId="{00000000-0000-0000-0000-000000000000}"/>
          </ac:grpSpMkLst>
        </pc:grpChg>
        <pc:grpChg chg="mod">
          <ac:chgData name="Prakash Patel" userId="b796e7ca-c28d-4b6b-963c-12f44cffa00e" providerId="ADAL" clId="{7925F33F-57B3-4F46-A739-27E5BAC61675}" dt="2019-10-31T21:31:14.304" v="1621" actId="207"/>
          <ac:grpSpMkLst>
            <pc:docMk/>
            <pc:sldMk cId="1297534530" sldId="1512"/>
            <ac:grpSpMk id="46" creationId="{00000000-0000-0000-0000-000000000000}"/>
          </ac:grpSpMkLst>
        </pc:grpChg>
        <pc:grpChg chg="mod">
          <ac:chgData name="Prakash Patel" userId="b796e7ca-c28d-4b6b-963c-12f44cffa00e" providerId="ADAL" clId="{7925F33F-57B3-4F46-A739-27E5BAC61675}" dt="2019-10-31T21:31:14.304" v="1621" actId="207"/>
          <ac:grpSpMkLst>
            <pc:docMk/>
            <pc:sldMk cId="1297534530" sldId="1512"/>
            <ac:grpSpMk id="49" creationId="{00000000-0000-0000-0000-000000000000}"/>
          </ac:grpSpMkLst>
        </pc:grpChg>
        <pc:grpChg chg="mod">
          <ac:chgData name="Prakash Patel" userId="b796e7ca-c28d-4b6b-963c-12f44cffa00e" providerId="ADAL" clId="{7925F33F-57B3-4F46-A739-27E5BAC61675}" dt="2019-10-31T21:31:14.304" v="1621" actId="207"/>
          <ac:grpSpMkLst>
            <pc:docMk/>
            <pc:sldMk cId="1297534530" sldId="1512"/>
            <ac:grpSpMk id="52" creationId="{00000000-0000-0000-0000-000000000000}"/>
          </ac:grpSpMkLst>
        </pc:grpChg>
        <pc:grpChg chg="mod">
          <ac:chgData name="Prakash Patel" userId="b796e7ca-c28d-4b6b-963c-12f44cffa00e" providerId="ADAL" clId="{7925F33F-57B3-4F46-A739-27E5BAC61675}" dt="2019-10-31T21:31:14.304" v="1621" actId="207"/>
          <ac:grpSpMkLst>
            <pc:docMk/>
            <pc:sldMk cId="1297534530" sldId="1512"/>
            <ac:grpSpMk id="56" creationId="{00000000-0000-0000-0000-000000000000}"/>
          </ac:grpSpMkLst>
        </pc:grpChg>
        <pc:grpChg chg="mod">
          <ac:chgData name="Prakash Patel" userId="b796e7ca-c28d-4b6b-963c-12f44cffa00e" providerId="ADAL" clId="{7925F33F-57B3-4F46-A739-27E5BAC61675}" dt="2019-10-31T21:31:14.304" v="1621" actId="207"/>
          <ac:grpSpMkLst>
            <pc:docMk/>
            <pc:sldMk cId="1297534530" sldId="1512"/>
            <ac:grpSpMk id="59" creationId="{00000000-0000-0000-0000-000000000000}"/>
          </ac:grpSpMkLst>
        </pc:grpChg>
        <pc:cxnChg chg="mod">
          <ac:chgData name="Prakash Patel" userId="b796e7ca-c28d-4b6b-963c-12f44cffa00e" providerId="ADAL" clId="{7925F33F-57B3-4F46-A739-27E5BAC61675}" dt="2019-10-31T21:31:34.082" v="1626" actId="692"/>
          <ac:cxnSpMkLst>
            <pc:docMk/>
            <pc:sldMk cId="1297534530" sldId="1512"/>
            <ac:cxnSpMk id="42" creationId="{00000000-0000-0000-0000-000000000000}"/>
          </ac:cxnSpMkLst>
        </pc:cxnChg>
        <pc:cxnChg chg="mod">
          <ac:chgData name="Prakash Patel" userId="b796e7ca-c28d-4b6b-963c-12f44cffa00e" providerId="ADAL" clId="{7925F33F-57B3-4F46-A739-27E5BAC61675}" dt="2019-10-31T21:31:38.724" v="1627" actId="692"/>
          <ac:cxnSpMkLst>
            <pc:docMk/>
            <pc:sldMk cId="1297534530" sldId="1512"/>
            <ac:cxnSpMk id="45" creationId="{00000000-0000-0000-0000-000000000000}"/>
          </ac:cxnSpMkLst>
        </pc:cxnChg>
        <pc:cxnChg chg="mod">
          <ac:chgData name="Prakash Patel" userId="b796e7ca-c28d-4b6b-963c-12f44cffa00e" providerId="ADAL" clId="{7925F33F-57B3-4F46-A739-27E5BAC61675}" dt="2019-10-31T21:31:43.027" v="1628" actId="692"/>
          <ac:cxnSpMkLst>
            <pc:docMk/>
            <pc:sldMk cId="1297534530" sldId="1512"/>
            <ac:cxnSpMk id="48" creationId="{00000000-0000-0000-0000-000000000000}"/>
          </ac:cxnSpMkLst>
        </pc:cxnChg>
        <pc:cxnChg chg="mod">
          <ac:chgData name="Prakash Patel" userId="b796e7ca-c28d-4b6b-963c-12f44cffa00e" providerId="ADAL" clId="{7925F33F-57B3-4F46-A739-27E5BAC61675}" dt="2019-10-31T21:31:46.707" v="1629" actId="692"/>
          <ac:cxnSpMkLst>
            <pc:docMk/>
            <pc:sldMk cId="1297534530" sldId="1512"/>
            <ac:cxnSpMk id="51" creationId="{00000000-0000-0000-0000-000000000000}"/>
          </ac:cxnSpMkLst>
        </pc:cxnChg>
        <pc:cxnChg chg="mod">
          <ac:chgData name="Prakash Patel" userId="b796e7ca-c28d-4b6b-963c-12f44cffa00e" providerId="ADAL" clId="{7925F33F-57B3-4F46-A739-27E5BAC61675}" dt="2019-10-31T21:31:50.849" v="1630" actId="692"/>
          <ac:cxnSpMkLst>
            <pc:docMk/>
            <pc:sldMk cId="1297534530" sldId="1512"/>
            <ac:cxnSpMk id="55" creationId="{00000000-0000-0000-0000-000000000000}"/>
          </ac:cxnSpMkLst>
        </pc:cxnChg>
        <pc:cxnChg chg="mod">
          <ac:chgData name="Prakash Patel" userId="b796e7ca-c28d-4b6b-963c-12f44cffa00e" providerId="ADAL" clId="{7925F33F-57B3-4F46-A739-27E5BAC61675}" dt="2019-10-31T21:31:54.618" v="1631" actId="692"/>
          <ac:cxnSpMkLst>
            <pc:docMk/>
            <pc:sldMk cId="1297534530" sldId="1512"/>
            <ac:cxnSpMk id="58" creationId="{00000000-0000-0000-0000-000000000000}"/>
          </ac:cxnSpMkLst>
        </pc:cxnChg>
        <pc:cxnChg chg="mod">
          <ac:chgData name="Prakash Patel" userId="b796e7ca-c28d-4b6b-963c-12f44cffa00e" providerId="ADAL" clId="{7925F33F-57B3-4F46-A739-27E5BAC61675}" dt="2019-10-31T21:31:58.266" v="1632" actId="692"/>
          <ac:cxnSpMkLst>
            <pc:docMk/>
            <pc:sldMk cId="1297534530" sldId="1512"/>
            <ac:cxnSpMk id="61" creationId="{00000000-0000-0000-0000-000000000000}"/>
          </ac:cxnSpMkLst>
        </pc:cxnChg>
      </pc:sldChg>
      <pc:sldChg chg="modSp add">
        <pc:chgData name="Prakash Patel" userId="b796e7ca-c28d-4b6b-963c-12f44cffa00e" providerId="ADAL" clId="{7925F33F-57B3-4F46-A739-27E5BAC61675}" dt="2019-10-31T21:33:49.096" v="1641" actId="207"/>
        <pc:sldMkLst>
          <pc:docMk/>
          <pc:sldMk cId="3664064255" sldId="1548"/>
        </pc:sldMkLst>
        <pc:spChg chg="mod">
          <ac:chgData name="Prakash Patel" userId="b796e7ca-c28d-4b6b-963c-12f44cffa00e" providerId="ADAL" clId="{7925F33F-57B3-4F46-A739-27E5BAC61675}" dt="2019-10-31T21:33:41.554" v="1638" actId="207"/>
          <ac:spMkLst>
            <pc:docMk/>
            <pc:sldMk cId="3664064255" sldId="1548"/>
            <ac:spMk id="62" creationId="{00000000-0000-0000-0000-000000000000}"/>
          </ac:spMkLst>
        </pc:spChg>
        <pc:spChg chg="mod">
          <ac:chgData name="Prakash Patel" userId="b796e7ca-c28d-4b6b-963c-12f44cffa00e" providerId="ADAL" clId="{7925F33F-57B3-4F46-A739-27E5BAC61675}" dt="2019-10-31T21:33:44.152" v="1639" actId="207"/>
          <ac:spMkLst>
            <pc:docMk/>
            <pc:sldMk cId="3664064255" sldId="1548"/>
            <ac:spMk id="63" creationId="{00000000-0000-0000-0000-000000000000}"/>
          </ac:spMkLst>
        </pc:spChg>
        <pc:spChg chg="mod">
          <ac:chgData name="Prakash Patel" userId="b796e7ca-c28d-4b6b-963c-12f44cffa00e" providerId="ADAL" clId="{7925F33F-57B3-4F46-A739-27E5BAC61675}" dt="2019-10-31T21:33:49.096" v="1641" actId="207"/>
          <ac:spMkLst>
            <pc:docMk/>
            <pc:sldMk cId="3664064255" sldId="1548"/>
            <ac:spMk id="64" creationId="{00000000-0000-0000-0000-000000000000}"/>
          </ac:spMkLst>
        </pc:spChg>
        <pc:spChg chg="mod">
          <ac:chgData name="Prakash Patel" userId="b796e7ca-c28d-4b6b-963c-12f44cffa00e" providerId="ADAL" clId="{7925F33F-57B3-4F46-A739-27E5BAC61675}" dt="2019-10-31T21:33:46.864" v="1640" actId="207"/>
          <ac:spMkLst>
            <pc:docMk/>
            <pc:sldMk cId="3664064255" sldId="1548"/>
            <ac:spMk id="65" creationId="{00000000-0000-0000-0000-000000000000}"/>
          </ac:spMkLst>
        </pc:spChg>
        <pc:spChg chg="mod">
          <ac:chgData name="Prakash Patel" userId="b796e7ca-c28d-4b6b-963c-12f44cffa00e" providerId="ADAL" clId="{7925F33F-57B3-4F46-A739-27E5BAC61675}" dt="2019-10-31T21:33:27.662" v="1635" actId="207"/>
          <ac:spMkLst>
            <pc:docMk/>
            <pc:sldMk cId="3664064255" sldId="1548"/>
            <ac:spMk id="70" creationId="{00000000-0000-0000-0000-000000000000}"/>
          </ac:spMkLst>
        </pc:spChg>
        <pc:spChg chg="mod">
          <ac:chgData name="Prakash Patel" userId="b796e7ca-c28d-4b6b-963c-12f44cffa00e" providerId="ADAL" clId="{7925F33F-57B3-4F46-A739-27E5BAC61675}" dt="2019-10-31T21:33:30.040" v="1636" actId="207"/>
          <ac:spMkLst>
            <pc:docMk/>
            <pc:sldMk cId="3664064255" sldId="1548"/>
            <ac:spMk id="72" creationId="{00000000-0000-0000-0000-000000000000}"/>
          </ac:spMkLst>
        </pc:spChg>
        <pc:grpChg chg="mod">
          <ac:chgData name="Prakash Patel" userId="b796e7ca-c28d-4b6b-963c-12f44cffa00e" providerId="ADAL" clId="{7925F33F-57B3-4F46-A739-27E5BAC61675}" dt="2019-10-31T21:33:33.256" v="1637" actId="207"/>
          <ac:grpSpMkLst>
            <pc:docMk/>
            <pc:sldMk cId="3664064255" sldId="1548"/>
            <ac:grpSpMk id="61" creationId="{00000000-0000-0000-0000-000000000000}"/>
          </ac:grpSpMkLst>
        </pc:grpChg>
      </pc:sldChg>
      <pc:sldChg chg="addSp delSp modSp add">
        <pc:chgData name="Prakash Patel" userId="b796e7ca-c28d-4b6b-963c-12f44cffa00e" providerId="ADAL" clId="{7925F33F-57B3-4F46-A739-27E5BAC61675}" dt="2019-10-31T21:36:41.847" v="1696" actId="167"/>
        <pc:sldMkLst>
          <pc:docMk/>
          <pc:sldMk cId="2442046824" sldId="1549"/>
        </pc:sldMkLst>
        <pc:spChg chg="mod">
          <ac:chgData name="Prakash Patel" userId="b796e7ca-c28d-4b6b-963c-12f44cffa00e" providerId="ADAL" clId="{7925F33F-57B3-4F46-A739-27E5BAC61675}" dt="2019-10-31T21:34:14.800" v="1648" actId="207"/>
          <ac:spMkLst>
            <pc:docMk/>
            <pc:sldMk cId="2442046824" sldId="1549"/>
            <ac:spMk id="16" creationId="{00000000-0000-0000-0000-000000000000}"/>
          </ac:spMkLst>
        </pc:spChg>
        <pc:spChg chg="mod">
          <ac:chgData name="Prakash Patel" userId="b796e7ca-c28d-4b6b-963c-12f44cffa00e" providerId="ADAL" clId="{7925F33F-57B3-4F46-A739-27E5BAC61675}" dt="2019-10-31T21:34:10.472" v="1647" actId="207"/>
          <ac:spMkLst>
            <pc:docMk/>
            <pc:sldMk cId="2442046824" sldId="1549"/>
            <ac:spMk id="18" creationId="{00000000-0000-0000-0000-000000000000}"/>
          </ac:spMkLst>
        </pc:spChg>
        <pc:spChg chg="mod">
          <ac:chgData name="Prakash Patel" userId="b796e7ca-c28d-4b6b-963c-12f44cffa00e" providerId="ADAL" clId="{7925F33F-57B3-4F46-A739-27E5BAC61675}" dt="2019-10-31T21:34:07.986" v="1646" actId="207"/>
          <ac:spMkLst>
            <pc:docMk/>
            <pc:sldMk cId="2442046824" sldId="1549"/>
            <ac:spMk id="21" creationId="{00000000-0000-0000-0000-000000000000}"/>
          </ac:spMkLst>
        </pc:spChg>
        <pc:spChg chg="mod">
          <ac:chgData name="Prakash Patel" userId="b796e7ca-c28d-4b6b-963c-12f44cffa00e" providerId="ADAL" clId="{7925F33F-57B3-4F46-A739-27E5BAC61675}" dt="2019-10-31T21:34:17.712" v="1649" actId="207"/>
          <ac:spMkLst>
            <pc:docMk/>
            <pc:sldMk cId="2442046824" sldId="1549"/>
            <ac:spMk id="42" creationId="{00000000-0000-0000-0000-000000000000}"/>
          </ac:spMkLst>
        </pc:spChg>
        <pc:spChg chg="mod">
          <ac:chgData name="Prakash Patel" userId="b796e7ca-c28d-4b6b-963c-12f44cffa00e" providerId="ADAL" clId="{7925F33F-57B3-4F46-A739-27E5BAC61675}" dt="2019-10-31T21:34:00.121" v="1644" actId="207"/>
          <ac:spMkLst>
            <pc:docMk/>
            <pc:sldMk cId="2442046824" sldId="1549"/>
            <ac:spMk id="113" creationId="{00000000-0000-0000-0000-000000000000}"/>
          </ac:spMkLst>
        </pc:spChg>
        <pc:spChg chg="mod">
          <ac:chgData name="Prakash Patel" userId="b796e7ca-c28d-4b6b-963c-12f44cffa00e" providerId="ADAL" clId="{7925F33F-57B3-4F46-A739-27E5BAC61675}" dt="2019-10-31T21:34:03.072" v="1645" actId="207"/>
          <ac:spMkLst>
            <pc:docMk/>
            <pc:sldMk cId="2442046824" sldId="1549"/>
            <ac:spMk id="114" creationId="{00000000-0000-0000-0000-000000000000}"/>
          </ac:spMkLst>
        </pc:spChg>
        <pc:spChg chg="mod">
          <ac:chgData name="Prakash Patel" userId="b796e7ca-c28d-4b6b-963c-12f44cffa00e" providerId="ADAL" clId="{7925F33F-57B3-4F46-A739-27E5BAC61675}" dt="2019-10-31T21:33:57.528" v="1643" actId="207"/>
          <ac:spMkLst>
            <pc:docMk/>
            <pc:sldMk cId="2442046824" sldId="1549"/>
            <ac:spMk id="115" creationId="{00000000-0000-0000-0000-000000000000}"/>
          </ac:spMkLst>
        </pc:spChg>
        <pc:spChg chg="mod">
          <ac:chgData name="Prakash Patel" userId="b796e7ca-c28d-4b6b-963c-12f44cffa00e" providerId="ADAL" clId="{7925F33F-57B3-4F46-A739-27E5BAC61675}" dt="2019-10-31T21:33:54.530" v="1642" actId="207"/>
          <ac:spMkLst>
            <pc:docMk/>
            <pc:sldMk cId="2442046824" sldId="1549"/>
            <ac:spMk id="116" creationId="{00000000-0000-0000-0000-000000000000}"/>
          </ac:spMkLst>
        </pc:spChg>
        <pc:spChg chg="mod">
          <ac:chgData name="Prakash Patel" userId="b796e7ca-c28d-4b6b-963c-12f44cffa00e" providerId="ADAL" clId="{7925F33F-57B3-4F46-A739-27E5BAC61675}" dt="2019-10-31T21:26:44.069" v="1603" actId="1076"/>
          <ac:spMkLst>
            <pc:docMk/>
            <pc:sldMk cId="2442046824" sldId="1549"/>
            <ac:spMk id="121" creationId="{00000000-0000-0000-0000-000000000000}"/>
          </ac:spMkLst>
        </pc:spChg>
        <pc:grpChg chg="del mod">
          <ac:chgData name="Prakash Patel" userId="b796e7ca-c28d-4b6b-963c-12f44cffa00e" providerId="ADAL" clId="{7925F33F-57B3-4F46-A739-27E5BAC61675}" dt="2019-10-31T21:36:33.884" v="1692" actId="478"/>
          <ac:grpSpMkLst>
            <pc:docMk/>
            <pc:sldMk cId="2442046824" sldId="1549"/>
            <ac:grpSpMk id="112" creationId="{00000000-0000-0000-0000-000000000000}"/>
          </ac:grpSpMkLst>
        </pc:grpChg>
        <pc:grpChg chg="add del ord">
          <ac:chgData name="Prakash Patel" userId="b796e7ca-c28d-4b6b-963c-12f44cffa00e" providerId="ADAL" clId="{7925F33F-57B3-4F46-A739-27E5BAC61675}" dt="2019-10-31T21:36:41.847" v="1696" actId="167"/>
          <ac:grpSpMkLst>
            <pc:docMk/>
            <pc:sldMk cId="2442046824" sldId="1549"/>
            <ac:grpSpMk id="123" creationId="{D1303323-944C-41FD-AB99-903A7D82415B}"/>
          </ac:grpSpMkLst>
        </pc:grpChg>
        <pc:picChg chg="mod">
          <ac:chgData name="Prakash Patel" userId="b796e7ca-c28d-4b6b-963c-12f44cffa00e" providerId="ADAL" clId="{7925F33F-57B3-4F46-A739-27E5BAC61675}" dt="2019-10-31T21:26:44.069" v="1603" actId="1076"/>
          <ac:picMkLst>
            <pc:docMk/>
            <pc:sldMk cId="2442046824" sldId="1549"/>
            <ac:picMk id="2" creationId="{00000000-0000-0000-0000-000000000000}"/>
          </ac:picMkLst>
        </pc:picChg>
        <pc:picChg chg="mod">
          <ac:chgData name="Prakash Patel" userId="b796e7ca-c28d-4b6b-963c-12f44cffa00e" providerId="ADAL" clId="{7925F33F-57B3-4F46-A739-27E5BAC61675}" dt="2019-10-31T21:26:44.069" v="1603" actId="1076"/>
          <ac:picMkLst>
            <pc:docMk/>
            <pc:sldMk cId="2442046824" sldId="1549"/>
            <ac:picMk id="4" creationId="{00000000-0000-0000-0000-000000000000}"/>
          </ac:picMkLst>
        </pc:picChg>
        <pc:picChg chg="mod">
          <ac:chgData name="Prakash Patel" userId="b796e7ca-c28d-4b6b-963c-12f44cffa00e" providerId="ADAL" clId="{7925F33F-57B3-4F46-A739-27E5BAC61675}" dt="2019-10-31T21:26:44.069" v="1603" actId="1076"/>
          <ac:picMkLst>
            <pc:docMk/>
            <pc:sldMk cId="2442046824" sldId="1549"/>
            <ac:picMk id="12" creationId="{00000000-0000-0000-0000-000000000000}"/>
          </ac:picMkLst>
        </pc:picChg>
      </pc:sldChg>
      <pc:sldChg chg="addSp delSp modSp add">
        <pc:chgData name="Prakash Patel" userId="b796e7ca-c28d-4b6b-963c-12f44cffa00e" providerId="ADAL" clId="{7925F33F-57B3-4F46-A739-27E5BAC61675}" dt="2019-10-31T21:36:28.882" v="1691"/>
        <pc:sldMkLst>
          <pc:docMk/>
          <pc:sldMk cId="2242581025" sldId="1550"/>
        </pc:sldMkLst>
        <pc:spChg chg="mod">
          <ac:chgData name="Prakash Patel" userId="b796e7ca-c28d-4b6b-963c-12f44cffa00e" providerId="ADAL" clId="{7925F33F-57B3-4F46-A739-27E5BAC61675}" dt="2019-10-31T21:35:53.394" v="1670" actId="1076"/>
          <ac:spMkLst>
            <pc:docMk/>
            <pc:sldMk cId="2242581025" sldId="1550"/>
            <ac:spMk id="46" creationId="{00000000-0000-0000-0000-000000000000}"/>
          </ac:spMkLst>
        </pc:spChg>
        <pc:spChg chg="mod">
          <ac:chgData name="Prakash Patel" userId="b796e7ca-c28d-4b6b-963c-12f44cffa00e" providerId="ADAL" clId="{7925F33F-57B3-4F46-A739-27E5BAC61675}" dt="2019-10-31T21:35:53.394" v="1670" actId="1076"/>
          <ac:spMkLst>
            <pc:docMk/>
            <pc:sldMk cId="2242581025" sldId="1550"/>
            <ac:spMk id="51" creationId="{00000000-0000-0000-0000-000000000000}"/>
          </ac:spMkLst>
        </pc:spChg>
        <pc:spChg chg="mod">
          <ac:chgData name="Prakash Patel" userId="b796e7ca-c28d-4b6b-963c-12f44cffa00e" providerId="ADAL" clId="{7925F33F-57B3-4F46-A739-27E5BAC61675}" dt="2019-10-31T21:35:53.394" v="1670" actId="1076"/>
          <ac:spMkLst>
            <pc:docMk/>
            <pc:sldMk cId="2242581025" sldId="1550"/>
            <ac:spMk id="56" creationId="{00000000-0000-0000-0000-000000000000}"/>
          </ac:spMkLst>
        </pc:spChg>
        <pc:spChg chg="mod">
          <ac:chgData name="Prakash Patel" userId="b796e7ca-c28d-4b6b-963c-12f44cffa00e" providerId="ADAL" clId="{7925F33F-57B3-4F46-A739-27E5BAC61675}" dt="2019-10-31T21:35:53.394" v="1670" actId="1076"/>
          <ac:spMkLst>
            <pc:docMk/>
            <pc:sldMk cId="2242581025" sldId="1550"/>
            <ac:spMk id="57" creationId="{00000000-0000-0000-0000-000000000000}"/>
          </ac:spMkLst>
        </pc:spChg>
        <pc:spChg chg="mod">
          <ac:chgData name="Prakash Patel" userId="b796e7ca-c28d-4b6b-963c-12f44cffa00e" providerId="ADAL" clId="{7925F33F-57B3-4F46-A739-27E5BAC61675}" dt="2019-10-31T21:35:08.507" v="1666" actId="14100"/>
          <ac:spMkLst>
            <pc:docMk/>
            <pc:sldMk cId="2242581025" sldId="1550"/>
            <ac:spMk id="69" creationId="{00000000-0000-0000-0000-000000000000}"/>
          </ac:spMkLst>
        </pc:spChg>
        <pc:spChg chg="mod">
          <ac:chgData name="Prakash Patel" userId="b796e7ca-c28d-4b6b-963c-12f44cffa00e" providerId="ADAL" clId="{7925F33F-57B3-4F46-A739-27E5BAC61675}" dt="2019-10-31T21:35:14.211" v="1667" actId="1076"/>
          <ac:spMkLst>
            <pc:docMk/>
            <pc:sldMk cId="2242581025" sldId="1550"/>
            <ac:spMk id="70" creationId="{00000000-0000-0000-0000-000000000000}"/>
          </ac:spMkLst>
        </pc:spChg>
        <pc:spChg chg="mod">
          <ac:chgData name="Prakash Patel" userId="b796e7ca-c28d-4b6b-963c-12f44cffa00e" providerId="ADAL" clId="{7925F33F-57B3-4F46-A739-27E5BAC61675}" dt="2019-10-31T21:35:18.522" v="1668" actId="14100"/>
          <ac:spMkLst>
            <pc:docMk/>
            <pc:sldMk cId="2242581025" sldId="1550"/>
            <ac:spMk id="80" creationId="{00000000-0000-0000-0000-000000000000}"/>
          </ac:spMkLst>
        </pc:spChg>
        <pc:spChg chg="mod">
          <ac:chgData name="Prakash Patel" userId="b796e7ca-c28d-4b6b-963c-12f44cffa00e" providerId="ADAL" clId="{7925F33F-57B3-4F46-A739-27E5BAC61675}" dt="2019-10-31T21:35:37.177" v="1669" actId="1076"/>
          <ac:spMkLst>
            <pc:docMk/>
            <pc:sldMk cId="2242581025" sldId="1550"/>
            <ac:spMk id="84" creationId="{00000000-0000-0000-0000-000000000000}"/>
          </ac:spMkLst>
        </pc:spChg>
        <pc:spChg chg="mod">
          <ac:chgData name="Prakash Patel" userId="b796e7ca-c28d-4b6b-963c-12f44cffa00e" providerId="ADAL" clId="{7925F33F-57B3-4F46-A739-27E5BAC61675}" dt="2019-10-31T21:27:31.517" v="1606" actId="1076"/>
          <ac:spMkLst>
            <pc:docMk/>
            <pc:sldMk cId="2242581025" sldId="1550"/>
            <ac:spMk id="96" creationId="{00000000-0000-0000-0000-000000000000}"/>
          </ac:spMkLst>
        </pc:spChg>
        <pc:grpChg chg="mod">
          <ac:chgData name="Prakash Patel" userId="b796e7ca-c28d-4b6b-963c-12f44cffa00e" providerId="ADAL" clId="{7925F33F-57B3-4F46-A739-27E5BAC61675}" dt="2019-10-31T21:35:53.394" v="1670" actId="1076"/>
          <ac:grpSpMkLst>
            <pc:docMk/>
            <pc:sldMk cId="2242581025" sldId="1550"/>
            <ac:grpSpMk id="58" creationId="{00000000-0000-0000-0000-000000000000}"/>
          </ac:grpSpMkLst>
        </pc:grpChg>
        <pc:grpChg chg="add">
          <ac:chgData name="Prakash Patel" userId="b796e7ca-c28d-4b6b-963c-12f44cffa00e" providerId="ADAL" clId="{7925F33F-57B3-4F46-A739-27E5BAC61675}" dt="2019-10-31T21:36:28.882" v="1691"/>
          <ac:grpSpMkLst>
            <pc:docMk/>
            <pc:sldMk cId="2242581025" sldId="1550"/>
            <ac:grpSpMk id="59" creationId="{4992CEAE-6543-487A-8247-FF519E98A103}"/>
          </ac:grpSpMkLst>
        </pc:grpChg>
        <pc:grpChg chg="del mod">
          <ac:chgData name="Prakash Patel" userId="b796e7ca-c28d-4b6b-963c-12f44cffa00e" providerId="ADAL" clId="{7925F33F-57B3-4F46-A739-27E5BAC61675}" dt="2019-10-31T21:36:28.410" v="1690" actId="478"/>
          <ac:grpSpMkLst>
            <pc:docMk/>
            <pc:sldMk cId="2242581025" sldId="1550"/>
            <ac:grpSpMk id="87" creationId="{00000000-0000-0000-0000-000000000000}"/>
          </ac:grpSpMkLst>
        </pc:grpChg>
        <pc:grpChg chg="mod">
          <ac:chgData name="Prakash Patel" userId="b796e7ca-c28d-4b6b-963c-12f44cffa00e" providerId="ADAL" clId="{7925F33F-57B3-4F46-A739-27E5BAC61675}" dt="2019-10-31T21:35:53.394" v="1670" actId="1076"/>
          <ac:grpSpMkLst>
            <pc:docMk/>
            <pc:sldMk cId="2242581025" sldId="1550"/>
            <ac:grpSpMk id="123" creationId="{00000000-0000-0000-0000-000000000000}"/>
          </ac:grpSpMkLst>
        </pc:grpChg>
        <pc:picChg chg="mod">
          <ac:chgData name="Prakash Patel" userId="b796e7ca-c28d-4b6b-963c-12f44cffa00e" providerId="ADAL" clId="{7925F33F-57B3-4F46-A739-27E5BAC61675}" dt="2019-10-31T21:35:53.394" v="1670" actId="1076"/>
          <ac:picMkLst>
            <pc:docMk/>
            <pc:sldMk cId="2242581025" sldId="1550"/>
            <ac:picMk id="44" creationId="{00000000-0000-0000-0000-000000000000}"/>
          </ac:picMkLst>
        </pc:picChg>
        <pc:picChg chg="mod">
          <ac:chgData name="Prakash Patel" userId="b796e7ca-c28d-4b6b-963c-12f44cffa00e" providerId="ADAL" clId="{7925F33F-57B3-4F46-A739-27E5BAC61675}" dt="2019-10-31T21:35:53.394" v="1670" actId="1076"/>
          <ac:picMkLst>
            <pc:docMk/>
            <pc:sldMk cId="2242581025" sldId="1550"/>
            <ac:picMk id="52" creationId="{00000000-0000-0000-0000-000000000000}"/>
          </ac:picMkLst>
        </pc:picChg>
      </pc:sldChg>
      <pc:sldChg chg="modSp add">
        <pc:chgData name="Prakash Patel" userId="b796e7ca-c28d-4b6b-963c-12f44cffa00e" providerId="ADAL" clId="{7925F33F-57B3-4F46-A739-27E5BAC61675}" dt="2019-10-31T21:36:16.393" v="1680" actId="20577"/>
        <pc:sldMkLst>
          <pc:docMk/>
          <pc:sldMk cId="3370655827" sldId="1551"/>
        </pc:sldMkLst>
        <pc:spChg chg="mod">
          <ac:chgData name="Prakash Patel" userId="b796e7ca-c28d-4b6b-963c-12f44cffa00e" providerId="ADAL" clId="{7925F33F-57B3-4F46-A739-27E5BAC61675}" dt="2019-10-31T21:34:36.993" v="1656" actId="207"/>
          <ac:spMkLst>
            <pc:docMk/>
            <pc:sldMk cId="3370655827" sldId="1551"/>
            <ac:spMk id="99" creationId="{00000000-0000-0000-0000-000000000000}"/>
          </ac:spMkLst>
        </pc:spChg>
        <pc:spChg chg="mod">
          <ac:chgData name="Prakash Patel" userId="b796e7ca-c28d-4b6b-963c-12f44cffa00e" providerId="ADAL" clId="{7925F33F-57B3-4F46-A739-27E5BAC61675}" dt="2019-10-31T21:34:34.768" v="1655" actId="207"/>
          <ac:spMkLst>
            <pc:docMk/>
            <pc:sldMk cId="3370655827" sldId="1551"/>
            <ac:spMk id="100" creationId="{00000000-0000-0000-0000-000000000000}"/>
          </ac:spMkLst>
        </pc:spChg>
        <pc:spChg chg="mod">
          <ac:chgData name="Prakash Patel" userId="b796e7ca-c28d-4b6b-963c-12f44cffa00e" providerId="ADAL" clId="{7925F33F-57B3-4F46-A739-27E5BAC61675}" dt="2019-10-31T21:34:30.689" v="1654" actId="207"/>
          <ac:spMkLst>
            <pc:docMk/>
            <pc:sldMk cId="3370655827" sldId="1551"/>
            <ac:spMk id="102" creationId="{00000000-0000-0000-0000-000000000000}"/>
          </ac:spMkLst>
        </pc:spChg>
        <pc:spChg chg="mod">
          <ac:chgData name="Prakash Patel" userId="b796e7ca-c28d-4b6b-963c-12f44cffa00e" providerId="ADAL" clId="{7925F33F-57B3-4F46-A739-27E5BAC61675}" dt="2019-10-31T21:34:39.049" v="1657" actId="207"/>
          <ac:spMkLst>
            <pc:docMk/>
            <pc:sldMk cId="3370655827" sldId="1551"/>
            <ac:spMk id="110" creationId="{00000000-0000-0000-0000-000000000000}"/>
          </ac:spMkLst>
        </pc:spChg>
        <pc:spChg chg="mod">
          <ac:chgData name="Prakash Patel" userId="b796e7ca-c28d-4b6b-963c-12f44cffa00e" providerId="ADAL" clId="{7925F33F-57B3-4F46-A739-27E5BAC61675}" dt="2019-10-31T21:34:28.488" v="1653" actId="207"/>
          <ac:spMkLst>
            <pc:docMk/>
            <pc:sldMk cId="3370655827" sldId="1551"/>
            <ac:spMk id="118" creationId="{00000000-0000-0000-0000-000000000000}"/>
          </ac:spMkLst>
        </pc:spChg>
        <pc:spChg chg="mod">
          <ac:chgData name="Prakash Patel" userId="b796e7ca-c28d-4b6b-963c-12f44cffa00e" providerId="ADAL" clId="{7925F33F-57B3-4F46-A739-27E5BAC61675}" dt="2019-10-31T21:34:26.465" v="1652" actId="207"/>
          <ac:spMkLst>
            <pc:docMk/>
            <pc:sldMk cId="3370655827" sldId="1551"/>
            <ac:spMk id="119" creationId="{00000000-0000-0000-0000-000000000000}"/>
          </ac:spMkLst>
        </pc:spChg>
        <pc:spChg chg="mod">
          <ac:chgData name="Prakash Patel" userId="b796e7ca-c28d-4b6b-963c-12f44cffa00e" providerId="ADAL" clId="{7925F33F-57B3-4F46-A739-27E5BAC61675}" dt="2019-10-31T21:34:22.027" v="1650" actId="207"/>
          <ac:spMkLst>
            <pc:docMk/>
            <pc:sldMk cId="3370655827" sldId="1551"/>
            <ac:spMk id="120" creationId="{00000000-0000-0000-0000-000000000000}"/>
          </ac:spMkLst>
        </pc:spChg>
        <pc:spChg chg="mod">
          <ac:chgData name="Prakash Patel" userId="b796e7ca-c28d-4b6b-963c-12f44cffa00e" providerId="ADAL" clId="{7925F33F-57B3-4F46-A739-27E5BAC61675}" dt="2019-10-31T21:34:24.330" v="1651" actId="207"/>
          <ac:spMkLst>
            <pc:docMk/>
            <pc:sldMk cId="3370655827" sldId="1551"/>
            <ac:spMk id="121" creationId="{00000000-0000-0000-0000-000000000000}"/>
          </ac:spMkLst>
        </pc:spChg>
        <pc:spChg chg="mod">
          <ac:chgData name="Prakash Patel" userId="b796e7ca-c28d-4b6b-963c-12f44cffa00e" providerId="ADAL" clId="{7925F33F-57B3-4F46-A739-27E5BAC61675}" dt="2019-10-31T21:36:16.393" v="1680" actId="20577"/>
          <ac:spMkLst>
            <pc:docMk/>
            <pc:sldMk cId="3370655827" sldId="1551"/>
            <ac:spMk id="126" creationId="{00000000-0000-0000-0000-000000000000}"/>
          </ac:spMkLst>
        </pc:spChg>
        <pc:grpChg chg="mod">
          <ac:chgData name="Prakash Patel" userId="b796e7ca-c28d-4b6b-963c-12f44cffa00e" providerId="ADAL" clId="{7925F33F-57B3-4F46-A739-27E5BAC61675}" dt="2019-10-31T21:27:11.547" v="1604" actId="1076"/>
          <ac:grpSpMkLst>
            <pc:docMk/>
            <pc:sldMk cId="3370655827" sldId="1551"/>
            <ac:grpSpMk id="117" creationId="{00000000-0000-0000-0000-000000000000}"/>
          </ac:grpSpMkLst>
        </pc:grpChg>
      </pc:sldChg>
      <pc:sldChg chg="addSp delSp modSp add">
        <pc:chgData name="Prakash Patel" userId="b796e7ca-c28d-4b6b-963c-12f44cffa00e" providerId="ADAL" clId="{7925F33F-57B3-4F46-A739-27E5BAC61675}" dt="2019-10-31T21:36:24.880" v="1689"/>
        <pc:sldMkLst>
          <pc:docMk/>
          <pc:sldMk cId="139487981" sldId="1552"/>
        </pc:sldMkLst>
        <pc:spChg chg="mod">
          <ac:chgData name="Prakash Patel" userId="b796e7ca-c28d-4b6b-963c-12f44cffa00e" providerId="ADAL" clId="{7925F33F-57B3-4F46-A739-27E5BAC61675}" dt="2019-10-31T21:34:46.402" v="1659" actId="207"/>
          <ac:spMkLst>
            <pc:docMk/>
            <pc:sldMk cId="139487981" sldId="1552"/>
            <ac:spMk id="139" creationId="{00000000-0000-0000-0000-000000000000}"/>
          </ac:spMkLst>
        </pc:spChg>
        <pc:spChg chg="mod">
          <ac:chgData name="Prakash Patel" userId="b796e7ca-c28d-4b6b-963c-12f44cffa00e" providerId="ADAL" clId="{7925F33F-57B3-4F46-A739-27E5BAC61675}" dt="2019-10-31T21:34:48.969" v="1660" actId="207"/>
          <ac:spMkLst>
            <pc:docMk/>
            <pc:sldMk cId="139487981" sldId="1552"/>
            <ac:spMk id="140" creationId="{00000000-0000-0000-0000-000000000000}"/>
          </ac:spMkLst>
        </pc:spChg>
        <pc:spChg chg="mod">
          <ac:chgData name="Prakash Patel" userId="b796e7ca-c28d-4b6b-963c-12f44cffa00e" providerId="ADAL" clId="{7925F33F-57B3-4F46-A739-27E5BAC61675}" dt="2019-10-31T21:34:50.946" v="1661" actId="207"/>
          <ac:spMkLst>
            <pc:docMk/>
            <pc:sldMk cId="139487981" sldId="1552"/>
            <ac:spMk id="142" creationId="{00000000-0000-0000-0000-000000000000}"/>
          </ac:spMkLst>
        </pc:spChg>
        <pc:spChg chg="mod">
          <ac:chgData name="Prakash Patel" userId="b796e7ca-c28d-4b6b-963c-12f44cffa00e" providerId="ADAL" clId="{7925F33F-57B3-4F46-A739-27E5BAC61675}" dt="2019-10-31T21:34:44.241" v="1658" actId="207"/>
          <ac:spMkLst>
            <pc:docMk/>
            <pc:sldMk cId="139487981" sldId="1552"/>
            <ac:spMk id="164" creationId="{00000000-0000-0000-0000-000000000000}"/>
          </ac:spMkLst>
        </pc:spChg>
        <pc:spChg chg="mod">
          <ac:chgData name="Prakash Patel" userId="b796e7ca-c28d-4b6b-963c-12f44cffa00e" providerId="ADAL" clId="{7925F33F-57B3-4F46-A739-27E5BAC61675}" dt="2019-10-31T21:36:21.714" v="1687" actId="20577"/>
          <ac:spMkLst>
            <pc:docMk/>
            <pc:sldMk cId="139487981" sldId="1552"/>
            <ac:spMk id="228" creationId="{00000000-0000-0000-0000-000000000000}"/>
          </ac:spMkLst>
        </pc:spChg>
        <pc:grpChg chg="add">
          <ac:chgData name="Prakash Patel" userId="b796e7ca-c28d-4b6b-963c-12f44cffa00e" providerId="ADAL" clId="{7925F33F-57B3-4F46-A739-27E5BAC61675}" dt="2019-10-31T21:36:24.880" v="1689"/>
          <ac:grpSpMkLst>
            <pc:docMk/>
            <pc:sldMk cId="139487981" sldId="1552"/>
            <ac:grpSpMk id="73" creationId="{E0DE63D0-763A-42F4-93A7-4F73587333AE}"/>
          </ac:grpSpMkLst>
        </pc:grpChg>
        <pc:grpChg chg="del mod">
          <ac:chgData name="Prakash Patel" userId="b796e7ca-c28d-4b6b-963c-12f44cffa00e" providerId="ADAL" clId="{7925F33F-57B3-4F46-A739-27E5BAC61675}" dt="2019-10-31T21:36:24.457" v="1688" actId="478"/>
          <ac:grpSpMkLst>
            <pc:docMk/>
            <pc:sldMk cId="139487981" sldId="1552"/>
            <ac:grpSpMk id="219"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8E93A-6FE8-4A0B-BD85-D704821D578B}"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ADEE8-F611-4D7E-B5CB-3C07A4600A15}" type="slidenum">
              <a:rPr lang="en-US" smtClean="0"/>
              <a:t>‹#›</a:t>
            </a:fld>
            <a:endParaRPr lang="en-US"/>
          </a:p>
        </p:txBody>
      </p:sp>
    </p:spTree>
    <p:extLst>
      <p:ext uri="{BB962C8B-B14F-4D97-AF65-F5344CB8AC3E}">
        <p14:creationId xmlns:p14="http://schemas.microsoft.com/office/powerpoint/2010/main" val="135104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dirty="0"/>
              <a:t>Talking Points</a:t>
            </a:r>
          </a:p>
          <a:p>
            <a:pPr marL="171450" indent="-171450">
              <a:buFont typeface="Arial" panose="020B0604020202020204" pitchFamily="34" charset="0"/>
              <a:buChar char="•"/>
            </a:pPr>
            <a:r>
              <a:rPr lang="en-US" dirty="0"/>
              <a:t>Migrating business apps to cloud is made easier by Azure</a:t>
            </a:r>
          </a:p>
          <a:p>
            <a:pPr marL="171450" indent="-171450">
              <a:buFont typeface="Arial" panose="020B0604020202020204" pitchFamily="34" charset="0"/>
              <a:buChar char="•"/>
            </a:pPr>
            <a:r>
              <a:rPr lang="en-US" dirty="0"/>
              <a:t>You can have setup where you can separate responsibilities by specific groups; very similar to how it works in current scenario</a:t>
            </a:r>
          </a:p>
          <a:p>
            <a:pPr marL="171450" indent="-171450">
              <a:buFont typeface="Arial" panose="020B0604020202020204" pitchFamily="34" charset="0"/>
              <a:buChar char="•"/>
            </a:pPr>
            <a:r>
              <a:rPr lang="en-US" dirty="0"/>
              <a:t>You can have different Azure subscriptions for different groups</a:t>
            </a:r>
          </a:p>
          <a:p>
            <a:pPr marL="628650" lvl="1" indent="-171450">
              <a:buFont typeface="Arial" panose="020B0604020202020204" pitchFamily="34" charset="0"/>
              <a:buChar char="•"/>
            </a:pPr>
            <a:r>
              <a:rPr lang="en-US" dirty="0"/>
              <a:t>This will split responsibility for cost, development, deployment, management etc. to individual group</a:t>
            </a:r>
          </a:p>
          <a:p>
            <a:pPr marL="628650" lvl="1" indent="-171450">
              <a:buFont typeface="Arial" panose="020B0604020202020204" pitchFamily="34" charset="0"/>
              <a:buChar char="•"/>
            </a:pPr>
            <a:r>
              <a:rPr lang="en-US" dirty="0"/>
              <a:t>You can also have executives access to cost for each subscriptions, managing passwords for all users etc. using Roles – analogous to AD Groups</a:t>
            </a:r>
          </a:p>
          <a:p>
            <a:pPr marL="171450" lvl="0" indent="-171450">
              <a:buFont typeface="Arial" panose="020B0604020202020204" pitchFamily="34" charset="0"/>
              <a:buChar char="•"/>
            </a:pPr>
            <a:r>
              <a:rPr lang="en-US" dirty="0"/>
              <a:t>You can also cross link the resources between two groups so they share a common resource.</a:t>
            </a:r>
          </a:p>
          <a:p>
            <a:pPr marL="628650" lvl="1" indent="-171450">
              <a:buFont typeface="Arial" panose="020B0604020202020204" pitchFamily="34" charset="0"/>
              <a:buChar char="•"/>
            </a:pPr>
            <a:r>
              <a:rPr lang="en-US" dirty="0"/>
              <a:t>For example, SQL database instance can be shared between different development and QA teams.</a:t>
            </a:r>
          </a:p>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52CFDC-D2D5-4B9F-BA75-89F771E01A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239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1" dirty="0"/>
              <a:t>Speaker notes:</a:t>
            </a:r>
            <a:endParaRPr lang="en-US" dirty="0"/>
          </a:p>
          <a:p>
            <a:r>
              <a:rPr lang="en-US" dirty="0"/>
              <a:t>Easier to move workloads with IaaS or taking backups etc.</a:t>
            </a:r>
          </a:p>
          <a:p>
            <a:r>
              <a:rPr lang="en-US" dirty="0"/>
              <a:t>Lift and Shift</a:t>
            </a:r>
          </a:p>
          <a:p>
            <a:pPr lvl="1"/>
            <a:r>
              <a:rPr lang="en-US" dirty="0"/>
              <a:t>Take existing work loads and run them in a certified instance. Emphasize image mobility and Azure Files to help move applications that require SMB shared folders very easily to Azure.</a:t>
            </a:r>
          </a:p>
          <a:p>
            <a:r>
              <a:rPr lang="en-US" dirty="0"/>
              <a:t>Storage</a:t>
            </a:r>
          </a:p>
          <a:p>
            <a:pPr lvl="1"/>
            <a:r>
              <a:rPr lang="en-US" dirty="0"/>
              <a:t>Archive key data in inexpensive cloud storage. Mention corporate finance databases, industry compliance documents and other key data can be inexpensively archived to Azure storage.</a:t>
            </a:r>
          </a:p>
        </p:txBody>
      </p:sp>
      <p:sp>
        <p:nvSpPr>
          <p:cNvPr id="4" name="Slide Number Placeholder 3"/>
          <p:cNvSpPr>
            <a:spLocks noGrp="1"/>
          </p:cNvSpPr>
          <p:nvPr>
            <p:ph type="sldNum" sz="quarter" idx="10"/>
          </p:nvPr>
        </p:nvSpPr>
        <p:spPr/>
        <p:txBody>
          <a:bodyPr/>
          <a:lstStyle/>
          <a:p>
            <a:fld id="{6A94919F-9FC7-4638-A41A-3D980986B2E8}" type="slidenum">
              <a:rPr lang="en-US" smtClean="0"/>
              <a:pPr/>
              <a:t>4</a:t>
            </a:fld>
            <a:endParaRPr lang="en-US"/>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44192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solidFill>
                  <a:srgbClr val="C00000"/>
                </a:solidFill>
              </a:rPr>
              <a:t>Note</a:t>
            </a:r>
            <a:r>
              <a:rPr lang="en-AU" dirty="0"/>
              <a:t>: The topics mentioned here are critical talking points as we’ll show them how cloud (Azure) is identical or better than on-prem</a:t>
            </a:r>
          </a:p>
          <a:p>
            <a:r>
              <a:rPr lang="en-AU" dirty="0"/>
              <a:t>This is a typical on-prem multi-tier scenario</a:t>
            </a:r>
          </a:p>
          <a:p>
            <a:r>
              <a:rPr lang="en-AU" dirty="0"/>
              <a:t>You have…</a:t>
            </a:r>
          </a:p>
          <a:p>
            <a:pPr marL="171450" indent="-171450">
              <a:buFont typeface="Arial" panose="020B0604020202020204" pitchFamily="34" charset="0"/>
              <a:buChar char="•"/>
            </a:pPr>
            <a:r>
              <a:rPr lang="en-AU" b="1" dirty="0"/>
              <a:t>Front end </a:t>
            </a:r>
            <a:r>
              <a:rPr lang="en-AU" dirty="0"/>
              <a:t>servers that are protected behind firewall and are also load balanced</a:t>
            </a:r>
          </a:p>
          <a:p>
            <a:pPr marL="171450" indent="-171450">
              <a:buFont typeface="Arial" panose="020B0604020202020204" pitchFamily="34" charset="0"/>
              <a:buChar char="•"/>
            </a:pPr>
            <a:r>
              <a:rPr lang="en-AU" b="1" dirty="0"/>
              <a:t>Middle tier </a:t>
            </a:r>
            <a:r>
              <a:rPr lang="en-AU" dirty="0"/>
              <a:t>that takes care of business logic, they are load balanced and protected by firewall</a:t>
            </a:r>
          </a:p>
          <a:p>
            <a:pPr marL="628650" lvl="1" indent="-171450">
              <a:buFont typeface="Arial" panose="020B0604020202020204" pitchFamily="34" charset="0"/>
              <a:buChar char="•"/>
            </a:pPr>
            <a:r>
              <a:rPr lang="en-AU" dirty="0"/>
              <a:t>For example, they are completely shielded from outside world and they are accessible from on-prem only or specific </a:t>
            </a:r>
            <a:r>
              <a:rPr lang="en-AU" dirty="0" err="1"/>
              <a:t>vnets</a:t>
            </a:r>
            <a:endParaRPr lang="en-AU" dirty="0"/>
          </a:p>
          <a:p>
            <a:pPr marL="171450" lvl="0" indent="-171450">
              <a:buFont typeface="Arial" panose="020B0604020202020204" pitchFamily="34" charset="0"/>
              <a:buChar char="•"/>
            </a:pPr>
            <a:r>
              <a:rPr lang="en-AU" b="1" dirty="0"/>
              <a:t>SQL Database </a:t>
            </a:r>
            <a:r>
              <a:rPr lang="en-AU" dirty="0"/>
              <a:t>tier takes care of storing critical business data that may be load balanced as well</a:t>
            </a:r>
          </a:p>
          <a:p>
            <a:pPr marL="0" lvl="0" indent="0">
              <a:buFont typeface="Arial" panose="020B0604020202020204" pitchFamily="34" charset="0"/>
              <a:buNone/>
            </a:pPr>
            <a:r>
              <a:rPr lang="en-AU" dirty="0"/>
              <a:t>All these resources are regularly backed up and archived so that we can quickly restore them and recover from catastrophic failure.</a:t>
            </a:r>
          </a:p>
          <a:p>
            <a:endParaRPr lang="en-AU" dirty="0"/>
          </a:p>
        </p:txBody>
      </p:sp>
      <p:sp>
        <p:nvSpPr>
          <p:cNvPr id="4" name="Slide Number Placeholder 3"/>
          <p:cNvSpPr>
            <a:spLocks noGrp="1"/>
          </p:cNvSpPr>
          <p:nvPr>
            <p:ph type="sldNum" sz="quarter" idx="10"/>
          </p:nvPr>
        </p:nvSpPr>
        <p:spPr/>
        <p:txBody>
          <a:bodyPr/>
          <a:lstStyle/>
          <a:p>
            <a:fld id="{1489DB6A-E92B-415B-AFB4-9C72D4A9006D}" type="slidenum">
              <a:rPr lang="en-US" smtClean="0"/>
              <a:t>5</a:t>
            </a:fld>
            <a:endParaRPr lang="en-US"/>
          </a:p>
        </p:txBody>
      </p:sp>
    </p:spTree>
    <p:extLst>
      <p:ext uri="{BB962C8B-B14F-4D97-AF65-F5344CB8AC3E}">
        <p14:creationId xmlns:p14="http://schemas.microsoft.com/office/powerpoint/2010/main" val="3661618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 typical Azure or cloud multi-tier scenario</a:t>
            </a:r>
          </a:p>
          <a:p>
            <a:r>
              <a:rPr lang="en-AU" dirty="0"/>
              <a:t>You have…</a:t>
            </a:r>
          </a:p>
          <a:p>
            <a:pPr marL="171450" indent="-171450">
              <a:buFont typeface="Arial" panose="020B0604020202020204" pitchFamily="34" charset="0"/>
              <a:buChar char="•"/>
            </a:pPr>
            <a:r>
              <a:rPr lang="en-AU" b="1" dirty="0"/>
              <a:t>Front end </a:t>
            </a:r>
            <a:r>
              <a:rPr lang="en-AU" dirty="0"/>
              <a:t>servers that are protected behind firewall (Application Gateway, NSG and ACL or 3</a:t>
            </a:r>
            <a:r>
              <a:rPr lang="en-AU" baseline="30000" dirty="0"/>
              <a:t>rd</a:t>
            </a:r>
            <a:r>
              <a:rPr lang="en-AU" dirty="0"/>
              <a:t> party firewalls) and</a:t>
            </a:r>
          </a:p>
          <a:p>
            <a:pPr marL="628650" lvl="1" indent="-171450">
              <a:buFont typeface="Arial" panose="020B0604020202020204" pitchFamily="34" charset="0"/>
              <a:buChar char="•"/>
            </a:pPr>
            <a:r>
              <a:rPr lang="en-AU" dirty="0"/>
              <a:t>Can be load balanced using Azure internal load balancer</a:t>
            </a:r>
          </a:p>
          <a:p>
            <a:pPr marL="628650" lvl="1" indent="-171450">
              <a:buFont typeface="Arial" panose="020B0604020202020204" pitchFamily="34" charset="0"/>
              <a:buChar char="•"/>
            </a:pPr>
            <a:r>
              <a:rPr lang="en-AU" dirty="0"/>
              <a:t>PaaS Web sites are automatically load balanced when we create multiple instances.</a:t>
            </a:r>
          </a:p>
          <a:p>
            <a:pPr marL="628650" lvl="1" indent="-171450">
              <a:buFont typeface="Arial" panose="020B0604020202020204" pitchFamily="34" charset="0"/>
              <a:buChar char="•"/>
            </a:pPr>
            <a:r>
              <a:rPr lang="en-AU" dirty="0"/>
              <a:t>We can also use Traffic Manager to load balance traffic across different geographic regions</a:t>
            </a:r>
          </a:p>
          <a:p>
            <a:pPr marL="171450" indent="-171450">
              <a:buFont typeface="Arial" panose="020B0604020202020204" pitchFamily="34" charset="0"/>
              <a:buChar char="•"/>
            </a:pPr>
            <a:r>
              <a:rPr lang="en-AU" b="1" dirty="0"/>
              <a:t>Middle tier </a:t>
            </a:r>
            <a:r>
              <a:rPr lang="en-AU" dirty="0"/>
              <a:t>that takes care of business logic, they are load balanced and they are protected like web sites (using say NSG rules)</a:t>
            </a:r>
          </a:p>
          <a:p>
            <a:pPr marL="628650" lvl="1" indent="-171450">
              <a:buFont typeface="Arial" panose="020B0604020202020204" pitchFamily="34" charset="0"/>
              <a:buChar char="•"/>
            </a:pPr>
            <a:r>
              <a:rPr lang="en-AU" dirty="0"/>
              <a:t>For example, they are completely shielded from outside world and they are accessible from on-prem only or specific </a:t>
            </a:r>
            <a:r>
              <a:rPr lang="en-AU" dirty="0" err="1"/>
              <a:t>vnets</a:t>
            </a:r>
            <a:endParaRPr lang="en-AU" dirty="0"/>
          </a:p>
          <a:p>
            <a:pPr marL="171450" lvl="0" indent="-171450">
              <a:buFont typeface="Arial" panose="020B0604020202020204" pitchFamily="34" charset="0"/>
              <a:buChar char="•"/>
            </a:pPr>
            <a:r>
              <a:rPr lang="en-AU" b="1" dirty="0"/>
              <a:t>SQL Database </a:t>
            </a:r>
            <a:r>
              <a:rPr lang="en-AU" dirty="0"/>
              <a:t>tier takes care of storing critical business data that may be load balanced as well</a:t>
            </a:r>
          </a:p>
          <a:p>
            <a:pPr marL="628650" lvl="1" indent="-171450">
              <a:buFont typeface="Arial" panose="020B0604020202020204" pitchFamily="34" charset="0"/>
              <a:buChar char="•"/>
            </a:pPr>
            <a:r>
              <a:rPr lang="en-AU" dirty="0"/>
              <a:t>With some of these services you get similar protection and can use firewall rules, restrict logins to specific users, integrate with Azure AD etc.</a:t>
            </a:r>
          </a:p>
          <a:p>
            <a:pPr marL="628650" lvl="1" indent="-171450">
              <a:buFont typeface="Arial" panose="020B0604020202020204" pitchFamily="34" charset="0"/>
              <a:buChar char="•"/>
            </a:pPr>
            <a:r>
              <a:rPr lang="en-AU" dirty="0" err="1"/>
              <a:t>DaaS</a:t>
            </a:r>
            <a:r>
              <a:rPr lang="en-AU" dirty="0"/>
              <a:t> (Database as a Service) can be protected by granting access only to specific sub-net, v-nets or </a:t>
            </a:r>
            <a:r>
              <a:rPr lang="en-AU" dirty="0" err="1"/>
              <a:t>ip</a:t>
            </a:r>
            <a:r>
              <a:rPr lang="en-AU" dirty="0"/>
              <a:t> addresses</a:t>
            </a:r>
          </a:p>
          <a:p>
            <a:pPr marL="0" lvl="0" indent="0">
              <a:buFont typeface="Arial" panose="020B0604020202020204" pitchFamily="34" charset="0"/>
              <a:buNone/>
            </a:pPr>
            <a:endParaRPr lang="en-AU" dirty="0"/>
          </a:p>
          <a:p>
            <a:pPr marL="0" lvl="0" indent="0">
              <a:buFont typeface="Arial" panose="020B0604020202020204" pitchFamily="34" charset="0"/>
              <a:buNone/>
            </a:pPr>
            <a:r>
              <a:rPr lang="en-AU" dirty="0"/>
              <a:t>All these resources are regularly backed up and archived so that we can quickly restore them and recover from catastrophic failure.</a:t>
            </a:r>
          </a:p>
          <a:p>
            <a:endParaRPr lang="en-AU" dirty="0"/>
          </a:p>
          <a:p>
            <a:r>
              <a:rPr lang="en-AU" dirty="0"/>
              <a:t>On top of it …</a:t>
            </a:r>
          </a:p>
          <a:p>
            <a:pPr marL="171450" indent="-171450">
              <a:buFontTx/>
              <a:buChar char="-"/>
            </a:pPr>
            <a:r>
              <a:rPr lang="en-AU" dirty="0"/>
              <a:t>Azure Security monitor keeps monitoring web sites for security breaches and health of the nodes</a:t>
            </a:r>
          </a:p>
          <a:p>
            <a:pPr marL="628650" lvl="1" indent="-171450">
              <a:buFontTx/>
              <a:buChar char="-"/>
            </a:pPr>
            <a:r>
              <a:rPr lang="en-AU" dirty="0"/>
              <a:t>For example: DoS protection is available for all PaaS services and you can opt for advanced protection with paid services like DDoS</a:t>
            </a:r>
          </a:p>
          <a:p>
            <a:pPr marL="171450" indent="-171450">
              <a:buFontTx/>
              <a:buChar char="-"/>
            </a:pPr>
            <a:r>
              <a:rPr lang="en-AU" dirty="0"/>
              <a:t>You get compliance for many different regulations as Azure is compliant with a lot a regulations.</a:t>
            </a:r>
          </a:p>
          <a:p>
            <a:pPr marL="628650" lvl="1" indent="-171450">
              <a:buFontTx/>
              <a:buChar char="-"/>
            </a:pPr>
            <a:r>
              <a:rPr lang="en-AU" dirty="0"/>
              <a:t>For example, Azure infrastructure includes everything needed for HIPPA compliance. And Microsoft can work with you to make sure you are compliant with HIPPA regulations!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You can also use Advanced Threat Detection (an add-on service)</a:t>
            </a:r>
          </a:p>
          <a:p>
            <a:endParaRPr lang="en-AU" dirty="0"/>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a:p>
        </p:txBody>
      </p:sp>
    </p:spTree>
    <p:extLst>
      <p:ext uri="{BB962C8B-B14F-4D97-AF65-F5344CB8AC3E}">
        <p14:creationId xmlns:p14="http://schemas.microsoft.com/office/powerpoint/2010/main" val="82428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 is easier to migrate web sites to Azure. You may have already tried it out in a lab or will do it soon in the Web Apps module</a:t>
            </a:r>
          </a:p>
          <a:p>
            <a:r>
              <a:rPr lang="en-AU" dirty="0"/>
              <a:t>You can connect to on-prem or Azure SQL databases or Azure SQL Server VM</a:t>
            </a:r>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493125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Then you can start consuming different services</a:t>
            </a:r>
          </a:p>
        </p:txBody>
      </p:sp>
      <p:sp>
        <p:nvSpPr>
          <p:cNvPr id="4" name="Slide Number Placeholder 3"/>
          <p:cNvSpPr>
            <a:spLocks noGrp="1"/>
          </p:cNvSpPr>
          <p:nvPr>
            <p:ph type="sldNum" sz="quarter" idx="10"/>
          </p:nvPr>
        </p:nvSpPr>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386058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SF support Docker Containers since 2017. Now it’s a choice among orchestrator</a:t>
            </a:r>
            <a:r>
              <a:rPr lang="en-US" dirty="0"/>
              <a:t>s, not between SF or Docker.</a:t>
            </a:r>
          </a:p>
          <a:p>
            <a:r>
              <a:rPr lang="en-US" dirty="0"/>
              <a:t>Move to the advanced development where you not only have services but microservices.</a:t>
            </a:r>
          </a:p>
          <a:p>
            <a:r>
              <a:rPr lang="en-US" dirty="0"/>
              <a:t>Also the development environment is identical to production except the data it connects to!</a:t>
            </a:r>
          </a:p>
          <a:p>
            <a:r>
              <a:rPr lang="en-US" dirty="0"/>
              <a:t>And so much more!!!</a:t>
            </a:r>
            <a:endParaRPr lang="en-AU" dirty="0"/>
          </a:p>
        </p:txBody>
      </p:sp>
      <p:sp>
        <p:nvSpPr>
          <p:cNvPr id="4" name="Slide Number Placeholder 3"/>
          <p:cNvSpPr>
            <a:spLocks noGrp="1"/>
          </p:cNvSpPr>
          <p:nvPr>
            <p:ph type="sldNum" sz="quarter" idx="10"/>
          </p:nvPr>
        </p:nvSpPr>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1171520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pPr marL="171450" indent="-171450">
              <a:buFont typeface="Arial" panose="020B0604020202020204" pitchFamily="34" charset="0"/>
              <a:buChar char="•"/>
            </a:pPr>
            <a:r>
              <a:rPr lang="en-US" dirty="0"/>
              <a:t>Typically you’ll have a web app that serves your customer or internal/external users</a:t>
            </a:r>
          </a:p>
          <a:p>
            <a:pPr marL="171450" indent="-171450">
              <a:buFont typeface="Arial" panose="020B0604020202020204" pitchFamily="34" charset="0"/>
              <a:buChar char="•"/>
            </a:pPr>
            <a:r>
              <a:rPr lang="en-US" dirty="0"/>
              <a:t>The web app will contain multiple instances that will consume various services</a:t>
            </a:r>
          </a:p>
          <a:p>
            <a:pPr marL="171450" indent="-171450">
              <a:buFont typeface="Arial" panose="020B0604020202020204" pitchFamily="34" charset="0"/>
              <a:buChar char="•"/>
            </a:pPr>
            <a:r>
              <a:rPr lang="en-US" dirty="0"/>
              <a:t>Azure security will monitor and protect PaaS services. For example basic protection is free and you can opt for advanced protection like DDoS as a paid service.</a:t>
            </a:r>
          </a:p>
          <a:p>
            <a:pPr marL="171450" indent="-171450">
              <a:buFont typeface="Arial" panose="020B0604020202020204" pitchFamily="34" charset="0"/>
              <a:buChar char="•"/>
            </a:pPr>
            <a:r>
              <a:rPr lang="en-US" dirty="0"/>
              <a:t>You can create </a:t>
            </a:r>
            <a:r>
              <a:rPr lang="en-US" dirty="0" err="1"/>
              <a:t>Webjob</a:t>
            </a:r>
            <a:r>
              <a:rPr lang="en-US" dirty="0"/>
              <a:t> to perform long running or background tasks. For example, sending email or generating thumbnail etc.</a:t>
            </a:r>
          </a:p>
          <a:p>
            <a:pPr marL="171450" indent="-171450">
              <a:buFont typeface="Arial" panose="020B0604020202020204" pitchFamily="34" charset="0"/>
              <a:buChar char="•"/>
            </a:pPr>
            <a:r>
              <a:rPr lang="en-US" dirty="0"/>
              <a:t>Azure has open source standardized libraries. Both </a:t>
            </a:r>
            <a:r>
              <a:rPr lang="en-US" dirty="0" err="1"/>
              <a:t>WebJobs</a:t>
            </a:r>
            <a:r>
              <a:rPr lang="en-US" dirty="0"/>
              <a:t> and Azure Functions use the same libraries. We’ll talk about functions later.</a:t>
            </a:r>
          </a:p>
          <a:p>
            <a:pPr marL="0" lvl="0" indent="0">
              <a:buFont typeface="Arial" panose="020B0604020202020204" pitchFamily="34" charset="0"/>
              <a:buNone/>
            </a:pPr>
            <a:endParaRPr lang="en-US" sz="1200" b="0" i="1" u="none" strike="noStrike" kern="1200" dirty="0">
              <a:solidFill>
                <a:schemeClr val="tx1"/>
              </a:solidFill>
              <a:effectLst/>
              <a:latin typeface="+mn-lt"/>
              <a:ea typeface="+mn-ea"/>
              <a:cs typeface="+mn-cs"/>
            </a:endParaRPr>
          </a:p>
          <a:p>
            <a:pPr marL="0" lvl="0" indent="0">
              <a:buFont typeface="Arial" panose="020B0604020202020204" pitchFamily="34" charset="0"/>
              <a:buNone/>
            </a:pPr>
            <a:r>
              <a:rPr lang="en-US" sz="1200" b="1" i="0" u="none" strike="noStrike" kern="1200" dirty="0">
                <a:solidFill>
                  <a:schemeClr val="tx1"/>
                </a:solidFill>
                <a:effectLst/>
                <a:latin typeface="+mn-lt"/>
                <a:ea typeface="+mn-ea"/>
                <a:cs typeface="+mn-cs"/>
              </a:rPr>
              <a:t>Reference Material:</a:t>
            </a:r>
          </a:p>
          <a:p>
            <a:pPr marL="171450" lvl="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DDoS Basic and DDoS Standard</a:t>
            </a:r>
          </a:p>
          <a:p>
            <a:pPr marL="628650" lvl="1" indent="-171450">
              <a:buFont typeface="Arial" panose="020B0604020202020204" pitchFamily="34" charset="0"/>
              <a:buChar char="•"/>
            </a:pPr>
            <a:r>
              <a:rPr lang="en-US" sz="1200" b="0" i="1" u="none" strike="noStrike" kern="1200" dirty="0">
                <a:solidFill>
                  <a:schemeClr val="tx1"/>
                </a:solidFill>
                <a:effectLst/>
                <a:latin typeface="+mn-lt"/>
                <a:ea typeface="+mn-ea"/>
                <a:cs typeface="+mn-cs"/>
              </a:rPr>
              <a:t>Basic protection is integrated into the Azure by default at no additional cost. The scale and capacity of the globally deployed Azure network provides defense against common network-layer attacks through always-on traffic monitoring and real-time mitigation. DDoS Protection Basic requires no user configuration or application changes. DDoS Protection Basic helps protect all Azure services, including PaaS services like Azure DNS.</a:t>
            </a:r>
          </a:p>
          <a:p>
            <a:pPr marL="628650" lvl="1" indent="-171450">
              <a:buFont typeface="Arial" panose="020B0604020202020204" pitchFamily="34" charset="0"/>
              <a:buChar char="•"/>
            </a:pPr>
            <a:r>
              <a:rPr lang="en-US" i="1" dirty="0"/>
              <a:t>Basic DDoS protection in Azure consists of both software and hardware components. A software control plane decides when, where, and what type of traffic should be steered through hardware appliances that analyze and remove attack traffic. The control plane makes this decision based on an infrastructure-wide DDoS Protection policy. This policy is statically set and universally applied to all Azure customers.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Azure DDoS Protection - Designing resilient solutions</a:t>
            </a:r>
          </a:p>
          <a:p>
            <a:pPr marL="1085850" lvl="2" indent="-171450">
              <a:buFont typeface="Arial" panose="020B0604020202020204" pitchFamily="34" charset="0"/>
              <a:buChar char="•"/>
            </a:pPr>
            <a:r>
              <a:rPr lang="en-US" dirty="0"/>
              <a:t>https://docs.microsoft.com/en-us/azure/security/fundamentals/ddos-best-practices#azure-offerings-for-ddos-protection</a:t>
            </a:r>
          </a:p>
          <a:p>
            <a:pPr marL="1085850" lvl="2" indent="-171450">
              <a:buFont typeface="Arial" panose="020B0604020202020204" pitchFamily="34" charset="0"/>
              <a:buChar char="•"/>
            </a:pPr>
            <a:r>
              <a:rPr lang="en-US" dirty="0"/>
              <a:t>https://azure.microsoft.com/en-us/services/ddos-protection/</a:t>
            </a:r>
          </a:p>
          <a:p>
            <a:pPr marL="1085850" lvl="2" indent="-171450">
              <a:buFont typeface="Arial" panose="020B0604020202020204" pitchFamily="34" charset="0"/>
              <a:buChar char="•"/>
            </a:pPr>
            <a:r>
              <a:rPr lang="en-US" dirty="0"/>
              <a:t>https://azure.microsoft.com/en-us/pricing/details/ddos-protection/</a:t>
            </a:r>
          </a:p>
          <a:p>
            <a:pPr marL="628650" lvl="1"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Azure Security and Compliance Blueprint: PaaS Web Application for PCI DSS:</a:t>
            </a:r>
            <a:endParaRPr lang="en-US" sz="1200" b="0" i="0" u="none" strike="noStrike" kern="1200" dirty="0">
              <a:solidFill>
                <a:schemeClr val="tx1"/>
              </a:solidFill>
              <a:effectLst/>
              <a:latin typeface="+mn-lt"/>
              <a:ea typeface="+mn-ea"/>
              <a:cs typeface="+mn-cs"/>
            </a:endParaRPr>
          </a:p>
          <a:p>
            <a:pPr marL="1085850" lvl="2" indent="-171450">
              <a:buFont typeface="Arial" panose="020B0604020202020204" pitchFamily="34" charset="0"/>
              <a:buChar char="•"/>
            </a:pPr>
            <a:r>
              <a:rPr lang="en-US" dirty="0"/>
              <a:t>https://docs.microsoft.com/en-us/azure/security/blueprints/pcidss-paaswa-overview</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8C1ADEE8-F611-4D7E-B5CB-3C07A4600A15}" type="slidenum">
              <a:rPr lang="en-US" smtClean="0"/>
              <a:t>10</a:t>
            </a:fld>
            <a:endParaRPr lang="en-US"/>
          </a:p>
        </p:txBody>
      </p:sp>
    </p:spTree>
    <p:extLst>
      <p:ext uri="{BB962C8B-B14F-4D97-AF65-F5344CB8AC3E}">
        <p14:creationId xmlns:p14="http://schemas.microsoft.com/office/powerpoint/2010/main" val="397968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417082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96909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20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63580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8" name="Text Placeholder 18"/>
          <p:cNvSpPr>
            <a:spLocks noGrp="1"/>
          </p:cNvSpPr>
          <p:nvPr>
            <p:ph type="body" sz="quarter" idx="16" hasCustomPrompt="1"/>
          </p:nvPr>
        </p:nvSpPr>
        <p:spPr>
          <a:xfrm>
            <a:off x="9004300" y="3429000"/>
            <a:ext cx="31877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985468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733800" cy="2286000"/>
          </a:xfrm>
          <a:solidFill>
            <a:srgbClr val="0A5BBA"/>
          </a:solidFill>
        </p:spPr>
        <p:txBody>
          <a:bodyPr lIns="182880" tIns="137160" rIns="91440" anchor="t" anchorCtr="0">
            <a:normAutofit/>
          </a:bodyPr>
          <a:lstStyle>
            <a:lvl1pPr>
              <a:defRPr sz="28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140200" y="1143000"/>
            <a:ext cx="74422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82"/>
            <a:ext cx="2844800" cy="365125"/>
          </a:xfrm>
        </p:spPr>
        <p:txBody>
          <a:bodyPr/>
          <a:lstStyle>
            <a:lvl1pPr>
              <a:defRPr>
                <a:solidFill>
                  <a:srgbClr val="3F3F3F"/>
                </a:solidFill>
                <a:latin typeface="+mn-lt"/>
              </a:defRPr>
            </a:lvl1pPr>
          </a:lstStyle>
          <a:p>
            <a:endParaRPr lang="en-US" dirty="0"/>
          </a:p>
        </p:txBody>
      </p:sp>
      <p:sp>
        <p:nvSpPr>
          <p:cNvPr id="8"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29" y="6356356"/>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1732540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721100" cy="2286000"/>
          </a:xfrm>
          <a:solidFill>
            <a:srgbClr val="0A5BBA"/>
          </a:solidFill>
        </p:spPr>
        <p:txBody>
          <a:bodyPr lIns="182880" tIns="137160" rIns="91440" anchor="t" anchorCtr="0">
            <a:normAutofit/>
          </a:bodyPr>
          <a:lstStyle>
            <a:lvl1pPr>
              <a:defRPr sz="28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82"/>
            <a:ext cx="2844800" cy="365125"/>
          </a:xfrm>
        </p:spPr>
        <p:txBody>
          <a:bodyPr/>
          <a:lstStyle>
            <a:lvl1pPr>
              <a:defRPr>
                <a:solidFill>
                  <a:srgbClr val="3F3F3F"/>
                </a:solidFill>
                <a:latin typeface="+mn-lt"/>
              </a:defRPr>
            </a:lvl1pPr>
          </a:lstStyle>
          <a:p>
            <a:endParaRPr lang="en-US" dirty="0"/>
          </a:p>
        </p:txBody>
      </p:sp>
      <p:sp>
        <p:nvSpPr>
          <p:cNvPr id="14" name="Content Placeholder 13"/>
          <p:cNvSpPr>
            <a:spLocks noGrp="1"/>
          </p:cNvSpPr>
          <p:nvPr>
            <p:ph sz="quarter" idx="13" hasCustomPrompt="1"/>
          </p:nvPr>
        </p:nvSpPr>
        <p:spPr>
          <a:xfrm>
            <a:off x="4267200" y="1143000"/>
            <a:ext cx="73152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29" y="6356356"/>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403662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8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29" y="6356356"/>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2390460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8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82"/>
            <a:ext cx="2844800" cy="365125"/>
          </a:xfrm>
        </p:spPr>
        <p:txBody>
          <a:bodyPr/>
          <a:lstStyle>
            <a:lvl1pPr>
              <a:defRPr>
                <a:solidFill>
                  <a:srgbClr val="3F3F3F"/>
                </a:solidFill>
                <a:latin typeface="+mn-lt"/>
              </a:defRPr>
            </a:lvl1pPr>
          </a:lstStyle>
          <a:p>
            <a:endParaRPr lang="en-US" dirty="0"/>
          </a:p>
        </p:txBody>
      </p:sp>
      <p:sp>
        <p:nvSpPr>
          <p:cNvPr id="13"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29" y="6356356"/>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226272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8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82"/>
            <a:ext cx="2844800" cy="365125"/>
          </a:xfrm>
        </p:spPr>
        <p:txBody>
          <a:bodyPr/>
          <a:lstStyle>
            <a:lvl1pPr>
              <a:defRPr>
                <a:solidFill>
                  <a:srgbClr val="3F3F3F"/>
                </a:solidFill>
                <a:latin typeface="+mn-lt"/>
              </a:defRPr>
            </a:lvl1pPr>
          </a:lstStyle>
          <a:p>
            <a:endParaRPr lang="en-US" dirty="0"/>
          </a:p>
        </p:txBody>
      </p:sp>
      <p:sp>
        <p:nvSpPr>
          <p:cNvPr id="12"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29" y="6356356"/>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2729260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endParaRPr lang="en-US" dirty="0"/>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dirty="0"/>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8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4050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8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endParaRPr lang="en-US" dirty="0"/>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dirty="0"/>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endParaRPr lang="en-US" dirty="0"/>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endParaRPr lang="en-US" dirty="0"/>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128121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7"/>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2019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4193565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8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82"/>
            <a:ext cx="2844800" cy="365125"/>
          </a:xfrm>
        </p:spPr>
        <p:txBody>
          <a:bodyPr/>
          <a:lstStyle>
            <a:lvl1pPr>
              <a:defRPr>
                <a:solidFill>
                  <a:srgbClr val="3F3F3F"/>
                </a:solidFill>
                <a:latin typeface="+mn-lt"/>
              </a:defRPr>
            </a:lvl1pPr>
          </a:lstStyle>
          <a:p>
            <a:endParaRPr lang="en-US" dirty="0"/>
          </a:p>
        </p:txBody>
      </p:sp>
      <p:sp>
        <p:nvSpPr>
          <p:cNvPr id="10"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29" y="6356356"/>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2878069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3404398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39628497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165600" y="1143000"/>
            <a:ext cx="80264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7"/>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endParaRPr lang="en-US" dirty="0"/>
          </a:p>
        </p:txBody>
      </p:sp>
      <p:sp>
        <p:nvSpPr>
          <p:cNvPr id="8" name="Slide Number Placeholder 4"/>
          <p:cNvSpPr>
            <a:spLocks noGrp="1"/>
          </p:cNvSpPr>
          <p:nvPr>
            <p:ph type="sldNum" sz="quarter" idx="12"/>
          </p:nvPr>
        </p:nvSpPr>
        <p:spPr>
          <a:xfrm>
            <a:off x="8850629" y="6356356"/>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1207898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endParaRPr lang="en-US" dirty="0"/>
          </a:p>
        </p:txBody>
      </p:sp>
      <p:sp>
        <p:nvSpPr>
          <p:cNvPr id="6" name="Text Placeholder 9"/>
          <p:cNvSpPr>
            <a:spLocks noGrp="1"/>
          </p:cNvSpPr>
          <p:nvPr>
            <p:ph type="body" sz="quarter" idx="13" hasCustomPrompt="1"/>
          </p:nvPr>
        </p:nvSpPr>
        <p:spPr>
          <a:xfrm>
            <a:off x="4191000" y="1143000"/>
            <a:ext cx="8001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7"/>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endParaRPr lang="en-US" dirty="0"/>
          </a:p>
        </p:txBody>
      </p:sp>
      <p:sp>
        <p:nvSpPr>
          <p:cNvPr id="9" name="Slide Number Placeholder 4"/>
          <p:cNvSpPr>
            <a:spLocks noGrp="1"/>
          </p:cNvSpPr>
          <p:nvPr>
            <p:ph type="sldNum" sz="quarter" idx="12"/>
          </p:nvPr>
        </p:nvSpPr>
        <p:spPr>
          <a:xfrm>
            <a:off x="8850629" y="6356356"/>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3781147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20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5" y="6019803"/>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5544586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20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101605" y="6019803"/>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9616413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20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5" y="6019803"/>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632207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20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5" y="6019803"/>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905625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7"/>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417040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402336" y="301752"/>
            <a:ext cx="11345164" cy="6858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a:xfrm>
            <a:off x="8850628" y="6356356"/>
            <a:ext cx="2896871" cy="365125"/>
          </a:xfrm>
        </p:spPr>
        <p:txBody>
          <a:bodyPr/>
          <a:lstStyle/>
          <a:p>
            <a:fld id="{AFFF257A-30C5-4AFB-911B-BE4CEEA1EA82}" type="slidenum">
              <a:rPr lang="en-US" smtClean="0"/>
              <a:t>‹#›</a:t>
            </a:fld>
            <a:endParaRPr lang="en-US" dirty="0"/>
          </a:p>
        </p:txBody>
      </p:sp>
      <p:sp>
        <p:nvSpPr>
          <p:cNvPr id="7" name="Text Placeholder 6"/>
          <p:cNvSpPr>
            <a:spLocks noGrp="1"/>
          </p:cNvSpPr>
          <p:nvPr>
            <p:ph type="body" sz="quarter" idx="13"/>
          </p:nvPr>
        </p:nvSpPr>
        <p:spPr>
          <a:xfrm>
            <a:off x="402336" y="1143000"/>
            <a:ext cx="11345164" cy="4956048"/>
          </a:xfrm>
        </p:spPr>
        <p:txBody>
          <a:bodyPr/>
          <a:lstStyle>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3"/>
          <p:cNvSpPr txBox="1">
            <a:spLocks/>
          </p:cNvSpPr>
          <p:nvPr userDrawn="1"/>
        </p:nvSpPr>
        <p:spPr>
          <a:xfrm>
            <a:off x="4673600" y="6355086"/>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85814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7"/>
            <a:ext cx="3566383" cy="842963"/>
          </a:xfrm>
          <a:prstGeom prst="rect">
            <a:avLst/>
          </a:prstGeom>
        </p:spPr>
      </p:pic>
    </p:spTree>
    <p:extLst>
      <p:ext uri="{BB962C8B-B14F-4D97-AF65-F5344CB8AC3E}">
        <p14:creationId xmlns:p14="http://schemas.microsoft.com/office/powerpoint/2010/main" val="1314877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46933702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00AC-01AC-4D98-AC24-B633D2635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1394CA-3CB0-453E-A1C8-F4EEDE37E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52D87-A17D-4AA6-BEE1-5750BE0CF507}"/>
              </a:ext>
            </a:extLst>
          </p:cNvPr>
          <p:cNvSpPr>
            <a:spLocks noGrp="1"/>
          </p:cNvSpPr>
          <p:nvPr>
            <p:ph type="dt" sz="half" idx="10"/>
          </p:nvPr>
        </p:nvSpPr>
        <p:spPr/>
        <p:txBody>
          <a:bodyPr/>
          <a:lstStyle/>
          <a:p>
            <a:fld id="{39B00865-C9D8-4D65-8D24-6F30BAFA8C48}" type="datetimeFigureOut">
              <a:rPr lang="en-US" smtClean="0"/>
              <a:t>11/28/2023</a:t>
            </a:fld>
            <a:endParaRPr lang="en-US"/>
          </a:p>
        </p:txBody>
      </p:sp>
      <p:sp>
        <p:nvSpPr>
          <p:cNvPr id="5" name="Footer Placeholder 4">
            <a:extLst>
              <a:ext uri="{FF2B5EF4-FFF2-40B4-BE49-F238E27FC236}">
                <a16:creationId xmlns:a16="http://schemas.microsoft.com/office/drawing/2014/main" id="{68462E64-1F6A-4FF5-8215-1EF061F6F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19F13-1F5F-4F72-A8EE-1E341694284A}"/>
              </a:ext>
            </a:extLst>
          </p:cNvPr>
          <p:cNvSpPr>
            <a:spLocks noGrp="1"/>
          </p:cNvSpPr>
          <p:nvPr>
            <p:ph type="sldNum" sz="quarter" idx="12"/>
          </p:nvPr>
        </p:nvSpPr>
        <p:spPr/>
        <p:txBody>
          <a:bodyPr/>
          <a:lstStyle/>
          <a:p>
            <a:fld id="{FA27FBB1-71EF-45EA-9998-62FBD284C2C8}" type="slidenum">
              <a:rPr lang="en-US" smtClean="0"/>
              <a:t>‹#›</a:t>
            </a:fld>
            <a:endParaRPr lang="en-US"/>
          </a:p>
        </p:txBody>
      </p:sp>
    </p:spTree>
    <p:extLst>
      <p:ext uri="{BB962C8B-B14F-4D97-AF65-F5344CB8AC3E}">
        <p14:creationId xmlns:p14="http://schemas.microsoft.com/office/powerpoint/2010/main" val="2447713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02629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799" y="304800"/>
            <a:ext cx="11289029"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6"/>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60266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32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4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
        <p:nvSpPr>
          <p:cNvPr id="5" name="Slide Number Placeholder 3"/>
          <p:cNvSpPr txBox="1">
            <a:spLocks/>
          </p:cNvSpPr>
          <p:nvPr userDrawn="1"/>
        </p:nvSpPr>
        <p:spPr>
          <a:xfrm>
            <a:off x="4673600" y="6355086"/>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201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8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8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8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6" name="Slide Number Placeholder 3"/>
          <p:cNvSpPr txBox="1">
            <a:spLocks/>
          </p:cNvSpPr>
          <p:nvPr userDrawn="1"/>
        </p:nvSpPr>
        <p:spPr>
          <a:xfrm>
            <a:off x="4673600" y="6355086"/>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14184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7"/>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6"/>
            <a:ext cx="2743200" cy="365125"/>
          </a:xfrm>
        </p:spPr>
        <p:txBody>
          <a:bodyPr/>
          <a:lstStyle/>
          <a:p>
            <a:fld id="{AFFF257A-30C5-4AFB-911B-BE4CEEA1EA82}" type="slidenum">
              <a:rPr lang="en-US" smtClean="0"/>
              <a:t>‹#›</a:t>
            </a:fld>
            <a:endParaRPr lang="en-US" dirty="0"/>
          </a:p>
        </p:txBody>
      </p:sp>
    </p:spTree>
    <p:extLst>
      <p:ext uri="{BB962C8B-B14F-4D97-AF65-F5344CB8AC3E}">
        <p14:creationId xmlns:p14="http://schemas.microsoft.com/office/powerpoint/2010/main" val="99686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37599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131765917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365129"/>
            <a:ext cx="11290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6400" y="1825625"/>
            <a:ext cx="112903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318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479800" y="6356356"/>
            <a:ext cx="5168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9535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t>‹#›</a:t>
            </a:fld>
            <a:endParaRPr lang="en-US" dirty="0"/>
          </a:p>
        </p:txBody>
      </p:sp>
    </p:spTree>
    <p:extLst>
      <p:ext uri="{BB962C8B-B14F-4D97-AF65-F5344CB8AC3E}">
        <p14:creationId xmlns:p14="http://schemas.microsoft.com/office/powerpoint/2010/main" val="78375319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753" r:id="rId32"/>
    <p:sldLayoutId id="2147483754" r:id="rId33"/>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27.png"/><Relationship Id="rId12"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28.png"/><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4.png"/><Relationship Id="rId1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15.png"/><Relationship Id="rId2" Type="http://schemas.openxmlformats.org/officeDocument/2006/relationships/slideLayout" Target="../slideLayouts/slideLayout33.xml"/><Relationship Id="rId1" Type="http://schemas.openxmlformats.org/officeDocument/2006/relationships/customXml" Target="../../customXml/item7.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emf"/><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3.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3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27.png"/><Relationship Id="rId12"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3.xml"/><Relationship Id="rId6" Type="http://schemas.openxmlformats.org/officeDocument/2006/relationships/image" Target="../media/image26.png"/><Relationship Id="rId11" Type="http://schemas.openxmlformats.org/officeDocument/2006/relationships/image" Target="../media/image28.png"/><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28.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3.xml"/><Relationship Id="rId6" Type="http://schemas.openxmlformats.org/officeDocument/2006/relationships/image" Target="../media/image34.png"/><Relationship Id="rId11" Type="http://schemas.openxmlformats.org/officeDocument/2006/relationships/image" Target="../media/image38.png"/><Relationship Id="rId5" Type="http://schemas.openxmlformats.org/officeDocument/2006/relationships/image" Target="../media/image33.png"/><Relationship Id="rId10" Type="http://schemas.microsoft.com/office/2007/relationships/hdphoto" Target="../media/hdphoto1.wdp"/><Relationship Id="rId4" Type="http://schemas.openxmlformats.org/officeDocument/2006/relationships/image" Target="../media/image32.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F19B-2ADD-4130-8587-31E4F28C2211}"/>
              </a:ext>
            </a:extLst>
          </p:cNvPr>
          <p:cNvSpPr>
            <a:spLocks noGrp="1"/>
          </p:cNvSpPr>
          <p:nvPr>
            <p:ph type="ctrTitle"/>
          </p:nvPr>
        </p:nvSpPr>
        <p:spPr>
          <a:xfrm>
            <a:off x="4409420" y="1802549"/>
            <a:ext cx="6797455" cy="3494426"/>
          </a:xfrm>
        </p:spPr>
        <p:txBody>
          <a:bodyPr anchor="ctr"/>
          <a:lstStyle/>
          <a:p>
            <a:r>
              <a:rPr lang="en-US" dirty="0">
                <a:solidFill>
                  <a:schemeClr val="bg1"/>
                </a:solidFill>
              </a:rPr>
              <a:t>Activate Azure with PaaS</a:t>
            </a:r>
          </a:p>
        </p:txBody>
      </p:sp>
      <p:grpSp>
        <p:nvGrpSpPr>
          <p:cNvPr id="4" name="Group 3">
            <a:extLst>
              <a:ext uri="{FF2B5EF4-FFF2-40B4-BE49-F238E27FC236}">
                <a16:creationId xmlns:a16="http://schemas.microsoft.com/office/drawing/2014/main" id="{E699836E-7A4A-47EE-A38D-581A5FEB9BC6}"/>
              </a:ext>
            </a:extLst>
          </p:cNvPr>
          <p:cNvGrpSpPr/>
          <p:nvPr/>
        </p:nvGrpSpPr>
        <p:grpSpPr>
          <a:xfrm>
            <a:off x="662678" y="1802549"/>
            <a:ext cx="3342106" cy="3326883"/>
            <a:chOff x="827088" y="-3463925"/>
            <a:chExt cx="3833812" cy="3816350"/>
          </a:xfrm>
        </p:grpSpPr>
        <p:sp>
          <p:nvSpPr>
            <p:cNvPr id="5" name="Freeform 5">
              <a:extLst>
                <a:ext uri="{FF2B5EF4-FFF2-40B4-BE49-F238E27FC236}">
                  <a16:creationId xmlns:a16="http://schemas.microsoft.com/office/drawing/2014/main" id="{49E17AD6-D0E1-4556-8C68-005042812263}"/>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rgbClr val="0070C0"/>
            </a:solidFill>
            <a:ln>
              <a:solidFill>
                <a:schemeClr val="accent6">
                  <a:lumMod val="75000"/>
                  <a:lumOff val="25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Light" charset="0"/>
                <a:ea typeface="+mn-ea"/>
                <a:cs typeface="+mn-cs"/>
              </a:endParaRPr>
            </a:p>
          </p:txBody>
        </p:sp>
        <p:sp>
          <p:nvSpPr>
            <p:cNvPr id="6" name="Freeform 6">
              <a:extLst>
                <a:ext uri="{FF2B5EF4-FFF2-40B4-BE49-F238E27FC236}">
                  <a16:creationId xmlns:a16="http://schemas.microsoft.com/office/drawing/2014/main" id="{2E08C248-2CFA-4BBF-B5F1-15E931A2E128}"/>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rgbClr val="0070C0"/>
            </a:solidFill>
            <a:ln>
              <a:solidFill>
                <a:schemeClr val="accent6">
                  <a:lumMod val="75000"/>
                  <a:lumOff val="25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Light" charset="0"/>
                <a:ea typeface="+mn-ea"/>
                <a:cs typeface="+mn-cs"/>
              </a:endParaRPr>
            </a:p>
          </p:txBody>
        </p:sp>
        <p:sp>
          <p:nvSpPr>
            <p:cNvPr id="7" name="Freeform 7">
              <a:extLst>
                <a:ext uri="{FF2B5EF4-FFF2-40B4-BE49-F238E27FC236}">
                  <a16:creationId xmlns:a16="http://schemas.microsoft.com/office/drawing/2014/main" id="{4252E5FE-E417-424B-83F7-32C8F00923C0}"/>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rgbClr val="0070C0"/>
            </a:solidFill>
            <a:ln>
              <a:solidFill>
                <a:schemeClr val="accent6">
                  <a:lumMod val="75000"/>
                  <a:lumOff val="25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Light" charset="0"/>
                <a:ea typeface="+mn-ea"/>
                <a:cs typeface="+mn-cs"/>
              </a:endParaRPr>
            </a:p>
          </p:txBody>
        </p:sp>
        <p:sp>
          <p:nvSpPr>
            <p:cNvPr id="8" name="Freeform 8">
              <a:extLst>
                <a:ext uri="{FF2B5EF4-FFF2-40B4-BE49-F238E27FC236}">
                  <a16:creationId xmlns:a16="http://schemas.microsoft.com/office/drawing/2014/main" id="{81C9AC23-8660-491C-9A2B-F95CE040FF74}"/>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rgbClr val="0070C0"/>
            </a:solidFill>
            <a:ln>
              <a:solidFill>
                <a:schemeClr val="accent6">
                  <a:lumMod val="75000"/>
                  <a:lumOff val="25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Light" charset="0"/>
                <a:ea typeface="+mn-ea"/>
                <a:cs typeface="+mn-cs"/>
              </a:endParaRPr>
            </a:p>
          </p:txBody>
        </p:sp>
        <p:sp>
          <p:nvSpPr>
            <p:cNvPr id="9" name="Freeform 9">
              <a:extLst>
                <a:ext uri="{FF2B5EF4-FFF2-40B4-BE49-F238E27FC236}">
                  <a16:creationId xmlns:a16="http://schemas.microsoft.com/office/drawing/2014/main" id="{BD974A70-D7BA-4D0F-B2EA-8F8F9606ADD1}"/>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chemeClr val="accent3">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Light" charset="0"/>
                <a:ea typeface="+mn-ea"/>
                <a:cs typeface="+mn-cs"/>
              </a:endParaRPr>
            </a:p>
          </p:txBody>
        </p:sp>
        <p:sp>
          <p:nvSpPr>
            <p:cNvPr id="10" name="Freeform 10">
              <a:extLst>
                <a:ext uri="{FF2B5EF4-FFF2-40B4-BE49-F238E27FC236}">
                  <a16:creationId xmlns:a16="http://schemas.microsoft.com/office/drawing/2014/main" id="{D8EFC596-B56F-47AE-A7CA-CB5F6EBB8196}"/>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chemeClr val="accent3">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Light" charset="0"/>
                <a:ea typeface="+mn-ea"/>
                <a:cs typeface="+mn-cs"/>
              </a:endParaRPr>
            </a:p>
          </p:txBody>
        </p:sp>
        <p:sp>
          <p:nvSpPr>
            <p:cNvPr id="11" name="Freeform 11">
              <a:extLst>
                <a:ext uri="{FF2B5EF4-FFF2-40B4-BE49-F238E27FC236}">
                  <a16:creationId xmlns:a16="http://schemas.microsoft.com/office/drawing/2014/main" id="{ABB3CDCD-FDD6-4E7B-A5F4-9EAB0186D5A2}"/>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chemeClr val="accent3">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Light" charset="0"/>
                <a:ea typeface="+mn-ea"/>
                <a:cs typeface="+mn-cs"/>
              </a:endParaRPr>
            </a:p>
          </p:txBody>
        </p:sp>
        <p:sp>
          <p:nvSpPr>
            <p:cNvPr id="12" name="Freeform 12">
              <a:extLst>
                <a:ext uri="{FF2B5EF4-FFF2-40B4-BE49-F238E27FC236}">
                  <a16:creationId xmlns:a16="http://schemas.microsoft.com/office/drawing/2014/main" id="{659670CF-4195-4BAC-86F7-6DDB042DFD73}"/>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chemeClr val="accent3">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Light" charset="0"/>
                <a:ea typeface="+mn-ea"/>
                <a:cs typeface="+mn-cs"/>
              </a:endParaRPr>
            </a:p>
          </p:txBody>
        </p:sp>
      </p:grpSp>
    </p:spTree>
    <p:extLst>
      <p:ext uri="{BB962C8B-B14F-4D97-AF65-F5344CB8AC3E}">
        <p14:creationId xmlns:p14="http://schemas.microsoft.com/office/powerpoint/2010/main" val="3707253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8">
            <a:extLst>
              <a:ext uri="{FF2B5EF4-FFF2-40B4-BE49-F238E27FC236}">
                <a16:creationId xmlns:a16="http://schemas.microsoft.com/office/drawing/2014/main" id="{F48706B2-8D22-481F-90DE-CABE2BD07D6D}"/>
              </a:ext>
            </a:extLst>
          </p:cNvPr>
          <p:cNvSpPr/>
          <p:nvPr/>
        </p:nvSpPr>
        <p:spPr>
          <a:xfrm>
            <a:off x="3182375" y="2859530"/>
            <a:ext cx="5243048" cy="1586396"/>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defRPr/>
            </a:pPr>
            <a:endParaRPr lang="en-US">
              <a:solidFill>
                <a:prstClr val="black"/>
              </a:solidFill>
            </a:endParaRPr>
          </a:p>
        </p:txBody>
      </p:sp>
      <p:sp>
        <p:nvSpPr>
          <p:cNvPr id="50" name="Rectangle 49">
            <a:extLst>
              <a:ext uri="{FF2B5EF4-FFF2-40B4-BE49-F238E27FC236}">
                <a16:creationId xmlns:a16="http://schemas.microsoft.com/office/drawing/2014/main" id="{C458AF7A-F2A9-4CC4-BD88-5A2BC2FFF900}"/>
              </a:ext>
            </a:extLst>
          </p:cNvPr>
          <p:cNvSpPr/>
          <p:nvPr/>
        </p:nvSpPr>
        <p:spPr>
          <a:xfrm>
            <a:off x="1089061" y="1191802"/>
            <a:ext cx="10376899" cy="4859677"/>
          </a:xfrm>
          <a:prstGeom prst="rect">
            <a:avLst/>
          </a:prstGeom>
          <a:solidFill>
            <a:srgbClr val="92D050">
              <a:alpha val="30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56DB5-6646-4DE7-A04A-740EEB5C5599}"/>
              </a:ext>
            </a:extLst>
          </p:cNvPr>
          <p:cNvSpPr>
            <a:spLocks noGrp="1"/>
          </p:cNvSpPr>
          <p:nvPr>
            <p:ph type="title"/>
          </p:nvPr>
        </p:nvSpPr>
        <p:spPr/>
        <p:txBody>
          <a:bodyPr/>
          <a:lstStyle/>
          <a:p>
            <a:r>
              <a:rPr lang="en-US" dirty="0"/>
              <a:t>Typical Architecture in Cloud</a:t>
            </a:r>
          </a:p>
        </p:txBody>
      </p:sp>
      <p:sp>
        <p:nvSpPr>
          <p:cNvPr id="3" name="Slide Number Placeholder 2">
            <a:extLst>
              <a:ext uri="{FF2B5EF4-FFF2-40B4-BE49-F238E27FC236}">
                <a16:creationId xmlns:a16="http://schemas.microsoft.com/office/drawing/2014/main" id="{B8AEDB35-230C-4F2A-A27E-8BA41E94BB3D}"/>
              </a:ext>
            </a:extLst>
          </p:cNvPr>
          <p:cNvSpPr>
            <a:spLocks noGrp="1"/>
          </p:cNvSpPr>
          <p:nvPr>
            <p:ph type="sldNum" sz="quarter" idx="12"/>
          </p:nvPr>
        </p:nvSpPr>
        <p:spPr/>
        <p:txBody>
          <a:bodyPr/>
          <a:lstStyle/>
          <a:p>
            <a:fld id="{AFFF257A-30C5-4AFB-911B-BE4CEEA1EA82}" type="slidenum">
              <a:rPr lang="en-US" smtClean="0"/>
              <a:t>10</a:t>
            </a:fld>
            <a:endParaRPr lang="en-US" dirty="0"/>
          </a:p>
        </p:txBody>
      </p:sp>
      <p:grpSp>
        <p:nvGrpSpPr>
          <p:cNvPr id="6" name="Group 5">
            <a:extLst>
              <a:ext uri="{FF2B5EF4-FFF2-40B4-BE49-F238E27FC236}">
                <a16:creationId xmlns:a16="http://schemas.microsoft.com/office/drawing/2014/main" id="{B54B894F-5DBF-4D32-A5EB-97444110B7EA}"/>
              </a:ext>
            </a:extLst>
          </p:cNvPr>
          <p:cNvGrpSpPr/>
          <p:nvPr/>
        </p:nvGrpSpPr>
        <p:grpSpPr>
          <a:xfrm>
            <a:off x="3721671" y="4942975"/>
            <a:ext cx="1763655" cy="585218"/>
            <a:chOff x="3059935" y="4065226"/>
            <a:chExt cx="1763655" cy="585218"/>
          </a:xfrm>
        </p:grpSpPr>
        <p:pic>
          <p:nvPicPr>
            <p:cNvPr id="7" name="Picture 6">
              <a:extLst>
                <a:ext uri="{FF2B5EF4-FFF2-40B4-BE49-F238E27FC236}">
                  <a16:creationId xmlns:a16="http://schemas.microsoft.com/office/drawing/2014/main" id="{2ADF8F5A-3F52-4A73-A492-DB324CF1D7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9935" y="4065226"/>
              <a:ext cx="585218" cy="585218"/>
            </a:xfrm>
            <a:prstGeom prst="rect">
              <a:avLst/>
            </a:prstGeom>
          </p:spPr>
        </p:pic>
        <p:sp>
          <p:nvSpPr>
            <p:cNvPr id="8" name="TextBox 7">
              <a:extLst>
                <a:ext uri="{FF2B5EF4-FFF2-40B4-BE49-F238E27FC236}">
                  <a16:creationId xmlns:a16="http://schemas.microsoft.com/office/drawing/2014/main" id="{B485BFE0-0185-4C78-97D7-1E581FB6E4CD}"/>
                </a:ext>
              </a:extLst>
            </p:cNvPr>
            <p:cNvSpPr txBox="1"/>
            <p:nvPr/>
          </p:nvSpPr>
          <p:spPr>
            <a:xfrm>
              <a:off x="3704036" y="4096225"/>
              <a:ext cx="1119554" cy="523220"/>
            </a:xfrm>
            <a:prstGeom prst="rect">
              <a:avLst/>
            </a:prstGeom>
            <a:noFill/>
          </p:spPr>
          <p:txBody>
            <a:bodyPr wrap="square" rtlCol="0">
              <a:spAutoFit/>
            </a:bodyPr>
            <a:lstStyle/>
            <a:p>
              <a:pPr>
                <a:defRPr/>
              </a:pPr>
              <a:r>
                <a:rPr lang="en-US" sz="1400" dirty="0">
                  <a:solidFill>
                    <a:prstClr val="black"/>
                  </a:solidFill>
                </a:rPr>
                <a:t>Azure Search</a:t>
              </a:r>
            </a:p>
          </p:txBody>
        </p:sp>
      </p:grpSp>
      <p:grpSp>
        <p:nvGrpSpPr>
          <p:cNvPr id="9" name="Group 8">
            <a:extLst>
              <a:ext uri="{FF2B5EF4-FFF2-40B4-BE49-F238E27FC236}">
                <a16:creationId xmlns:a16="http://schemas.microsoft.com/office/drawing/2014/main" id="{A34571AC-3F99-4710-988F-FA7F5FF96F7A}"/>
              </a:ext>
            </a:extLst>
          </p:cNvPr>
          <p:cNvGrpSpPr/>
          <p:nvPr/>
        </p:nvGrpSpPr>
        <p:grpSpPr>
          <a:xfrm>
            <a:off x="8959193" y="3710578"/>
            <a:ext cx="1790544" cy="615944"/>
            <a:chOff x="7157125" y="2832389"/>
            <a:chExt cx="1790544" cy="615944"/>
          </a:xfrm>
        </p:grpSpPr>
        <p:pic>
          <p:nvPicPr>
            <p:cNvPr id="10" name="Picture 9">
              <a:extLst>
                <a:ext uri="{FF2B5EF4-FFF2-40B4-BE49-F238E27FC236}">
                  <a16:creationId xmlns:a16="http://schemas.microsoft.com/office/drawing/2014/main" id="{EE96511E-5398-48A0-8B16-DF3684AF0E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7125" y="2832389"/>
              <a:ext cx="596220" cy="596220"/>
            </a:xfrm>
            <a:prstGeom prst="rect">
              <a:avLst/>
            </a:prstGeom>
          </p:spPr>
        </p:pic>
        <p:sp>
          <p:nvSpPr>
            <p:cNvPr id="11" name="TextBox 10">
              <a:extLst>
                <a:ext uri="{FF2B5EF4-FFF2-40B4-BE49-F238E27FC236}">
                  <a16:creationId xmlns:a16="http://schemas.microsoft.com/office/drawing/2014/main" id="{7EF215A3-8BCA-4EE7-9F6A-A393DCF7CC1D}"/>
                </a:ext>
              </a:extLst>
            </p:cNvPr>
            <p:cNvSpPr txBox="1"/>
            <p:nvPr/>
          </p:nvSpPr>
          <p:spPr>
            <a:xfrm>
              <a:off x="7719751" y="3140556"/>
              <a:ext cx="1227918" cy="307777"/>
            </a:xfrm>
            <a:prstGeom prst="rect">
              <a:avLst/>
            </a:prstGeom>
            <a:noFill/>
          </p:spPr>
          <p:txBody>
            <a:bodyPr wrap="square" rtlCol="0">
              <a:spAutoFit/>
            </a:bodyPr>
            <a:lstStyle/>
            <a:p>
              <a:pPr>
                <a:defRPr/>
              </a:pPr>
              <a:r>
                <a:rPr lang="en-US" sz="1400" dirty="0">
                  <a:solidFill>
                    <a:prstClr val="black"/>
                  </a:solidFill>
                </a:rPr>
                <a:t>Storage blobs</a:t>
              </a:r>
            </a:p>
          </p:txBody>
        </p:sp>
      </p:grpSp>
      <p:grpSp>
        <p:nvGrpSpPr>
          <p:cNvPr id="12" name="Group 11">
            <a:extLst>
              <a:ext uri="{FF2B5EF4-FFF2-40B4-BE49-F238E27FC236}">
                <a16:creationId xmlns:a16="http://schemas.microsoft.com/office/drawing/2014/main" id="{FB03B4AA-C4B4-4B9A-8D88-610F1C2B7134}"/>
              </a:ext>
            </a:extLst>
          </p:cNvPr>
          <p:cNvGrpSpPr/>
          <p:nvPr/>
        </p:nvGrpSpPr>
        <p:grpSpPr>
          <a:xfrm>
            <a:off x="6145818" y="4996125"/>
            <a:ext cx="1610206" cy="523220"/>
            <a:chOff x="5484082" y="4118376"/>
            <a:chExt cx="1610206" cy="523220"/>
          </a:xfrm>
        </p:grpSpPr>
        <p:pic>
          <p:nvPicPr>
            <p:cNvPr id="13" name="Picture 12">
              <a:extLst>
                <a:ext uri="{FF2B5EF4-FFF2-40B4-BE49-F238E27FC236}">
                  <a16:creationId xmlns:a16="http://schemas.microsoft.com/office/drawing/2014/main" id="{5092E3C4-0093-4176-A887-9EA9A76F46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4082" y="4169788"/>
              <a:ext cx="431769" cy="431769"/>
            </a:xfrm>
            <a:prstGeom prst="rect">
              <a:avLst/>
            </a:prstGeom>
          </p:spPr>
        </p:pic>
        <p:sp>
          <p:nvSpPr>
            <p:cNvPr id="14" name="TextBox 13">
              <a:extLst>
                <a:ext uri="{FF2B5EF4-FFF2-40B4-BE49-F238E27FC236}">
                  <a16:creationId xmlns:a16="http://schemas.microsoft.com/office/drawing/2014/main" id="{5F8CA663-DBD2-45DC-B8D3-1BDB4FF4F64B}"/>
                </a:ext>
              </a:extLst>
            </p:cNvPr>
            <p:cNvSpPr txBox="1"/>
            <p:nvPr/>
          </p:nvSpPr>
          <p:spPr>
            <a:xfrm>
              <a:off x="5974734" y="4118376"/>
              <a:ext cx="1119554" cy="523220"/>
            </a:xfrm>
            <a:prstGeom prst="rect">
              <a:avLst/>
            </a:prstGeom>
            <a:noFill/>
          </p:spPr>
          <p:txBody>
            <a:bodyPr wrap="square" rtlCol="0">
              <a:spAutoFit/>
            </a:bodyPr>
            <a:lstStyle/>
            <a:p>
              <a:pPr>
                <a:defRPr/>
              </a:pPr>
              <a:r>
                <a:rPr lang="en-US" sz="1400" dirty="0">
                  <a:solidFill>
                    <a:prstClr val="black"/>
                  </a:solidFill>
                </a:rPr>
                <a:t>Application Insights</a:t>
              </a:r>
            </a:p>
          </p:txBody>
        </p:sp>
      </p:grpSp>
      <p:pic>
        <p:nvPicPr>
          <p:cNvPr id="15" name="Picture 14">
            <a:extLst>
              <a:ext uri="{FF2B5EF4-FFF2-40B4-BE49-F238E27FC236}">
                <a16:creationId xmlns:a16="http://schemas.microsoft.com/office/drawing/2014/main" id="{6BB4188C-2F8B-4AB0-8BF5-E11EC2B13D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5857" y="3248504"/>
            <a:ext cx="556378" cy="556378"/>
          </a:xfrm>
          <a:prstGeom prst="rect">
            <a:avLst/>
          </a:prstGeom>
        </p:spPr>
      </p:pic>
      <p:sp>
        <p:nvSpPr>
          <p:cNvPr id="16" name="TextBox 15">
            <a:extLst>
              <a:ext uri="{FF2B5EF4-FFF2-40B4-BE49-F238E27FC236}">
                <a16:creationId xmlns:a16="http://schemas.microsoft.com/office/drawing/2014/main" id="{0E1B04A2-5D71-464C-B325-9A70C19FDCCE}"/>
              </a:ext>
            </a:extLst>
          </p:cNvPr>
          <p:cNvSpPr txBox="1"/>
          <p:nvPr/>
        </p:nvSpPr>
        <p:spPr>
          <a:xfrm>
            <a:off x="3990395" y="3788116"/>
            <a:ext cx="1000025" cy="307777"/>
          </a:xfrm>
          <a:prstGeom prst="rect">
            <a:avLst/>
          </a:prstGeom>
          <a:noFill/>
        </p:spPr>
        <p:txBody>
          <a:bodyPr wrap="square" rtlCol="0">
            <a:spAutoFit/>
          </a:bodyPr>
          <a:lstStyle/>
          <a:p>
            <a:pPr>
              <a:defRPr/>
            </a:pPr>
            <a:r>
              <a:rPr lang="en-US" sz="1400" dirty="0" err="1">
                <a:solidFill>
                  <a:prstClr val="black"/>
                </a:solidFill>
              </a:rPr>
              <a:t>WebApp</a:t>
            </a:r>
            <a:endParaRPr lang="en-US" sz="1400" dirty="0">
              <a:solidFill>
                <a:prstClr val="black"/>
              </a:solidFill>
            </a:endParaRPr>
          </a:p>
        </p:txBody>
      </p:sp>
      <p:pic>
        <p:nvPicPr>
          <p:cNvPr id="17" name="Picture 16">
            <a:extLst>
              <a:ext uri="{FF2B5EF4-FFF2-40B4-BE49-F238E27FC236}">
                <a16:creationId xmlns:a16="http://schemas.microsoft.com/office/drawing/2014/main" id="{5A7C4560-0D85-4FE4-BE93-0C421D04B9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25257" y="3283636"/>
            <a:ext cx="277808" cy="277808"/>
          </a:xfrm>
          <a:prstGeom prst="rect">
            <a:avLst/>
          </a:prstGeom>
        </p:spPr>
      </p:pic>
      <p:pic>
        <p:nvPicPr>
          <p:cNvPr id="18" name="Picture 17">
            <a:extLst>
              <a:ext uri="{FF2B5EF4-FFF2-40B4-BE49-F238E27FC236}">
                <a16:creationId xmlns:a16="http://schemas.microsoft.com/office/drawing/2014/main" id="{63633770-0DBF-4F47-A266-2651E483B7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18109" y="3633722"/>
            <a:ext cx="277808" cy="277808"/>
          </a:xfrm>
          <a:prstGeom prst="rect">
            <a:avLst/>
          </a:prstGeom>
        </p:spPr>
      </p:pic>
      <p:grpSp>
        <p:nvGrpSpPr>
          <p:cNvPr id="19" name="Group 18">
            <a:extLst>
              <a:ext uri="{FF2B5EF4-FFF2-40B4-BE49-F238E27FC236}">
                <a16:creationId xmlns:a16="http://schemas.microsoft.com/office/drawing/2014/main" id="{3216F6A0-D126-4D2F-B27A-31A5388957FD}"/>
              </a:ext>
            </a:extLst>
          </p:cNvPr>
          <p:cNvGrpSpPr/>
          <p:nvPr/>
        </p:nvGrpSpPr>
        <p:grpSpPr>
          <a:xfrm>
            <a:off x="5085542" y="1436919"/>
            <a:ext cx="1492043" cy="1315682"/>
            <a:chOff x="4321175" y="800525"/>
            <a:chExt cx="1492043" cy="1315682"/>
          </a:xfrm>
        </p:grpSpPr>
        <p:pic>
          <p:nvPicPr>
            <p:cNvPr id="20" name="Picture 19">
              <a:extLst>
                <a:ext uri="{FF2B5EF4-FFF2-40B4-BE49-F238E27FC236}">
                  <a16:creationId xmlns:a16="http://schemas.microsoft.com/office/drawing/2014/main" id="{0BD3E5DC-3E69-4065-983C-581811B01E5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21175" y="800525"/>
              <a:ext cx="585218" cy="585218"/>
            </a:xfrm>
            <a:prstGeom prst="rect">
              <a:avLst/>
            </a:prstGeom>
          </p:spPr>
        </p:pic>
        <p:sp>
          <p:nvSpPr>
            <p:cNvPr id="21" name="TextBox 20">
              <a:extLst>
                <a:ext uri="{FF2B5EF4-FFF2-40B4-BE49-F238E27FC236}">
                  <a16:creationId xmlns:a16="http://schemas.microsoft.com/office/drawing/2014/main" id="{3D908E3C-B528-41B9-8137-61A538BA21C5}"/>
                </a:ext>
              </a:extLst>
            </p:cNvPr>
            <p:cNvSpPr txBox="1"/>
            <p:nvPr/>
          </p:nvSpPr>
          <p:spPr>
            <a:xfrm>
              <a:off x="4626402" y="1377543"/>
              <a:ext cx="1186816" cy="738664"/>
            </a:xfrm>
            <a:prstGeom prst="rect">
              <a:avLst/>
            </a:prstGeom>
            <a:noFill/>
          </p:spPr>
          <p:txBody>
            <a:bodyPr wrap="square" rtlCol="0">
              <a:spAutoFit/>
            </a:bodyPr>
            <a:lstStyle/>
            <a:p>
              <a:pPr>
                <a:defRPr/>
              </a:pPr>
              <a:r>
                <a:rPr lang="en-US" sz="1400" dirty="0">
                  <a:solidFill>
                    <a:prstClr val="black"/>
                  </a:solidFill>
                </a:rPr>
                <a:t>Other Azure Services, e.g., Redis Cache</a:t>
              </a:r>
            </a:p>
          </p:txBody>
        </p:sp>
      </p:grpSp>
      <p:grpSp>
        <p:nvGrpSpPr>
          <p:cNvPr id="22" name="Group 21">
            <a:extLst>
              <a:ext uri="{FF2B5EF4-FFF2-40B4-BE49-F238E27FC236}">
                <a16:creationId xmlns:a16="http://schemas.microsoft.com/office/drawing/2014/main" id="{B11F7DF5-52CE-4766-A672-92E495982800}"/>
              </a:ext>
            </a:extLst>
          </p:cNvPr>
          <p:cNvGrpSpPr/>
          <p:nvPr/>
        </p:nvGrpSpPr>
        <p:grpSpPr>
          <a:xfrm>
            <a:off x="6935021" y="1764955"/>
            <a:ext cx="1469408" cy="737199"/>
            <a:chOff x="5370223" y="917598"/>
            <a:chExt cx="1469408" cy="737199"/>
          </a:xfrm>
        </p:grpSpPr>
        <p:pic>
          <p:nvPicPr>
            <p:cNvPr id="23" name="Picture 22">
              <a:extLst>
                <a:ext uri="{FF2B5EF4-FFF2-40B4-BE49-F238E27FC236}">
                  <a16:creationId xmlns:a16="http://schemas.microsoft.com/office/drawing/2014/main" id="{D36FAD05-AF3C-42E1-AE97-88C0F097B08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70223" y="917598"/>
              <a:ext cx="567134" cy="567134"/>
            </a:xfrm>
            <a:prstGeom prst="rect">
              <a:avLst/>
            </a:prstGeom>
          </p:spPr>
        </p:pic>
        <p:sp>
          <p:nvSpPr>
            <p:cNvPr id="24" name="TextBox 23">
              <a:extLst>
                <a:ext uri="{FF2B5EF4-FFF2-40B4-BE49-F238E27FC236}">
                  <a16:creationId xmlns:a16="http://schemas.microsoft.com/office/drawing/2014/main" id="{2CC11DF3-5E2B-4BC3-B0ED-9B8857D9D00A}"/>
                </a:ext>
              </a:extLst>
            </p:cNvPr>
            <p:cNvSpPr txBox="1"/>
            <p:nvPr/>
          </p:nvSpPr>
          <p:spPr>
            <a:xfrm>
              <a:off x="5749954" y="1347020"/>
              <a:ext cx="1089677" cy="307777"/>
            </a:xfrm>
            <a:prstGeom prst="rect">
              <a:avLst/>
            </a:prstGeom>
            <a:noFill/>
          </p:spPr>
          <p:txBody>
            <a:bodyPr wrap="square" rtlCol="0">
              <a:spAutoFit/>
            </a:bodyPr>
            <a:lstStyle/>
            <a:p>
              <a:pPr>
                <a:defRPr/>
              </a:pPr>
              <a:r>
                <a:rPr lang="en-US" sz="1400" dirty="0" err="1">
                  <a:solidFill>
                    <a:prstClr val="black"/>
                  </a:solidFill>
                </a:rPr>
                <a:t>ServiceBus</a:t>
              </a:r>
              <a:endParaRPr lang="en-US" sz="1400" dirty="0">
                <a:solidFill>
                  <a:prstClr val="black"/>
                </a:solidFill>
              </a:endParaRPr>
            </a:p>
          </p:txBody>
        </p:sp>
      </p:grpSp>
      <p:sp>
        <p:nvSpPr>
          <p:cNvPr id="25" name="TextBox 24">
            <a:extLst>
              <a:ext uri="{FF2B5EF4-FFF2-40B4-BE49-F238E27FC236}">
                <a16:creationId xmlns:a16="http://schemas.microsoft.com/office/drawing/2014/main" id="{E2B40335-3164-4DAA-906C-B9722816D8CB}"/>
              </a:ext>
            </a:extLst>
          </p:cNvPr>
          <p:cNvSpPr txBox="1"/>
          <p:nvPr/>
        </p:nvSpPr>
        <p:spPr>
          <a:xfrm>
            <a:off x="6566294" y="3752757"/>
            <a:ext cx="818155" cy="307777"/>
          </a:xfrm>
          <a:prstGeom prst="rect">
            <a:avLst/>
          </a:prstGeom>
          <a:noFill/>
        </p:spPr>
        <p:txBody>
          <a:bodyPr wrap="square" rtlCol="0">
            <a:spAutoFit/>
          </a:bodyPr>
          <a:lstStyle/>
          <a:p>
            <a:pPr>
              <a:defRPr/>
            </a:pPr>
            <a:r>
              <a:rPr lang="en-US" sz="1400" dirty="0" err="1">
                <a:solidFill>
                  <a:prstClr val="black"/>
                </a:solidFill>
              </a:rPr>
              <a:t>WebJob</a:t>
            </a:r>
            <a:endParaRPr lang="en-US" sz="1400" dirty="0">
              <a:solidFill>
                <a:prstClr val="black"/>
              </a:solidFill>
            </a:endParaRPr>
          </a:p>
        </p:txBody>
      </p:sp>
      <p:pic>
        <p:nvPicPr>
          <p:cNvPr id="26" name="Picture 25">
            <a:extLst>
              <a:ext uri="{FF2B5EF4-FFF2-40B4-BE49-F238E27FC236}">
                <a16:creationId xmlns:a16="http://schemas.microsoft.com/office/drawing/2014/main" id="{0E602F4A-B3AC-4EA3-B8F4-53A393BEEEF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94007" y="3248277"/>
            <a:ext cx="277808" cy="277808"/>
          </a:xfrm>
          <a:prstGeom prst="rect">
            <a:avLst/>
          </a:prstGeom>
        </p:spPr>
      </p:pic>
      <p:pic>
        <p:nvPicPr>
          <p:cNvPr id="27" name="Picture 26">
            <a:extLst>
              <a:ext uri="{FF2B5EF4-FFF2-40B4-BE49-F238E27FC236}">
                <a16:creationId xmlns:a16="http://schemas.microsoft.com/office/drawing/2014/main" id="{F0DB7BB2-0C60-480D-80D8-7CE18FEC12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94008" y="3598363"/>
            <a:ext cx="277808" cy="277808"/>
          </a:xfrm>
          <a:prstGeom prst="rect">
            <a:avLst/>
          </a:prstGeom>
        </p:spPr>
      </p:pic>
      <p:grpSp>
        <p:nvGrpSpPr>
          <p:cNvPr id="28" name="Group 27">
            <a:extLst>
              <a:ext uri="{FF2B5EF4-FFF2-40B4-BE49-F238E27FC236}">
                <a16:creationId xmlns:a16="http://schemas.microsoft.com/office/drawing/2014/main" id="{9B1DD560-9811-4FE4-BE51-48893F39F8B8}"/>
              </a:ext>
            </a:extLst>
          </p:cNvPr>
          <p:cNvGrpSpPr/>
          <p:nvPr/>
        </p:nvGrpSpPr>
        <p:grpSpPr>
          <a:xfrm>
            <a:off x="3737319" y="1795347"/>
            <a:ext cx="1355491" cy="767722"/>
            <a:chOff x="3075583" y="917598"/>
            <a:chExt cx="1355491" cy="767722"/>
          </a:xfrm>
        </p:grpSpPr>
        <p:pic>
          <p:nvPicPr>
            <p:cNvPr id="29" name="Picture 28">
              <a:extLst>
                <a:ext uri="{FF2B5EF4-FFF2-40B4-BE49-F238E27FC236}">
                  <a16:creationId xmlns:a16="http://schemas.microsoft.com/office/drawing/2014/main" id="{72424B82-04B8-4483-B2D9-A21AB769CE4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75583" y="917598"/>
              <a:ext cx="506351" cy="506351"/>
            </a:xfrm>
            <a:prstGeom prst="rect">
              <a:avLst/>
            </a:prstGeom>
          </p:spPr>
        </p:pic>
        <p:sp>
          <p:nvSpPr>
            <p:cNvPr id="30" name="TextBox 29">
              <a:extLst>
                <a:ext uri="{FF2B5EF4-FFF2-40B4-BE49-F238E27FC236}">
                  <a16:creationId xmlns:a16="http://schemas.microsoft.com/office/drawing/2014/main" id="{5B64A88C-EF06-4610-9A68-663DAE83BC1B}"/>
                </a:ext>
              </a:extLst>
            </p:cNvPr>
            <p:cNvSpPr txBox="1"/>
            <p:nvPr/>
          </p:nvSpPr>
          <p:spPr>
            <a:xfrm>
              <a:off x="3341397" y="1377543"/>
              <a:ext cx="1089677" cy="307777"/>
            </a:xfrm>
            <a:prstGeom prst="rect">
              <a:avLst/>
            </a:prstGeom>
            <a:noFill/>
          </p:spPr>
          <p:txBody>
            <a:bodyPr wrap="square" rtlCol="0">
              <a:spAutoFit/>
            </a:bodyPr>
            <a:lstStyle/>
            <a:p>
              <a:pPr>
                <a:defRPr/>
              </a:pPr>
              <a:r>
                <a:rPr lang="en-US" sz="1400" dirty="0">
                  <a:solidFill>
                    <a:prstClr val="black"/>
                  </a:solidFill>
                </a:rPr>
                <a:t>Azure AD</a:t>
              </a:r>
            </a:p>
          </p:txBody>
        </p:sp>
      </p:grpSp>
      <p:grpSp>
        <p:nvGrpSpPr>
          <p:cNvPr id="31" name="Group 30">
            <a:extLst>
              <a:ext uri="{FF2B5EF4-FFF2-40B4-BE49-F238E27FC236}">
                <a16:creationId xmlns:a16="http://schemas.microsoft.com/office/drawing/2014/main" id="{F11442BF-400B-403D-AD85-C8FE93414504}"/>
              </a:ext>
            </a:extLst>
          </p:cNvPr>
          <p:cNvGrpSpPr/>
          <p:nvPr/>
        </p:nvGrpSpPr>
        <p:grpSpPr>
          <a:xfrm>
            <a:off x="8964694" y="2859530"/>
            <a:ext cx="2349668" cy="585218"/>
            <a:chOff x="7162626" y="1981341"/>
            <a:chExt cx="2349668" cy="585218"/>
          </a:xfrm>
        </p:grpSpPr>
        <p:sp>
          <p:nvSpPr>
            <p:cNvPr id="32" name="TextBox 31">
              <a:extLst>
                <a:ext uri="{FF2B5EF4-FFF2-40B4-BE49-F238E27FC236}">
                  <a16:creationId xmlns:a16="http://schemas.microsoft.com/office/drawing/2014/main" id="{A08C0BEB-89F5-40B8-B86F-D243401B4C8A}"/>
                </a:ext>
              </a:extLst>
            </p:cNvPr>
            <p:cNvSpPr txBox="1"/>
            <p:nvPr/>
          </p:nvSpPr>
          <p:spPr>
            <a:xfrm>
              <a:off x="7719751" y="2250750"/>
              <a:ext cx="1792543" cy="307777"/>
            </a:xfrm>
            <a:prstGeom prst="rect">
              <a:avLst/>
            </a:prstGeom>
            <a:noFill/>
          </p:spPr>
          <p:txBody>
            <a:bodyPr wrap="square" rtlCol="0">
              <a:spAutoFit/>
            </a:bodyPr>
            <a:lstStyle/>
            <a:p>
              <a:pPr>
                <a:defRPr/>
              </a:pPr>
              <a:r>
                <a:rPr lang="en-US" sz="1400" dirty="0">
                  <a:solidFill>
                    <a:prstClr val="black"/>
                  </a:solidFill>
                </a:rPr>
                <a:t>Azure SQL, </a:t>
              </a:r>
              <a:r>
                <a:rPr lang="en-US" sz="1400" dirty="0" err="1">
                  <a:solidFill>
                    <a:prstClr val="black"/>
                  </a:solidFill>
                </a:rPr>
                <a:t>mySql</a:t>
              </a:r>
              <a:r>
                <a:rPr lang="en-US" sz="1400" dirty="0">
                  <a:solidFill>
                    <a:prstClr val="black"/>
                  </a:solidFill>
                </a:rPr>
                <a:t> etc.</a:t>
              </a:r>
            </a:p>
          </p:txBody>
        </p:sp>
        <p:pic>
          <p:nvPicPr>
            <p:cNvPr id="33" name="Picture 32">
              <a:extLst>
                <a:ext uri="{FF2B5EF4-FFF2-40B4-BE49-F238E27FC236}">
                  <a16:creationId xmlns:a16="http://schemas.microsoft.com/office/drawing/2014/main" id="{D2C28CBB-02D2-4B0B-AA31-8F4BFA0AEAE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62626" y="1981341"/>
              <a:ext cx="585218" cy="585218"/>
            </a:xfrm>
            <a:prstGeom prst="rect">
              <a:avLst/>
            </a:prstGeom>
          </p:spPr>
        </p:pic>
      </p:grpSp>
      <p:cxnSp>
        <p:nvCxnSpPr>
          <p:cNvPr id="34" name="Straight Arrow Connector 33">
            <a:extLst>
              <a:ext uri="{FF2B5EF4-FFF2-40B4-BE49-F238E27FC236}">
                <a16:creationId xmlns:a16="http://schemas.microsoft.com/office/drawing/2014/main" id="{B0D834C6-307D-4729-A591-A4F09EB62B4C}"/>
              </a:ext>
            </a:extLst>
          </p:cNvPr>
          <p:cNvCxnSpPr>
            <a:cxnSpLocks/>
          </p:cNvCxnSpPr>
          <p:nvPr/>
        </p:nvCxnSpPr>
        <p:spPr>
          <a:xfrm flipV="1">
            <a:off x="7234676" y="2296905"/>
            <a:ext cx="0" cy="562625"/>
          </a:xfrm>
          <a:prstGeom prst="straightConnector1">
            <a:avLst/>
          </a:prstGeom>
          <a:noFill/>
          <a:ln w="34925">
            <a:solidFill>
              <a:schemeClr val="accent4"/>
            </a:solidFill>
            <a:round/>
            <a:headEnd type="stealth" w="lg" len="lg"/>
            <a:tailEnd type="stealth" w="lg" len="lg"/>
          </a:ln>
        </p:spPr>
      </p:cxnSp>
      <p:cxnSp>
        <p:nvCxnSpPr>
          <p:cNvPr id="35" name="Straight Arrow Connector 34">
            <a:extLst>
              <a:ext uri="{FF2B5EF4-FFF2-40B4-BE49-F238E27FC236}">
                <a16:creationId xmlns:a16="http://schemas.microsoft.com/office/drawing/2014/main" id="{A2947524-8E65-400B-9D7E-5DF3F21B3236}"/>
              </a:ext>
            </a:extLst>
          </p:cNvPr>
          <p:cNvCxnSpPr>
            <a:cxnSpLocks/>
          </p:cNvCxnSpPr>
          <p:nvPr/>
        </p:nvCxnSpPr>
        <p:spPr>
          <a:xfrm flipV="1">
            <a:off x="5233967" y="2304414"/>
            <a:ext cx="0" cy="562625"/>
          </a:xfrm>
          <a:prstGeom prst="straightConnector1">
            <a:avLst/>
          </a:prstGeom>
          <a:noFill/>
          <a:ln w="34925">
            <a:solidFill>
              <a:schemeClr val="accent4"/>
            </a:solidFill>
            <a:round/>
            <a:headEnd type="stealth" w="lg" len="lg"/>
            <a:tailEnd type="stealth" w="lg" len="lg"/>
          </a:ln>
        </p:spPr>
      </p:cxnSp>
      <p:cxnSp>
        <p:nvCxnSpPr>
          <p:cNvPr id="36" name="Straight Arrow Connector 35">
            <a:extLst>
              <a:ext uri="{FF2B5EF4-FFF2-40B4-BE49-F238E27FC236}">
                <a16:creationId xmlns:a16="http://schemas.microsoft.com/office/drawing/2014/main" id="{A41E8EBD-2061-4498-BB5E-081F3D2B07CF}"/>
              </a:ext>
            </a:extLst>
          </p:cNvPr>
          <p:cNvCxnSpPr>
            <a:cxnSpLocks/>
          </p:cNvCxnSpPr>
          <p:nvPr/>
        </p:nvCxnSpPr>
        <p:spPr>
          <a:xfrm flipV="1">
            <a:off x="3990395" y="2304414"/>
            <a:ext cx="0" cy="562625"/>
          </a:xfrm>
          <a:prstGeom prst="straightConnector1">
            <a:avLst/>
          </a:prstGeom>
          <a:noFill/>
          <a:ln w="34925">
            <a:solidFill>
              <a:schemeClr val="accent4"/>
            </a:solidFill>
            <a:round/>
            <a:headEnd type="stealth" w="lg" len="lg"/>
            <a:tailEnd type="stealth" w="lg" len="lg"/>
          </a:ln>
        </p:spPr>
      </p:cxnSp>
      <p:cxnSp>
        <p:nvCxnSpPr>
          <p:cNvPr id="37" name="Straight Arrow Connector 36">
            <a:extLst>
              <a:ext uri="{FF2B5EF4-FFF2-40B4-BE49-F238E27FC236}">
                <a16:creationId xmlns:a16="http://schemas.microsoft.com/office/drawing/2014/main" id="{64AE5A1E-8FC0-4D7B-B29C-11BBE990426A}"/>
              </a:ext>
            </a:extLst>
          </p:cNvPr>
          <p:cNvCxnSpPr>
            <a:cxnSpLocks/>
          </p:cNvCxnSpPr>
          <p:nvPr/>
        </p:nvCxnSpPr>
        <p:spPr>
          <a:xfrm flipV="1">
            <a:off x="3990395" y="4433501"/>
            <a:ext cx="0" cy="562625"/>
          </a:xfrm>
          <a:prstGeom prst="straightConnector1">
            <a:avLst/>
          </a:prstGeom>
          <a:noFill/>
          <a:ln w="34925">
            <a:solidFill>
              <a:schemeClr val="accent4"/>
            </a:solidFill>
            <a:round/>
            <a:headEnd type="stealth" w="lg" len="lg"/>
            <a:tailEnd type="stealth" w="lg" len="lg"/>
          </a:ln>
        </p:spPr>
      </p:cxnSp>
      <p:cxnSp>
        <p:nvCxnSpPr>
          <p:cNvPr id="38" name="Straight Arrow Connector 37">
            <a:extLst>
              <a:ext uri="{FF2B5EF4-FFF2-40B4-BE49-F238E27FC236}">
                <a16:creationId xmlns:a16="http://schemas.microsoft.com/office/drawing/2014/main" id="{A50F08D9-8654-4C88-B2D0-F48DB23CC6CF}"/>
              </a:ext>
            </a:extLst>
          </p:cNvPr>
          <p:cNvCxnSpPr>
            <a:cxnSpLocks/>
          </p:cNvCxnSpPr>
          <p:nvPr/>
        </p:nvCxnSpPr>
        <p:spPr>
          <a:xfrm flipV="1">
            <a:off x="6361703" y="4433500"/>
            <a:ext cx="0" cy="562625"/>
          </a:xfrm>
          <a:prstGeom prst="straightConnector1">
            <a:avLst/>
          </a:prstGeom>
          <a:noFill/>
          <a:ln w="34925">
            <a:solidFill>
              <a:schemeClr val="accent4"/>
            </a:solidFill>
            <a:round/>
            <a:headEnd type="stealth" w="lg" len="lg"/>
            <a:tailEnd type="stealth" w="lg" len="lg"/>
          </a:ln>
        </p:spPr>
      </p:cxnSp>
      <p:cxnSp>
        <p:nvCxnSpPr>
          <p:cNvPr id="39" name="Straight Arrow Connector 38">
            <a:extLst>
              <a:ext uri="{FF2B5EF4-FFF2-40B4-BE49-F238E27FC236}">
                <a16:creationId xmlns:a16="http://schemas.microsoft.com/office/drawing/2014/main" id="{F37D7B8D-5919-4F35-8A65-C06DF40F7070}"/>
              </a:ext>
            </a:extLst>
          </p:cNvPr>
          <p:cNvCxnSpPr>
            <a:cxnSpLocks/>
          </p:cNvCxnSpPr>
          <p:nvPr/>
        </p:nvCxnSpPr>
        <p:spPr>
          <a:xfrm rot="16200000" flipV="1">
            <a:off x="8706740" y="2885445"/>
            <a:ext cx="0" cy="562625"/>
          </a:xfrm>
          <a:prstGeom prst="straightConnector1">
            <a:avLst/>
          </a:prstGeom>
          <a:noFill/>
          <a:ln w="34925">
            <a:solidFill>
              <a:schemeClr val="accent4"/>
            </a:solidFill>
            <a:round/>
            <a:headEnd type="stealth" w="lg" len="lg"/>
            <a:tailEnd type="stealth" w="lg" len="lg"/>
          </a:ln>
        </p:spPr>
      </p:cxnSp>
      <p:cxnSp>
        <p:nvCxnSpPr>
          <p:cNvPr id="40" name="Straight Arrow Connector 39">
            <a:extLst>
              <a:ext uri="{FF2B5EF4-FFF2-40B4-BE49-F238E27FC236}">
                <a16:creationId xmlns:a16="http://schemas.microsoft.com/office/drawing/2014/main" id="{2B6E5745-D8B9-4DF8-9444-2A0ED08E4EB8}"/>
              </a:ext>
            </a:extLst>
          </p:cNvPr>
          <p:cNvCxnSpPr>
            <a:cxnSpLocks/>
          </p:cNvCxnSpPr>
          <p:nvPr/>
        </p:nvCxnSpPr>
        <p:spPr>
          <a:xfrm rot="16200000" flipV="1">
            <a:off x="8706740" y="3858634"/>
            <a:ext cx="0" cy="562625"/>
          </a:xfrm>
          <a:prstGeom prst="straightConnector1">
            <a:avLst/>
          </a:prstGeom>
          <a:noFill/>
          <a:ln w="34925">
            <a:solidFill>
              <a:schemeClr val="accent4"/>
            </a:solidFill>
            <a:round/>
            <a:headEnd type="stealth" w="lg" len="lg"/>
            <a:tailEnd type="stealth" w="lg" len="lg"/>
          </a:ln>
        </p:spPr>
      </p:cxnSp>
      <p:cxnSp>
        <p:nvCxnSpPr>
          <p:cNvPr id="41" name="Straight Arrow Connector 40">
            <a:extLst>
              <a:ext uri="{FF2B5EF4-FFF2-40B4-BE49-F238E27FC236}">
                <a16:creationId xmlns:a16="http://schemas.microsoft.com/office/drawing/2014/main" id="{E0809C75-CF2C-449F-83C1-A4151DE70C1D}"/>
              </a:ext>
            </a:extLst>
          </p:cNvPr>
          <p:cNvCxnSpPr>
            <a:cxnSpLocks/>
            <a:stCxn id="48" idx="3"/>
            <a:endCxn id="5" idx="1"/>
          </p:cNvCxnSpPr>
          <p:nvPr/>
        </p:nvCxnSpPr>
        <p:spPr>
          <a:xfrm>
            <a:off x="2340503" y="3636407"/>
            <a:ext cx="841872" cy="16321"/>
          </a:xfrm>
          <a:prstGeom prst="straightConnector1">
            <a:avLst/>
          </a:prstGeom>
          <a:noFill/>
          <a:ln w="34925">
            <a:solidFill>
              <a:schemeClr val="accent4"/>
            </a:solidFill>
            <a:round/>
            <a:headEnd type="stealth" w="lg" len="lg"/>
            <a:tailEnd type="stealth" w="lg" len="lg"/>
          </a:ln>
        </p:spPr>
      </p:cxnSp>
      <p:pic>
        <p:nvPicPr>
          <p:cNvPr id="42" name="Picture 41">
            <a:extLst>
              <a:ext uri="{FF2B5EF4-FFF2-40B4-BE49-F238E27FC236}">
                <a16:creationId xmlns:a16="http://schemas.microsoft.com/office/drawing/2014/main" id="{B184EED9-42DC-442B-8B3C-2EF62460ADC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625976" y="3214957"/>
            <a:ext cx="608700" cy="608700"/>
          </a:xfrm>
          <a:prstGeom prst="rect">
            <a:avLst/>
          </a:prstGeom>
        </p:spPr>
      </p:pic>
      <p:grpSp>
        <p:nvGrpSpPr>
          <p:cNvPr id="43" name="Group 42">
            <a:extLst>
              <a:ext uri="{FF2B5EF4-FFF2-40B4-BE49-F238E27FC236}">
                <a16:creationId xmlns:a16="http://schemas.microsoft.com/office/drawing/2014/main" id="{26A5A588-8377-4BED-AADB-19D47064582B}"/>
              </a:ext>
            </a:extLst>
          </p:cNvPr>
          <p:cNvGrpSpPr/>
          <p:nvPr/>
        </p:nvGrpSpPr>
        <p:grpSpPr>
          <a:xfrm>
            <a:off x="9029315" y="4788906"/>
            <a:ext cx="2112580" cy="937658"/>
            <a:chOff x="6916511" y="3850227"/>
            <a:chExt cx="2112580" cy="937658"/>
          </a:xfrm>
        </p:grpSpPr>
        <p:pic>
          <p:nvPicPr>
            <p:cNvPr id="44" name="Picture 43">
              <a:extLst>
                <a:ext uri="{FF2B5EF4-FFF2-40B4-BE49-F238E27FC236}">
                  <a16:creationId xmlns:a16="http://schemas.microsoft.com/office/drawing/2014/main" id="{2C57E6ED-0254-4FE1-806C-3278E70C5149}"/>
                </a:ext>
              </a:extLst>
            </p:cNvPr>
            <p:cNvPicPr>
              <a:picLocks noChangeAspect="1"/>
            </p:cNvPicPr>
            <p:nvPr/>
          </p:nvPicPr>
          <p:blipFill rotWithShape="1">
            <a:blip r:embed="rId13"/>
            <a:srcRect l="-25451" t="-25450" r="-25451" b="-25450"/>
            <a:stretch/>
          </p:blipFill>
          <p:spPr>
            <a:xfrm>
              <a:off x="6916511" y="3850227"/>
              <a:ext cx="884662" cy="937658"/>
            </a:xfrm>
            <a:prstGeom prst="ellipse">
              <a:avLst/>
            </a:prstGeom>
            <a:solidFill>
              <a:srgbClr val="89C402"/>
            </a:solidFill>
          </p:spPr>
        </p:pic>
        <p:sp>
          <p:nvSpPr>
            <p:cNvPr id="45" name="TextBox 44">
              <a:extLst>
                <a:ext uri="{FF2B5EF4-FFF2-40B4-BE49-F238E27FC236}">
                  <a16:creationId xmlns:a16="http://schemas.microsoft.com/office/drawing/2014/main" id="{5469E8BD-768D-40FD-B4B4-ADF449FFE6B3}"/>
                </a:ext>
              </a:extLst>
            </p:cNvPr>
            <p:cNvSpPr txBox="1"/>
            <p:nvPr/>
          </p:nvSpPr>
          <p:spPr>
            <a:xfrm>
              <a:off x="7801173" y="4065141"/>
              <a:ext cx="1227918" cy="523220"/>
            </a:xfrm>
            <a:prstGeom prst="rect">
              <a:avLst/>
            </a:prstGeom>
            <a:noFill/>
          </p:spPr>
          <p:txBody>
            <a:bodyPr wrap="square" rtlCol="0">
              <a:spAutoFit/>
            </a:bodyPr>
            <a:lstStyle/>
            <a:p>
              <a:pPr>
                <a:defRPr/>
              </a:pPr>
              <a:r>
                <a:rPr lang="en-US" sz="1400" dirty="0">
                  <a:solidFill>
                    <a:prstClr val="black"/>
                  </a:solidFill>
                </a:rPr>
                <a:t>Security Center</a:t>
              </a:r>
            </a:p>
          </p:txBody>
        </p:sp>
      </p:grpSp>
      <p:grpSp>
        <p:nvGrpSpPr>
          <p:cNvPr id="46" name="Group 45">
            <a:extLst>
              <a:ext uri="{FF2B5EF4-FFF2-40B4-BE49-F238E27FC236}">
                <a16:creationId xmlns:a16="http://schemas.microsoft.com/office/drawing/2014/main" id="{7960387D-03C1-4C97-BD3E-EF2AAA6B2B9E}"/>
              </a:ext>
            </a:extLst>
          </p:cNvPr>
          <p:cNvGrpSpPr/>
          <p:nvPr/>
        </p:nvGrpSpPr>
        <p:grpSpPr>
          <a:xfrm>
            <a:off x="1554716" y="3246262"/>
            <a:ext cx="785787" cy="1060096"/>
            <a:chOff x="892980" y="2368513"/>
            <a:chExt cx="785787" cy="1060096"/>
          </a:xfrm>
        </p:grpSpPr>
        <p:sp>
          <p:nvSpPr>
            <p:cNvPr id="47" name="TextBox 46">
              <a:extLst>
                <a:ext uri="{FF2B5EF4-FFF2-40B4-BE49-F238E27FC236}">
                  <a16:creationId xmlns:a16="http://schemas.microsoft.com/office/drawing/2014/main" id="{B97B6CEA-E361-4D64-AB91-2CE0E507F92C}"/>
                </a:ext>
              </a:extLst>
            </p:cNvPr>
            <p:cNvSpPr txBox="1"/>
            <p:nvPr/>
          </p:nvSpPr>
          <p:spPr>
            <a:xfrm>
              <a:off x="892980" y="3120832"/>
              <a:ext cx="780290" cy="307777"/>
            </a:xfrm>
            <a:prstGeom prst="rect">
              <a:avLst/>
            </a:prstGeom>
            <a:noFill/>
          </p:spPr>
          <p:txBody>
            <a:bodyPr wrap="square" rtlCol="0">
              <a:spAutoFit/>
            </a:bodyPr>
            <a:lstStyle/>
            <a:p>
              <a:pPr algn="ctr">
                <a:defRPr/>
              </a:pPr>
              <a:r>
                <a:rPr lang="en-US" sz="1400" dirty="0">
                  <a:solidFill>
                    <a:prstClr val="black"/>
                  </a:solidFill>
                </a:rPr>
                <a:t>Web</a:t>
              </a:r>
            </a:p>
          </p:txBody>
        </p:sp>
        <p:pic>
          <p:nvPicPr>
            <p:cNvPr id="48" name="Picture 47">
              <a:extLst>
                <a:ext uri="{FF2B5EF4-FFF2-40B4-BE49-F238E27FC236}">
                  <a16:creationId xmlns:a16="http://schemas.microsoft.com/office/drawing/2014/main" id="{4CF91D3C-C2B1-4637-B19E-40C74B3BB99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98477" y="2368513"/>
              <a:ext cx="780290" cy="780290"/>
            </a:xfrm>
            <a:prstGeom prst="rect">
              <a:avLst/>
            </a:prstGeom>
          </p:spPr>
        </p:pic>
      </p:grpSp>
    </p:spTree>
    <p:extLst>
      <p:ext uri="{BB962C8B-B14F-4D97-AF65-F5344CB8AC3E}">
        <p14:creationId xmlns:p14="http://schemas.microsoft.com/office/powerpoint/2010/main" val="280377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par>
                          <p:cTn id="38" fill="hold">
                            <p:stCondLst>
                              <p:cond delay="3500"/>
                            </p:stCondLst>
                            <p:childTnLst>
                              <p:par>
                                <p:cTn id="39" presetID="26" presetClass="emph" presetSubtype="0" fill="hold" grpId="1" nodeType="afterEffect">
                                  <p:stCondLst>
                                    <p:cond delay="0"/>
                                  </p:stCondLst>
                                  <p:childTnLst>
                                    <p:animEffect transition="out" filter="fade">
                                      <p:cBhvr>
                                        <p:cTn id="40" dur="1000" tmFilter="0, 0; .2, .5; .8, .5; 1, 0"/>
                                        <p:tgtEl>
                                          <p:spTgt spid="5"/>
                                        </p:tgtEl>
                                      </p:cBhvr>
                                    </p:animEffect>
                                    <p:animScale>
                                      <p:cBhvr>
                                        <p:cTn id="41" dur="500" autoRev="1" fill="hold"/>
                                        <p:tgtEl>
                                          <p:spTgt spid="5"/>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par>
                          <p:cTn id="51" fill="hold">
                            <p:stCondLst>
                              <p:cond delay="1000"/>
                            </p:stCondLst>
                            <p:childTnLst>
                              <p:par>
                                <p:cTn id="52" presetID="10" presetClass="entr" presetSubtype="0"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2500"/>
                            </p:stCondLst>
                            <p:childTnLst>
                              <p:par>
                                <p:cTn id="64" presetID="10" presetClass="entr" presetSubtype="0"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childTnLst>
                          </p:cTn>
                        </p:par>
                        <p:par>
                          <p:cTn id="67" fill="hold">
                            <p:stCondLst>
                              <p:cond delay="3000"/>
                            </p:stCondLst>
                            <p:childTnLst>
                              <p:par>
                                <p:cTn id="68" presetID="10" presetClass="entr" presetSubtype="0" fill="hold"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500"/>
                                        <p:tgtEl>
                                          <p:spTgt spid="12"/>
                                        </p:tgtEl>
                                      </p:cBhvr>
                                    </p:animEffect>
                                  </p:childTnLst>
                                </p:cTn>
                              </p:par>
                            </p:childTnLst>
                          </p:cTn>
                        </p:par>
                        <p:par>
                          <p:cTn id="71" fill="hold">
                            <p:stCondLst>
                              <p:cond delay="3500"/>
                            </p:stCondLst>
                            <p:childTnLst>
                              <p:par>
                                <p:cTn id="72" presetID="10" presetClass="entr" presetSubtype="0" fill="hold" nodeType="after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500"/>
                                        <p:tgtEl>
                                          <p:spTgt spid="6"/>
                                        </p:tgtEl>
                                      </p:cBhvr>
                                    </p:animEffect>
                                  </p:childTnLst>
                                </p:cTn>
                              </p:par>
                            </p:childTnLst>
                          </p:cTn>
                        </p:par>
                        <p:par>
                          <p:cTn id="75" fill="hold">
                            <p:stCondLst>
                              <p:cond delay="4000"/>
                            </p:stCondLst>
                            <p:childTnLst>
                              <p:par>
                                <p:cTn id="76" presetID="10" presetClass="entr" presetSubtype="0" fill="hold" nodeType="after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500"/>
                                        <p:tgtEl>
                                          <p:spTgt spid="4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fade">
                                      <p:cBhvr>
                                        <p:cTn id="83" dur="500"/>
                                        <p:tgtEl>
                                          <p:spTgt spid="41"/>
                                        </p:tgtEl>
                                      </p:cBhvr>
                                    </p:animEffect>
                                  </p:childTnLst>
                                </p:cTn>
                              </p:par>
                              <p:par>
                                <p:cTn id="84" presetID="26" presetClass="emph" presetSubtype="0" repeatCount="6000" fill="hold" nodeType="withEffect">
                                  <p:stCondLst>
                                    <p:cond delay="0"/>
                                  </p:stCondLst>
                                  <p:childTnLst>
                                    <p:animEffect transition="out" filter="fade">
                                      <p:cBhvr>
                                        <p:cTn id="85" dur="1000" tmFilter="0, 0; .2, .5; .8, .5; 1, 0"/>
                                        <p:tgtEl>
                                          <p:spTgt spid="43"/>
                                        </p:tgtEl>
                                      </p:cBhvr>
                                    </p:animEffect>
                                    <p:animScale>
                                      <p:cBhvr>
                                        <p:cTn id="86" dur="500" autoRev="1" fill="hold"/>
                                        <p:tgtEl>
                                          <p:spTgt spid="43"/>
                                        </p:tgtEl>
                                      </p:cBhvr>
                                      <p:by x="105000" y="105000"/>
                                    </p:animScale>
                                  </p:childTnLst>
                                </p:cTn>
                              </p:par>
                              <p:par>
                                <p:cTn id="87" presetID="10"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500"/>
                                        <p:tgtEl>
                                          <p:spTgt spid="36"/>
                                        </p:tgtEl>
                                      </p:cBhvr>
                                    </p:animEffect>
                                  </p:childTnLst>
                                </p:cTn>
                              </p:par>
                              <p:par>
                                <p:cTn id="90" presetID="10" presetClass="entr" presetSubtype="0" fill="hold"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500"/>
                                        <p:tgtEl>
                                          <p:spTgt spid="35"/>
                                        </p:tgtEl>
                                      </p:cBhvr>
                                    </p:animEffect>
                                  </p:childTnLst>
                                </p:cTn>
                              </p:par>
                              <p:par>
                                <p:cTn id="93" presetID="10" presetClass="entr" presetSubtype="0" fill="hold" nodeType="with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fade">
                                      <p:cBhvr>
                                        <p:cTn id="101" dur="500"/>
                                        <p:tgtEl>
                                          <p:spTgt spid="40"/>
                                        </p:tgtEl>
                                      </p:cBhvr>
                                    </p:animEffect>
                                  </p:childTnLst>
                                </p:cTn>
                              </p:par>
                              <p:par>
                                <p:cTn id="102" presetID="10" presetClass="entr" presetSubtype="0" fill="hold" nodeType="with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fade">
                                      <p:cBhvr>
                                        <p:cTn id="104" dur="500"/>
                                        <p:tgtEl>
                                          <p:spTgt spid="38"/>
                                        </p:tgtEl>
                                      </p:cBhvr>
                                    </p:animEffect>
                                  </p:childTnLst>
                                </p:cTn>
                              </p:par>
                              <p:par>
                                <p:cTn id="105" presetID="10" presetClass="entr" presetSubtype="0" fill="hold"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fade">
                                      <p:cBhvr>
                                        <p:cTn id="107" dur="500"/>
                                        <p:tgtEl>
                                          <p:spTgt spid="37"/>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1000"/>
                                        <p:tgtEl>
                                          <p:spTgt spid="50"/>
                                        </p:tgtEl>
                                      </p:cBhvr>
                                    </p:animEffect>
                                  </p:childTnLst>
                                </p:cTn>
                              </p:par>
                              <p:par>
                                <p:cTn id="111" presetID="6" presetClass="emph" presetSubtype="0" fill="hold" nodeType="withEffect">
                                  <p:stCondLst>
                                    <p:cond delay="500"/>
                                  </p:stCondLst>
                                  <p:childTnLst>
                                    <p:animScale>
                                      <p:cBhvr>
                                        <p:cTn id="112" dur="1000" fill="hold"/>
                                        <p:tgtEl>
                                          <p:spTgt spid="41"/>
                                        </p:tgtEl>
                                      </p:cBhvr>
                                      <p:by x="150000" y="150000"/>
                                    </p:animScale>
                                  </p:childTnLst>
                                </p:cTn>
                              </p:par>
                              <p:par>
                                <p:cTn id="113" presetID="6" presetClass="emph" presetSubtype="0" fill="hold" nodeType="withEffect">
                                  <p:stCondLst>
                                    <p:cond delay="500"/>
                                  </p:stCondLst>
                                  <p:childTnLst>
                                    <p:animScale>
                                      <p:cBhvr>
                                        <p:cTn id="114" dur="1000" fill="hold"/>
                                        <p:tgtEl>
                                          <p:spTgt spid="36"/>
                                        </p:tgtEl>
                                      </p:cBhvr>
                                      <p:by x="150000" y="150000"/>
                                    </p:animScale>
                                  </p:childTnLst>
                                </p:cTn>
                              </p:par>
                              <p:par>
                                <p:cTn id="115" presetID="6" presetClass="emph" presetSubtype="0" fill="hold" nodeType="withEffect">
                                  <p:stCondLst>
                                    <p:cond delay="500"/>
                                  </p:stCondLst>
                                  <p:childTnLst>
                                    <p:animScale>
                                      <p:cBhvr>
                                        <p:cTn id="116" dur="1000" fill="hold"/>
                                        <p:tgtEl>
                                          <p:spTgt spid="35"/>
                                        </p:tgtEl>
                                      </p:cBhvr>
                                      <p:by x="150000" y="150000"/>
                                    </p:animScale>
                                  </p:childTnLst>
                                </p:cTn>
                              </p:par>
                              <p:par>
                                <p:cTn id="117" presetID="6" presetClass="emph" presetSubtype="0" fill="hold" nodeType="withEffect">
                                  <p:stCondLst>
                                    <p:cond delay="500"/>
                                  </p:stCondLst>
                                  <p:childTnLst>
                                    <p:animScale>
                                      <p:cBhvr>
                                        <p:cTn id="118" dur="1000" fill="hold"/>
                                        <p:tgtEl>
                                          <p:spTgt spid="34"/>
                                        </p:tgtEl>
                                      </p:cBhvr>
                                      <p:by x="150000" y="150000"/>
                                    </p:animScale>
                                  </p:childTnLst>
                                </p:cTn>
                              </p:par>
                              <p:par>
                                <p:cTn id="119" presetID="6" presetClass="emph" presetSubtype="0" fill="hold" nodeType="withEffect">
                                  <p:stCondLst>
                                    <p:cond delay="500"/>
                                  </p:stCondLst>
                                  <p:childTnLst>
                                    <p:animScale>
                                      <p:cBhvr>
                                        <p:cTn id="120" dur="1000" fill="hold"/>
                                        <p:tgtEl>
                                          <p:spTgt spid="39"/>
                                        </p:tgtEl>
                                      </p:cBhvr>
                                      <p:by x="150000" y="150000"/>
                                    </p:animScale>
                                  </p:childTnLst>
                                </p:cTn>
                              </p:par>
                              <p:par>
                                <p:cTn id="121" presetID="6" presetClass="emph" presetSubtype="0" fill="hold" nodeType="withEffect">
                                  <p:stCondLst>
                                    <p:cond delay="500"/>
                                  </p:stCondLst>
                                  <p:childTnLst>
                                    <p:animScale>
                                      <p:cBhvr>
                                        <p:cTn id="122" dur="1000" fill="hold"/>
                                        <p:tgtEl>
                                          <p:spTgt spid="40"/>
                                        </p:tgtEl>
                                      </p:cBhvr>
                                      <p:by x="150000" y="150000"/>
                                    </p:animScale>
                                  </p:childTnLst>
                                </p:cTn>
                              </p:par>
                              <p:par>
                                <p:cTn id="123" presetID="6" presetClass="emph" presetSubtype="0" fill="hold" nodeType="withEffect">
                                  <p:stCondLst>
                                    <p:cond delay="500"/>
                                  </p:stCondLst>
                                  <p:childTnLst>
                                    <p:animScale>
                                      <p:cBhvr>
                                        <p:cTn id="124" dur="1000" fill="hold"/>
                                        <p:tgtEl>
                                          <p:spTgt spid="38"/>
                                        </p:tgtEl>
                                      </p:cBhvr>
                                      <p:by x="150000" y="150000"/>
                                    </p:animScale>
                                  </p:childTnLst>
                                </p:cTn>
                              </p:par>
                              <p:par>
                                <p:cTn id="125" presetID="6" presetClass="emph" presetSubtype="0" fill="hold" nodeType="withEffect">
                                  <p:stCondLst>
                                    <p:cond delay="500"/>
                                  </p:stCondLst>
                                  <p:childTnLst>
                                    <p:animScale>
                                      <p:cBhvr>
                                        <p:cTn id="126" dur="1000" fill="hold"/>
                                        <p:tgtEl>
                                          <p:spTgt spid="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0" grpId="0" animBg="1"/>
      <p:bldP spid="16"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1FDD4A-D98F-491D-ADFB-06DBE2760C14}"/>
              </a:ext>
            </a:extLst>
          </p:cNvPr>
          <p:cNvSpPr>
            <a:spLocks noGrp="1"/>
          </p:cNvSpPr>
          <p:nvPr>
            <p:ph type="sldNum" sz="quarter" idx="4294967295"/>
          </p:nvPr>
        </p:nvSpPr>
        <p:spPr>
          <a:xfrm>
            <a:off x="9294813" y="6356350"/>
            <a:ext cx="2897187" cy="365125"/>
          </a:xfrm>
        </p:spPr>
        <p:txBody>
          <a:bodyPr/>
          <a:lstStyle/>
          <a:p>
            <a:fld id="{AFFF257A-30C5-4AFB-911B-BE4CEEA1EA82}" type="slidenum">
              <a:rPr lang="en-US" smtClean="0"/>
              <a:t>11</a:t>
            </a:fld>
            <a:endParaRPr lang="en-US" dirty="0"/>
          </a:p>
        </p:txBody>
      </p:sp>
    </p:spTree>
    <p:extLst>
      <p:ext uri="{BB962C8B-B14F-4D97-AF65-F5344CB8AC3E}">
        <p14:creationId xmlns:p14="http://schemas.microsoft.com/office/powerpoint/2010/main" val="154483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7F1394-69A4-4B54-A82B-E5CE7B04C19F}"/>
              </a:ext>
            </a:extLst>
          </p:cNvPr>
          <p:cNvSpPr>
            <a:spLocks noGrp="1"/>
          </p:cNvSpPr>
          <p:nvPr>
            <p:ph type="sldNum" sz="quarter" idx="4294967295"/>
          </p:nvPr>
        </p:nvSpPr>
        <p:spPr>
          <a:xfrm>
            <a:off x="9448800" y="6356350"/>
            <a:ext cx="2743200" cy="365125"/>
          </a:xfrm>
        </p:spPr>
        <p:txBody>
          <a:bodyPr/>
          <a:lstStyle/>
          <a:p>
            <a:fld id="{FA27FBB1-71EF-45EA-9998-62FBD284C2C8}" type="slidenum">
              <a:rPr lang="en-US" smtClean="0"/>
              <a:t>2</a:t>
            </a:fld>
            <a:endParaRPr lang="en-US"/>
          </a:p>
        </p:txBody>
      </p:sp>
    </p:spTree>
    <p:extLst>
      <p:ext uri="{BB962C8B-B14F-4D97-AF65-F5344CB8AC3E}">
        <p14:creationId xmlns:p14="http://schemas.microsoft.com/office/powerpoint/2010/main" val="132250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96D7B2-F47C-401C-87D4-ABB2701EF352}"/>
              </a:ext>
            </a:extLst>
          </p:cNvPr>
          <p:cNvGrpSpPr/>
          <p:nvPr/>
        </p:nvGrpSpPr>
        <p:grpSpPr>
          <a:xfrm>
            <a:off x="466625" y="1210733"/>
            <a:ext cx="11268176" cy="871827"/>
            <a:chOff x="356692" y="1294964"/>
            <a:chExt cx="8488943" cy="457200"/>
          </a:xfrm>
          <a:solidFill>
            <a:schemeClr val="accent3">
              <a:lumMod val="20000"/>
              <a:lumOff val="80000"/>
            </a:schemeClr>
          </a:solidFill>
        </p:grpSpPr>
        <p:sp>
          <p:nvSpPr>
            <p:cNvPr id="108" name="Rectangle 107"/>
            <p:cNvSpPr/>
            <p:nvPr/>
          </p:nvSpPr>
          <p:spPr>
            <a:xfrm>
              <a:off x="356692" y="1294964"/>
              <a:ext cx="8488943"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867">
                <a:solidFill>
                  <a:srgbClr val="FFFFFF"/>
                </a:solidFill>
              </a:endParaRPr>
            </a:p>
          </p:txBody>
        </p:sp>
        <p:sp>
          <p:nvSpPr>
            <p:cNvPr id="7" name="TextBox 6"/>
            <p:cNvSpPr txBox="1"/>
            <p:nvPr/>
          </p:nvSpPr>
          <p:spPr>
            <a:xfrm>
              <a:off x="454568" y="1454315"/>
              <a:ext cx="752354" cy="150677"/>
            </a:xfrm>
            <a:prstGeom prst="rect">
              <a:avLst/>
            </a:prstGeom>
            <a:grpFill/>
            <a:ln>
              <a:noFill/>
            </a:ln>
          </p:spPr>
          <p:txBody>
            <a:bodyPr wrap="none" lIns="0" tIns="0" rIns="0" bIns="0" rtlCol="0">
              <a:spAutoFit/>
            </a:bodyPr>
            <a:lstStyle/>
            <a:p>
              <a:pPr>
                <a:defRPr/>
              </a:pPr>
              <a:r>
                <a:rPr lang="en-US" sz="1867" kern="0" dirty="0">
                  <a:solidFill>
                    <a:srgbClr val="000000">
                      <a:alpha val="99000"/>
                    </a:srgbClr>
                  </a:solidFill>
                </a:rPr>
                <a:t>Enterprise</a:t>
              </a:r>
            </a:p>
          </p:txBody>
        </p:sp>
      </p:grpSp>
      <p:grpSp>
        <p:nvGrpSpPr>
          <p:cNvPr id="13" name="Group 12">
            <a:extLst>
              <a:ext uri="{FF2B5EF4-FFF2-40B4-BE49-F238E27FC236}">
                <a16:creationId xmlns:a16="http://schemas.microsoft.com/office/drawing/2014/main" id="{6ED89B3D-CE14-48B6-B6E5-615655C830E6}"/>
              </a:ext>
            </a:extLst>
          </p:cNvPr>
          <p:cNvGrpSpPr/>
          <p:nvPr/>
        </p:nvGrpSpPr>
        <p:grpSpPr>
          <a:xfrm>
            <a:off x="466625" y="3801673"/>
            <a:ext cx="11268176" cy="871827"/>
            <a:chOff x="356692" y="2891795"/>
            <a:chExt cx="8488943" cy="457200"/>
          </a:xfrm>
          <a:solidFill>
            <a:schemeClr val="accent3"/>
          </a:solidFill>
        </p:grpSpPr>
        <p:sp>
          <p:nvSpPr>
            <p:cNvPr id="85" name="Rectangle 84"/>
            <p:cNvSpPr/>
            <p:nvPr/>
          </p:nvSpPr>
          <p:spPr>
            <a:xfrm>
              <a:off x="356692" y="2891795"/>
              <a:ext cx="8488943"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867">
                <a:solidFill>
                  <a:srgbClr val="FFFFFF"/>
                </a:solidFill>
              </a:endParaRPr>
            </a:p>
          </p:txBody>
        </p:sp>
        <p:sp>
          <p:nvSpPr>
            <p:cNvPr id="27" name="TextBox 26"/>
            <p:cNvSpPr txBox="1"/>
            <p:nvPr/>
          </p:nvSpPr>
          <p:spPr>
            <a:xfrm>
              <a:off x="454568" y="3051146"/>
              <a:ext cx="976974" cy="150677"/>
            </a:xfrm>
            <a:prstGeom prst="rect">
              <a:avLst/>
            </a:prstGeom>
            <a:grpFill/>
            <a:ln>
              <a:noFill/>
            </a:ln>
          </p:spPr>
          <p:txBody>
            <a:bodyPr wrap="none" lIns="0" tIns="0" rIns="0" bIns="0" rtlCol="0">
              <a:spAutoFit/>
            </a:bodyPr>
            <a:lstStyle/>
            <a:p>
              <a:pPr>
                <a:defRPr/>
              </a:pPr>
              <a:r>
                <a:rPr lang="en-US" sz="1867" kern="0" dirty="0">
                  <a:solidFill>
                    <a:schemeClr val="bg1">
                      <a:alpha val="99000"/>
                    </a:schemeClr>
                  </a:solidFill>
                </a:rPr>
                <a:t>Subscriptions</a:t>
              </a:r>
            </a:p>
          </p:txBody>
        </p:sp>
      </p:grpSp>
      <p:grpSp>
        <p:nvGrpSpPr>
          <p:cNvPr id="11" name="Group 10">
            <a:extLst>
              <a:ext uri="{FF2B5EF4-FFF2-40B4-BE49-F238E27FC236}">
                <a16:creationId xmlns:a16="http://schemas.microsoft.com/office/drawing/2014/main" id="{685CA202-F1F3-46A5-8626-EA062A527E50}"/>
              </a:ext>
            </a:extLst>
          </p:cNvPr>
          <p:cNvGrpSpPr/>
          <p:nvPr/>
        </p:nvGrpSpPr>
        <p:grpSpPr>
          <a:xfrm>
            <a:off x="466625" y="2941305"/>
            <a:ext cx="11268176" cy="871827"/>
            <a:chOff x="356692" y="2361236"/>
            <a:chExt cx="8488943" cy="457200"/>
          </a:xfrm>
          <a:solidFill>
            <a:schemeClr val="accent3">
              <a:lumMod val="60000"/>
              <a:lumOff val="40000"/>
            </a:schemeClr>
          </a:solidFill>
        </p:grpSpPr>
        <p:sp>
          <p:nvSpPr>
            <p:cNvPr id="80" name="Rectangle 79"/>
            <p:cNvSpPr/>
            <p:nvPr/>
          </p:nvSpPr>
          <p:spPr>
            <a:xfrm>
              <a:off x="356692" y="2361236"/>
              <a:ext cx="8488943"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867">
                <a:solidFill>
                  <a:srgbClr val="FFFFFF"/>
                </a:solidFill>
              </a:endParaRPr>
            </a:p>
          </p:txBody>
        </p:sp>
        <p:sp>
          <p:nvSpPr>
            <p:cNvPr id="101" name="TextBox 100"/>
            <p:cNvSpPr txBox="1"/>
            <p:nvPr/>
          </p:nvSpPr>
          <p:spPr>
            <a:xfrm>
              <a:off x="454568" y="2439194"/>
              <a:ext cx="1206424" cy="301353"/>
            </a:xfrm>
            <a:prstGeom prst="rect">
              <a:avLst/>
            </a:prstGeom>
            <a:grpFill/>
            <a:ln>
              <a:noFill/>
            </a:ln>
          </p:spPr>
          <p:txBody>
            <a:bodyPr wrap="none" lIns="0" tIns="0" rIns="0" bIns="0" rtlCol="0">
              <a:spAutoFit/>
            </a:bodyPr>
            <a:lstStyle/>
            <a:p>
              <a:pPr>
                <a:defRPr/>
              </a:pPr>
              <a:r>
                <a:rPr lang="en-US" sz="1867" kern="0" dirty="0">
                  <a:solidFill>
                    <a:srgbClr val="000000">
                      <a:alpha val="99000"/>
                    </a:srgbClr>
                  </a:solidFill>
                </a:rPr>
                <a:t>Accounts/ </a:t>
              </a:r>
              <a:br>
                <a:rPr lang="en-US" sz="1867" kern="0" dirty="0">
                  <a:solidFill>
                    <a:srgbClr val="000000">
                      <a:alpha val="99000"/>
                    </a:srgbClr>
                  </a:solidFill>
                </a:rPr>
              </a:br>
              <a:r>
                <a:rPr lang="en-US" sz="1867" kern="0" dirty="0">
                  <a:solidFill>
                    <a:srgbClr val="000000">
                      <a:alpha val="99000"/>
                    </a:srgbClr>
                  </a:solidFill>
                </a:rPr>
                <a:t>Account Owners</a:t>
              </a:r>
            </a:p>
          </p:txBody>
        </p:sp>
      </p:grpSp>
      <p:grpSp>
        <p:nvGrpSpPr>
          <p:cNvPr id="9" name="Group 8">
            <a:extLst>
              <a:ext uri="{FF2B5EF4-FFF2-40B4-BE49-F238E27FC236}">
                <a16:creationId xmlns:a16="http://schemas.microsoft.com/office/drawing/2014/main" id="{BD349648-44DD-4113-900B-8EBB8877DC3A}"/>
              </a:ext>
            </a:extLst>
          </p:cNvPr>
          <p:cNvGrpSpPr/>
          <p:nvPr/>
        </p:nvGrpSpPr>
        <p:grpSpPr>
          <a:xfrm>
            <a:off x="466625" y="2072083"/>
            <a:ext cx="11268176" cy="871827"/>
            <a:chOff x="356692" y="1827241"/>
            <a:chExt cx="8488943" cy="457200"/>
          </a:xfrm>
          <a:solidFill>
            <a:schemeClr val="accent3">
              <a:lumMod val="40000"/>
              <a:lumOff val="60000"/>
            </a:schemeClr>
          </a:solidFill>
        </p:grpSpPr>
        <p:sp>
          <p:nvSpPr>
            <p:cNvPr id="15" name="Rectangle 14"/>
            <p:cNvSpPr/>
            <p:nvPr/>
          </p:nvSpPr>
          <p:spPr>
            <a:xfrm>
              <a:off x="356692" y="1827241"/>
              <a:ext cx="8488943"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867">
                <a:solidFill>
                  <a:srgbClr val="FFFFFF"/>
                </a:solidFill>
              </a:endParaRPr>
            </a:p>
          </p:txBody>
        </p:sp>
        <p:sp>
          <p:nvSpPr>
            <p:cNvPr id="109" name="TextBox 108"/>
            <p:cNvSpPr txBox="1"/>
            <p:nvPr/>
          </p:nvSpPr>
          <p:spPr>
            <a:xfrm>
              <a:off x="454568" y="1986592"/>
              <a:ext cx="962483" cy="150677"/>
            </a:xfrm>
            <a:prstGeom prst="rect">
              <a:avLst/>
            </a:prstGeom>
            <a:grpFill/>
            <a:ln>
              <a:noFill/>
            </a:ln>
          </p:spPr>
          <p:txBody>
            <a:bodyPr wrap="none" lIns="0" tIns="0" rIns="0" bIns="0" rtlCol="0">
              <a:spAutoFit/>
            </a:bodyPr>
            <a:lstStyle/>
            <a:p>
              <a:pPr>
                <a:defRPr/>
              </a:pPr>
              <a:r>
                <a:rPr lang="en-US" sz="1867" kern="0" dirty="0">
                  <a:solidFill>
                    <a:srgbClr val="000000">
                      <a:alpha val="99000"/>
                    </a:srgbClr>
                  </a:solidFill>
                </a:rPr>
                <a:t>Departments</a:t>
              </a:r>
            </a:p>
          </p:txBody>
        </p:sp>
      </p:grpSp>
      <p:grpSp>
        <p:nvGrpSpPr>
          <p:cNvPr id="14" name="Group 13">
            <a:extLst>
              <a:ext uri="{FF2B5EF4-FFF2-40B4-BE49-F238E27FC236}">
                <a16:creationId xmlns:a16="http://schemas.microsoft.com/office/drawing/2014/main" id="{18FC7836-8614-4F27-B989-B568E22406A7}"/>
              </a:ext>
            </a:extLst>
          </p:cNvPr>
          <p:cNvGrpSpPr/>
          <p:nvPr/>
        </p:nvGrpSpPr>
        <p:grpSpPr>
          <a:xfrm>
            <a:off x="466625" y="4665320"/>
            <a:ext cx="11268176" cy="871827"/>
            <a:chOff x="356692" y="3424072"/>
            <a:chExt cx="8488943" cy="457200"/>
          </a:xfrm>
          <a:solidFill>
            <a:schemeClr val="accent3">
              <a:lumMod val="75000"/>
            </a:schemeClr>
          </a:solidFill>
        </p:grpSpPr>
        <p:sp>
          <p:nvSpPr>
            <p:cNvPr id="64" name="Rectangle 63"/>
            <p:cNvSpPr/>
            <p:nvPr/>
          </p:nvSpPr>
          <p:spPr>
            <a:xfrm>
              <a:off x="356692" y="3424072"/>
              <a:ext cx="8488943"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867">
                <a:solidFill>
                  <a:srgbClr val="FFFFFF"/>
                </a:solidFill>
              </a:endParaRPr>
            </a:p>
          </p:txBody>
        </p:sp>
        <p:sp>
          <p:nvSpPr>
            <p:cNvPr id="65" name="TextBox 64"/>
            <p:cNvSpPr txBox="1"/>
            <p:nvPr/>
          </p:nvSpPr>
          <p:spPr>
            <a:xfrm>
              <a:off x="454568" y="3583423"/>
              <a:ext cx="1246275" cy="150677"/>
            </a:xfrm>
            <a:prstGeom prst="rect">
              <a:avLst/>
            </a:prstGeom>
            <a:grpFill/>
            <a:ln>
              <a:noFill/>
            </a:ln>
          </p:spPr>
          <p:txBody>
            <a:bodyPr wrap="none" lIns="0" tIns="0" rIns="0" bIns="0" rtlCol="0">
              <a:spAutoFit/>
            </a:bodyPr>
            <a:lstStyle/>
            <a:p>
              <a:pPr>
                <a:defRPr/>
              </a:pPr>
              <a:r>
                <a:rPr lang="en-US" sz="1867" kern="0" dirty="0">
                  <a:solidFill>
                    <a:schemeClr val="bg1">
                      <a:alpha val="99000"/>
                    </a:schemeClr>
                  </a:solidFill>
                </a:rPr>
                <a:t>Resource Groups</a:t>
              </a:r>
            </a:p>
          </p:txBody>
        </p:sp>
      </p:grpSp>
      <p:grpSp>
        <p:nvGrpSpPr>
          <p:cNvPr id="16" name="Group 15">
            <a:extLst>
              <a:ext uri="{FF2B5EF4-FFF2-40B4-BE49-F238E27FC236}">
                <a16:creationId xmlns:a16="http://schemas.microsoft.com/office/drawing/2014/main" id="{8303474A-87DE-4939-9750-D4941F90BEBB}"/>
              </a:ext>
            </a:extLst>
          </p:cNvPr>
          <p:cNvGrpSpPr/>
          <p:nvPr/>
        </p:nvGrpSpPr>
        <p:grpSpPr>
          <a:xfrm>
            <a:off x="466625" y="5528967"/>
            <a:ext cx="11268176" cy="871827"/>
            <a:chOff x="356692" y="3956349"/>
            <a:chExt cx="8488943" cy="457200"/>
          </a:xfrm>
          <a:solidFill>
            <a:schemeClr val="accent3">
              <a:lumMod val="50000"/>
            </a:schemeClr>
          </a:solidFill>
        </p:grpSpPr>
        <p:sp>
          <p:nvSpPr>
            <p:cNvPr id="66" name="Rectangle 65"/>
            <p:cNvSpPr/>
            <p:nvPr/>
          </p:nvSpPr>
          <p:spPr>
            <a:xfrm>
              <a:off x="356692" y="3956349"/>
              <a:ext cx="8488943"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867">
                <a:solidFill>
                  <a:srgbClr val="FFFFFF"/>
                </a:solidFill>
              </a:endParaRPr>
            </a:p>
          </p:txBody>
        </p:sp>
        <p:sp>
          <p:nvSpPr>
            <p:cNvPr id="67" name="TextBox 66"/>
            <p:cNvSpPr txBox="1"/>
            <p:nvPr/>
          </p:nvSpPr>
          <p:spPr>
            <a:xfrm>
              <a:off x="454568" y="4115700"/>
              <a:ext cx="745109" cy="150677"/>
            </a:xfrm>
            <a:prstGeom prst="rect">
              <a:avLst/>
            </a:prstGeom>
            <a:grpFill/>
            <a:ln>
              <a:noFill/>
            </a:ln>
          </p:spPr>
          <p:txBody>
            <a:bodyPr wrap="none" lIns="0" tIns="0" rIns="0" bIns="0" rtlCol="0">
              <a:spAutoFit/>
            </a:bodyPr>
            <a:lstStyle/>
            <a:p>
              <a:pPr>
                <a:defRPr/>
              </a:pPr>
              <a:r>
                <a:rPr lang="en-US" sz="1867" kern="0" dirty="0">
                  <a:solidFill>
                    <a:schemeClr val="bg1">
                      <a:alpha val="99000"/>
                    </a:schemeClr>
                  </a:solidFill>
                </a:rPr>
                <a:t>Resources</a:t>
              </a:r>
            </a:p>
          </p:txBody>
        </p:sp>
      </p:grpSp>
      <p:sp>
        <p:nvSpPr>
          <p:cNvPr id="19" name="Rounded Rectangle 4"/>
          <p:cNvSpPr/>
          <p:nvPr/>
        </p:nvSpPr>
        <p:spPr>
          <a:xfrm>
            <a:off x="5069869" y="1463767"/>
            <a:ext cx="2438400" cy="365760"/>
          </a:xfrm>
          <a:prstGeom prst="rect">
            <a:avLst/>
          </a:prstGeom>
          <a:solidFill>
            <a:schemeClr val="bg1"/>
          </a:solidFill>
          <a:ln>
            <a:noFill/>
            <a:headEnd type="none" w="med" len="med"/>
            <a:tailEnd type="none" w="med" len="med"/>
          </a:ln>
          <a:effectLst/>
          <a:scene3d>
            <a:camera prst="orthographicFront"/>
            <a:lightRig rig="flat" dir="t"/>
          </a:scene3d>
          <a:sp3d prstMaterial="matte"/>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36" tIns="45719" rIns="91436" bIns="45719" numCol="1" spcCol="0" rtlCol="0" fromWordArt="0" anchor="ctr" anchorCtr="0" forceAA="0" compatLnSpc="1">
            <a:prstTxWarp prst="textNoShape">
              <a:avLst/>
            </a:prstTxWarp>
            <a:noAutofit/>
          </a:bodyPr>
          <a:lstStyle/>
          <a:p>
            <a:pPr algn="ctr">
              <a:defRPr/>
            </a:pPr>
            <a:r>
              <a:rPr lang="en-US" sz="1600" b="1" dirty="0">
                <a:solidFill>
                  <a:schemeClr val="accent1">
                    <a:alpha val="99000"/>
                  </a:schemeClr>
                </a:solidFill>
                <a:latin typeface="Segoe UI"/>
              </a:rPr>
              <a:t>Enterprise Agreement</a:t>
            </a:r>
          </a:p>
        </p:txBody>
      </p:sp>
      <p:sp>
        <p:nvSpPr>
          <p:cNvPr id="20" name="Right Brace 19"/>
          <p:cNvSpPr/>
          <p:nvPr/>
        </p:nvSpPr>
        <p:spPr>
          <a:xfrm rot="16200000">
            <a:off x="6035171" y="48013"/>
            <a:ext cx="489964" cy="4165903"/>
          </a:xfrm>
          <a:prstGeom prst="rightBrace">
            <a:avLst>
              <a:gd name="adj1" fmla="val 0"/>
              <a:gd name="adj2" fmla="val 50000"/>
            </a:avLst>
          </a:prstGeom>
          <a:ln w="222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sz="2400">
              <a:solidFill>
                <a:srgbClr val="00B0F0"/>
              </a:solidFill>
              <a:latin typeface="Segoe UI"/>
            </a:endParaRPr>
          </a:p>
        </p:txBody>
      </p:sp>
      <p:sp>
        <p:nvSpPr>
          <p:cNvPr id="21" name="Rounded Rectangle 4"/>
          <p:cNvSpPr/>
          <p:nvPr/>
        </p:nvSpPr>
        <p:spPr>
          <a:xfrm>
            <a:off x="7161737" y="2327413"/>
            <a:ext cx="2438400" cy="365760"/>
          </a:xfrm>
          <a:prstGeom prst="rect">
            <a:avLst/>
          </a:prstGeom>
          <a:solidFill>
            <a:schemeClr val="bg1"/>
          </a:solidFill>
          <a:ln>
            <a:noFill/>
            <a:headEnd type="none" w="med" len="med"/>
            <a:tailEnd type="none" w="med" len="med"/>
          </a:ln>
          <a:effectLst/>
          <a:scene3d>
            <a:camera prst="orthographicFront"/>
            <a:lightRig rig="flat" dir="t"/>
          </a:scene3d>
          <a:sp3d prstMaterial="matte"/>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36" tIns="45719" rIns="91436" bIns="45719" numCol="1" spcCol="0" rtlCol="0" fromWordArt="0" anchor="ctr" anchorCtr="0" forceAA="0" compatLnSpc="1">
            <a:prstTxWarp prst="textNoShape">
              <a:avLst/>
            </a:prstTxWarp>
            <a:noAutofit/>
          </a:bodyPr>
          <a:lstStyle/>
          <a:p>
            <a:pPr algn="ctr">
              <a:defRPr/>
            </a:pPr>
            <a:r>
              <a:rPr lang="en-US" sz="1600" b="1">
                <a:solidFill>
                  <a:schemeClr val="accent1">
                    <a:alpha val="99000"/>
                  </a:schemeClr>
                </a:solidFill>
                <a:latin typeface="Segoe UI"/>
              </a:rPr>
              <a:t>Marketing</a:t>
            </a:r>
          </a:p>
        </p:txBody>
      </p:sp>
      <p:sp>
        <p:nvSpPr>
          <p:cNvPr id="23" name="Rounded Rectangle 4"/>
          <p:cNvSpPr/>
          <p:nvPr/>
        </p:nvSpPr>
        <p:spPr>
          <a:xfrm>
            <a:off x="2978001" y="2327413"/>
            <a:ext cx="2438400" cy="365760"/>
          </a:xfrm>
          <a:prstGeom prst="rect">
            <a:avLst/>
          </a:prstGeom>
          <a:solidFill>
            <a:schemeClr val="bg1"/>
          </a:solidFill>
          <a:ln>
            <a:noFill/>
            <a:headEnd type="none" w="med" len="med"/>
            <a:tailEnd type="none" w="med" len="med"/>
          </a:ln>
          <a:effectLst/>
          <a:scene3d>
            <a:camera prst="orthographicFront"/>
            <a:lightRig rig="flat" dir="t"/>
          </a:scene3d>
          <a:sp3d prstMaterial="matte"/>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36" tIns="45719" rIns="91436" bIns="45719" numCol="1" spcCol="0" rtlCol="0" fromWordArt="0" anchor="ctr" anchorCtr="0" forceAA="0" compatLnSpc="1">
            <a:prstTxWarp prst="textNoShape">
              <a:avLst/>
            </a:prstTxWarp>
            <a:noAutofit/>
          </a:bodyPr>
          <a:lstStyle/>
          <a:p>
            <a:pPr algn="ctr">
              <a:defRPr/>
            </a:pPr>
            <a:r>
              <a:rPr lang="en-US" sz="1600" b="1">
                <a:solidFill>
                  <a:schemeClr val="accent1">
                    <a:alpha val="99000"/>
                  </a:schemeClr>
                </a:solidFill>
                <a:latin typeface="Segoe UI"/>
              </a:rPr>
              <a:t>R&amp;D</a:t>
            </a:r>
          </a:p>
        </p:txBody>
      </p:sp>
      <p:sp>
        <p:nvSpPr>
          <p:cNvPr id="82" name="Rounded Rectangle 4"/>
          <p:cNvSpPr/>
          <p:nvPr/>
        </p:nvSpPr>
        <p:spPr>
          <a:xfrm>
            <a:off x="7161737" y="3194336"/>
            <a:ext cx="2438400" cy="365760"/>
          </a:xfrm>
          <a:prstGeom prst="rect">
            <a:avLst/>
          </a:prstGeom>
          <a:solidFill>
            <a:schemeClr val="bg1"/>
          </a:solidFill>
          <a:ln>
            <a:noFill/>
            <a:headEnd type="none" w="med" len="med"/>
            <a:tailEnd type="none" w="med" len="med"/>
          </a:ln>
          <a:effectLst/>
          <a:scene3d>
            <a:camera prst="orthographicFront"/>
            <a:lightRig rig="flat" dir="t"/>
          </a:scene3d>
          <a:sp3d prstMaterial="matte"/>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36" tIns="45719" rIns="91436" bIns="45719" numCol="1" spcCol="0" rtlCol="0" fromWordArt="0" anchor="ctr" anchorCtr="0" forceAA="0" compatLnSpc="1">
            <a:prstTxWarp prst="textNoShape">
              <a:avLst/>
            </a:prstTxWarp>
            <a:noAutofit/>
          </a:bodyPr>
          <a:lstStyle/>
          <a:p>
            <a:pPr algn="ctr">
              <a:defRPr/>
            </a:pPr>
            <a:r>
              <a:rPr lang="en-US" sz="1600" b="1">
                <a:solidFill>
                  <a:schemeClr val="accent1">
                    <a:alpha val="99000"/>
                  </a:schemeClr>
                </a:solidFill>
                <a:latin typeface="Segoe UI"/>
              </a:rPr>
              <a:t>Jane Doe</a:t>
            </a:r>
          </a:p>
        </p:txBody>
      </p:sp>
      <p:cxnSp>
        <p:nvCxnSpPr>
          <p:cNvPr id="5" name="Straight Connector 4"/>
          <p:cNvCxnSpPr>
            <a:cxnSpLocks/>
            <a:stCxn id="23" idx="2"/>
          </p:cNvCxnSpPr>
          <p:nvPr/>
        </p:nvCxnSpPr>
        <p:spPr>
          <a:xfrm>
            <a:off x="4197201" y="2693173"/>
            <a:ext cx="0" cy="217516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cxnSpLocks/>
            <a:stCxn id="21" idx="2"/>
          </p:cNvCxnSpPr>
          <p:nvPr/>
        </p:nvCxnSpPr>
        <p:spPr>
          <a:xfrm>
            <a:off x="8380937" y="2693174"/>
            <a:ext cx="0" cy="220012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ounded Rectangle 4"/>
          <p:cNvSpPr/>
          <p:nvPr/>
        </p:nvSpPr>
        <p:spPr>
          <a:xfrm>
            <a:off x="7161737" y="4054707"/>
            <a:ext cx="2438400" cy="365760"/>
          </a:xfrm>
          <a:prstGeom prst="rect">
            <a:avLst/>
          </a:prstGeom>
          <a:solidFill>
            <a:schemeClr val="bg1"/>
          </a:solidFill>
          <a:ln>
            <a:noFill/>
            <a:headEnd type="none" w="med" len="med"/>
            <a:tailEnd type="none" w="med" len="med"/>
          </a:ln>
          <a:effectLst/>
          <a:scene3d>
            <a:camera prst="orthographicFront"/>
            <a:lightRig rig="flat" dir="t"/>
          </a:scene3d>
          <a:sp3d prstMaterial="matte"/>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defRPr/>
            </a:pPr>
            <a:r>
              <a:rPr lang="en-US" sz="1600" b="1" kern="0" dirty="0">
                <a:solidFill>
                  <a:schemeClr val="accent1">
                    <a:alpha val="99000"/>
                  </a:schemeClr>
                </a:solidFill>
                <a:latin typeface="Segoe UI"/>
              </a:rPr>
              <a:t>Production Web Sites</a:t>
            </a:r>
            <a:endParaRPr lang="en-US" sz="1600" b="1" dirty="0">
              <a:solidFill>
                <a:schemeClr val="accent1">
                  <a:alpha val="99000"/>
                </a:schemeClr>
              </a:solidFill>
              <a:latin typeface="Segoe UI"/>
            </a:endParaRPr>
          </a:p>
        </p:txBody>
      </p:sp>
      <p:pic>
        <p:nvPicPr>
          <p:cNvPr id="68" name="Picture 6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53256" y="5801832"/>
            <a:ext cx="316992" cy="316992"/>
          </a:xfrm>
          <a:prstGeom prst="rect">
            <a:avLst/>
          </a:prstGeom>
        </p:spPr>
      </p:pic>
      <p:pic>
        <p:nvPicPr>
          <p:cNvPr id="72" name="Picture 7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58859" y="4893299"/>
            <a:ext cx="415871" cy="415871"/>
          </a:xfrm>
          <a:prstGeom prst="rect">
            <a:avLst/>
          </a:prstGeom>
        </p:spPr>
      </p:pic>
      <p:cxnSp>
        <p:nvCxnSpPr>
          <p:cNvPr id="4" name="Elbow Connector 3"/>
          <p:cNvCxnSpPr>
            <a:stCxn id="34" idx="2"/>
            <a:endCxn id="72" idx="0"/>
          </p:cNvCxnSpPr>
          <p:nvPr/>
        </p:nvCxnSpPr>
        <p:spPr>
          <a:xfrm rot="5400000">
            <a:off x="3345583" y="4041681"/>
            <a:ext cx="472832" cy="1230407"/>
          </a:xfrm>
          <a:prstGeom prst="bentConnector3">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a:stCxn id="72" idx="2"/>
          </p:cNvCxnSpPr>
          <p:nvPr/>
        </p:nvCxnSpPr>
        <p:spPr>
          <a:xfrm>
            <a:off x="2966795" y="5309169"/>
            <a:ext cx="0" cy="453019"/>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a:stCxn id="72" idx="2"/>
          </p:cNvCxnSpPr>
          <p:nvPr/>
        </p:nvCxnSpPr>
        <p:spPr>
          <a:xfrm>
            <a:off x="2966795" y="5309170"/>
            <a:ext cx="312920" cy="47356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cxnSpLocks/>
            <a:stCxn id="72" idx="2"/>
          </p:cNvCxnSpPr>
          <p:nvPr/>
        </p:nvCxnSpPr>
        <p:spPr>
          <a:xfrm flipH="1">
            <a:off x="2625510" y="5309170"/>
            <a:ext cx="341285" cy="47283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172" name="Picture 12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156511" y="5808391"/>
            <a:ext cx="312979" cy="312979"/>
          </a:xfrm>
          <a:prstGeom prst="rect">
            <a:avLst/>
          </a:prstGeom>
        </p:spPr>
      </p:pic>
      <p:pic>
        <p:nvPicPr>
          <p:cNvPr id="173" name="Picture 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flipH="1">
            <a:off x="2826085" y="5820470"/>
            <a:ext cx="288823" cy="288823"/>
          </a:xfrm>
          <a:prstGeom prst="rect">
            <a:avLst/>
          </a:prstGeom>
        </p:spPr>
      </p:pic>
      <p:pic>
        <p:nvPicPr>
          <p:cNvPr id="174" name="Picture 7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203627" y="4893299"/>
            <a:ext cx="415871" cy="415871"/>
          </a:xfrm>
          <a:prstGeom prst="rect">
            <a:avLst/>
          </a:prstGeom>
        </p:spPr>
      </p:pic>
      <p:cxnSp>
        <p:nvCxnSpPr>
          <p:cNvPr id="176" name="Elbow Connector 3"/>
          <p:cNvCxnSpPr>
            <a:stCxn id="34" idx="2"/>
            <a:endCxn id="174" idx="0"/>
          </p:cNvCxnSpPr>
          <p:nvPr/>
        </p:nvCxnSpPr>
        <p:spPr>
          <a:xfrm rot="16200000" flipH="1">
            <a:off x="4567965" y="4049702"/>
            <a:ext cx="472832" cy="1214361"/>
          </a:xfrm>
          <a:prstGeom prst="bentConnector3">
            <a:avLst>
              <a:gd name="adj1" fmla="val 50000"/>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178" name="Picture 13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78866" y="5751440"/>
            <a:ext cx="475071" cy="426880"/>
          </a:xfrm>
          <a:prstGeom prst="rect">
            <a:avLst/>
          </a:prstGeom>
        </p:spPr>
      </p:pic>
      <p:cxnSp>
        <p:nvCxnSpPr>
          <p:cNvPr id="179" name="Straight Connector 86"/>
          <p:cNvCxnSpPr>
            <a:cxnSpLocks/>
            <a:stCxn id="174" idx="2"/>
            <a:endCxn id="178" idx="0"/>
          </p:cNvCxnSpPr>
          <p:nvPr/>
        </p:nvCxnSpPr>
        <p:spPr>
          <a:xfrm>
            <a:off x="5411563" y="5309170"/>
            <a:ext cx="4839" cy="44227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82" name="Picture 7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981098" y="4893299"/>
            <a:ext cx="415871" cy="415871"/>
          </a:xfrm>
          <a:prstGeom prst="rect">
            <a:avLst/>
          </a:prstGeom>
        </p:spPr>
      </p:pic>
      <p:cxnSp>
        <p:nvCxnSpPr>
          <p:cNvPr id="183" name="Straight Connector 9"/>
          <p:cNvCxnSpPr>
            <a:cxnSpLocks/>
            <a:stCxn id="182" idx="2"/>
          </p:cNvCxnSpPr>
          <p:nvPr/>
        </p:nvCxnSpPr>
        <p:spPr>
          <a:xfrm>
            <a:off x="4189033" y="5309170"/>
            <a:ext cx="0" cy="47283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76"/>
          <p:cNvCxnSpPr>
            <a:cxnSpLocks/>
            <a:stCxn id="182" idx="2"/>
          </p:cNvCxnSpPr>
          <p:nvPr/>
        </p:nvCxnSpPr>
        <p:spPr>
          <a:xfrm>
            <a:off x="4189034" y="5309169"/>
            <a:ext cx="350945" cy="453019"/>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5" name="Straight Connector 82"/>
          <p:cNvCxnSpPr>
            <a:stCxn id="182" idx="2"/>
            <a:endCxn id="190" idx="0"/>
          </p:cNvCxnSpPr>
          <p:nvPr/>
        </p:nvCxnSpPr>
        <p:spPr>
          <a:xfrm flipH="1">
            <a:off x="3769033" y="5309169"/>
            <a:ext cx="420001" cy="453019"/>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186" name="Picture 12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406279" y="5808391"/>
            <a:ext cx="312979" cy="312979"/>
          </a:xfrm>
          <a:prstGeom prst="rect">
            <a:avLst/>
          </a:prstGeom>
        </p:spPr>
      </p:pic>
      <p:pic>
        <p:nvPicPr>
          <p:cNvPr id="187" name="Picture 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flipH="1">
            <a:off x="4040150" y="5820470"/>
            <a:ext cx="288823" cy="288823"/>
          </a:xfrm>
          <a:prstGeom prst="rect">
            <a:avLst/>
          </a:prstGeom>
        </p:spPr>
      </p:pic>
      <p:pic>
        <p:nvPicPr>
          <p:cNvPr id="190" name="Image 18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3566340" y="5762189"/>
            <a:ext cx="405385" cy="405385"/>
          </a:xfrm>
          <a:prstGeom prst="rect">
            <a:avLst/>
          </a:prstGeom>
        </p:spPr>
      </p:pic>
      <p:pic>
        <p:nvPicPr>
          <p:cNvPr id="195" name="Picture 67"/>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553258" y="5801832"/>
            <a:ext cx="311325" cy="311325"/>
          </a:xfrm>
          <a:prstGeom prst="rect">
            <a:avLst/>
          </a:prstGeom>
        </p:spPr>
      </p:pic>
      <p:pic>
        <p:nvPicPr>
          <p:cNvPr id="196" name="Picture 7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950473" y="4893299"/>
            <a:ext cx="415871" cy="415871"/>
          </a:xfrm>
          <a:prstGeom prst="rect">
            <a:avLst/>
          </a:prstGeom>
        </p:spPr>
      </p:pic>
      <p:cxnSp>
        <p:nvCxnSpPr>
          <p:cNvPr id="197" name="Elbow Connector 3"/>
          <p:cNvCxnSpPr>
            <a:stCxn id="37" idx="2"/>
            <a:endCxn id="196" idx="0"/>
          </p:cNvCxnSpPr>
          <p:nvPr/>
        </p:nvCxnSpPr>
        <p:spPr>
          <a:xfrm rot="5400000">
            <a:off x="7533257" y="4045620"/>
            <a:ext cx="472832" cy="1222529"/>
          </a:xfrm>
          <a:prstGeom prst="bentConnector3">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9"/>
          <p:cNvCxnSpPr>
            <a:cxnSpLocks/>
            <a:stCxn id="196" idx="2"/>
          </p:cNvCxnSpPr>
          <p:nvPr/>
        </p:nvCxnSpPr>
        <p:spPr>
          <a:xfrm flipH="1">
            <a:off x="7153936" y="5309170"/>
            <a:ext cx="4473" cy="47283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76"/>
          <p:cNvCxnSpPr>
            <a:cxnSpLocks/>
            <a:stCxn id="196" idx="2"/>
          </p:cNvCxnSpPr>
          <p:nvPr/>
        </p:nvCxnSpPr>
        <p:spPr>
          <a:xfrm>
            <a:off x="7158409" y="5309170"/>
            <a:ext cx="360436" cy="47283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82"/>
          <p:cNvCxnSpPr>
            <a:cxnSpLocks/>
            <a:stCxn id="196" idx="2"/>
          </p:cNvCxnSpPr>
          <p:nvPr/>
        </p:nvCxnSpPr>
        <p:spPr>
          <a:xfrm flipH="1">
            <a:off x="6718699" y="5309170"/>
            <a:ext cx="439709" cy="472831"/>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201" name="Picture 12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409440" y="5808391"/>
            <a:ext cx="312979" cy="312979"/>
          </a:xfrm>
          <a:prstGeom prst="rect">
            <a:avLst/>
          </a:prstGeom>
        </p:spPr>
      </p:pic>
      <p:pic>
        <p:nvPicPr>
          <p:cNvPr id="202" name="Picture 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flipH="1">
            <a:off x="7009525" y="5820470"/>
            <a:ext cx="288823" cy="288823"/>
          </a:xfrm>
          <a:prstGeom prst="rect">
            <a:avLst/>
          </a:prstGeom>
        </p:spPr>
      </p:pic>
      <p:pic>
        <p:nvPicPr>
          <p:cNvPr id="203" name="Picture 7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92202" y="4893299"/>
            <a:ext cx="415871" cy="415871"/>
          </a:xfrm>
          <a:prstGeom prst="rect">
            <a:avLst/>
          </a:prstGeom>
        </p:spPr>
      </p:pic>
      <p:cxnSp>
        <p:nvCxnSpPr>
          <p:cNvPr id="204" name="Elbow Connector 3"/>
          <p:cNvCxnSpPr>
            <a:stCxn id="37" idx="2"/>
            <a:endCxn id="203" idx="0"/>
          </p:cNvCxnSpPr>
          <p:nvPr/>
        </p:nvCxnSpPr>
        <p:spPr>
          <a:xfrm rot="16200000" flipH="1">
            <a:off x="8754121" y="4047283"/>
            <a:ext cx="472832" cy="1219200"/>
          </a:xfrm>
          <a:prstGeom prst="bentConnector3">
            <a:avLst>
              <a:gd name="adj1" fmla="val 50000"/>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205" name="Picture 13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365418" y="5751440"/>
            <a:ext cx="475071" cy="426880"/>
          </a:xfrm>
          <a:prstGeom prst="rect">
            <a:avLst/>
          </a:prstGeom>
        </p:spPr>
      </p:pic>
      <p:cxnSp>
        <p:nvCxnSpPr>
          <p:cNvPr id="206" name="Straight Connector 86"/>
          <p:cNvCxnSpPr>
            <a:stCxn id="203" idx="2"/>
            <a:endCxn id="205" idx="0"/>
          </p:cNvCxnSpPr>
          <p:nvPr/>
        </p:nvCxnSpPr>
        <p:spPr>
          <a:xfrm>
            <a:off x="9600137" y="5309170"/>
            <a:ext cx="2816" cy="44227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07" name="Picture 7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171338" y="4893299"/>
            <a:ext cx="415871" cy="415871"/>
          </a:xfrm>
          <a:prstGeom prst="rect">
            <a:avLst/>
          </a:prstGeom>
        </p:spPr>
      </p:pic>
      <p:cxnSp>
        <p:nvCxnSpPr>
          <p:cNvPr id="208" name="Straight Connector 9"/>
          <p:cNvCxnSpPr>
            <a:cxnSpLocks/>
            <a:stCxn id="207" idx="2"/>
          </p:cNvCxnSpPr>
          <p:nvPr/>
        </p:nvCxnSpPr>
        <p:spPr>
          <a:xfrm flipH="1">
            <a:off x="8379134" y="5309170"/>
            <a:ext cx="140" cy="44777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76"/>
          <p:cNvCxnSpPr>
            <a:cxnSpLocks/>
            <a:stCxn id="207" idx="2"/>
          </p:cNvCxnSpPr>
          <p:nvPr/>
        </p:nvCxnSpPr>
        <p:spPr>
          <a:xfrm>
            <a:off x="8379273" y="5309170"/>
            <a:ext cx="358667" cy="47283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82"/>
          <p:cNvCxnSpPr>
            <a:cxnSpLocks/>
            <a:stCxn id="207" idx="2"/>
            <a:endCxn id="214" idx="0"/>
          </p:cNvCxnSpPr>
          <p:nvPr/>
        </p:nvCxnSpPr>
        <p:spPr>
          <a:xfrm flipH="1">
            <a:off x="7986492" y="5309169"/>
            <a:ext cx="392781" cy="4530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11" name="Picture 12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613012" y="5808391"/>
            <a:ext cx="312979" cy="312979"/>
          </a:xfrm>
          <a:prstGeom prst="rect">
            <a:avLst/>
          </a:prstGeom>
        </p:spPr>
      </p:pic>
      <p:pic>
        <p:nvPicPr>
          <p:cNvPr id="212" name="Picture 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flipH="1">
            <a:off x="8243837" y="5820470"/>
            <a:ext cx="288823" cy="288823"/>
          </a:xfrm>
          <a:prstGeom prst="rect">
            <a:avLst/>
          </a:prstGeom>
        </p:spPr>
      </p:pic>
      <p:pic>
        <p:nvPicPr>
          <p:cNvPr id="214" name="Image 21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783800" y="5762189"/>
            <a:ext cx="405385" cy="405385"/>
          </a:xfrm>
          <a:prstGeom prst="rect">
            <a:avLst/>
          </a:prstGeom>
        </p:spPr>
      </p:pic>
      <p:sp>
        <p:nvSpPr>
          <p:cNvPr id="3" name="ZoneTexte 2"/>
          <p:cNvSpPr txBox="1"/>
          <p:nvPr/>
        </p:nvSpPr>
        <p:spPr>
          <a:xfrm>
            <a:off x="9836833" y="1276962"/>
            <a:ext cx="1687356" cy="738664"/>
          </a:xfrm>
          <a:prstGeom prst="rect">
            <a:avLst/>
          </a:prstGeom>
          <a:noFill/>
        </p:spPr>
        <p:txBody>
          <a:bodyPr wrap="square" lIns="182880" tIns="146304" rIns="182880" bIns="146304" rtlCol="0">
            <a:spAutoFit/>
          </a:bodyPr>
          <a:lstStyle/>
          <a:p>
            <a:pPr>
              <a:lnSpc>
                <a:spcPct val="90000"/>
              </a:lnSpc>
              <a:spcAft>
                <a:spcPts val="600"/>
              </a:spcAft>
            </a:pPr>
            <a:r>
              <a:rPr lang="fr-FR" sz="1600" b="1" dirty="0">
                <a:gradFill>
                  <a:gsLst>
                    <a:gs pos="2917">
                      <a:schemeClr val="tx1"/>
                    </a:gs>
                    <a:gs pos="30000">
                      <a:schemeClr val="tx1"/>
                    </a:gs>
                  </a:gsLst>
                  <a:lin ang="5400000" scaled="0"/>
                </a:gradFill>
              </a:rPr>
              <a:t>E</a:t>
            </a:r>
            <a:r>
              <a:rPr lang="fr-FR" sz="1600" dirty="0">
                <a:gradFill>
                  <a:gsLst>
                    <a:gs pos="2917">
                      <a:schemeClr val="tx1"/>
                    </a:gs>
                    <a:gs pos="30000">
                      <a:schemeClr val="tx1"/>
                    </a:gs>
                  </a:gsLst>
                  <a:lin ang="5400000" scaled="0"/>
                </a:gradFill>
              </a:rPr>
              <a:t>nterprise </a:t>
            </a:r>
            <a:br>
              <a:rPr lang="fr-FR" sz="1600" dirty="0">
                <a:gradFill>
                  <a:gsLst>
                    <a:gs pos="2917">
                      <a:schemeClr val="tx1"/>
                    </a:gs>
                    <a:gs pos="30000">
                      <a:schemeClr val="tx1"/>
                    </a:gs>
                  </a:gsLst>
                  <a:lin ang="5400000" scaled="0"/>
                </a:gradFill>
              </a:rPr>
            </a:br>
            <a:r>
              <a:rPr lang="fr-FR" sz="1600" b="1" dirty="0">
                <a:gradFill>
                  <a:gsLst>
                    <a:gs pos="2917">
                      <a:schemeClr val="tx1"/>
                    </a:gs>
                    <a:gs pos="30000">
                      <a:schemeClr val="tx1"/>
                    </a:gs>
                  </a:gsLst>
                  <a:lin ang="5400000" scaled="0"/>
                </a:gradFill>
              </a:rPr>
              <a:t>A</a:t>
            </a:r>
            <a:r>
              <a:rPr lang="fr-FR" sz="1600" dirty="0">
                <a:gradFill>
                  <a:gsLst>
                    <a:gs pos="2917">
                      <a:schemeClr val="tx1"/>
                    </a:gs>
                    <a:gs pos="30000">
                      <a:schemeClr val="tx1"/>
                    </a:gs>
                  </a:gsLst>
                  <a:lin ang="5400000" scaled="0"/>
                </a:gradFill>
              </a:rPr>
              <a:t>greement</a:t>
            </a:r>
          </a:p>
        </p:txBody>
      </p:sp>
      <p:sp>
        <p:nvSpPr>
          <p:cNvPr id="73" name="ZoneTexte 72"/>
          <p:cNvSpPr txBox="1"/>
          <p:nvPr/>
        </p:nvSpPr>
        <p:spPr>
          <a:xfrm>
            <a:off x="9836833" y="4625856"/>
            <a:ext cx="1806625" cy="960263"/>
          </a:xfrm>
          <a:prstGeom prst="rect">
            <a:avLst/>
          </a:prstGeom>
          <a:noFill/>
        </p:spPr>
        <p:txBody>
          <a:bodyPr wrap="square" lIns="182880" tIns="146304" rIns="182880" bIns="146304" rtlCol="0">
            <a:spAutoFit/>
          </a:bodyPr>
          <a:lstStyle/>
          <a:p>
            <a:pPr>
              <a:lnSpc>
                <a:spcPct val="90000"/>
              </a:lnSpc>
              <a:spcAft>
                <a:spcPts val="600"/>
              </a:spcAft>
            </a:pPr>
            <a:r>
              <a:rPr lang="fr-FR" sz="1600" b="1" dirty="0">
                <a:solidFill>
                  <a:schemeClr val="bg1"/>
                </a:solidFill>
              </a:rPr>
              <a:t>A</a:t>
            </a:r>
            <a:r>
              <a:rPr lang="fr-FR" sz="1600" dirty="0">
                <a:solidFill>
                  <a:schemeClr val="bg1"/>
                </a:solidFill>
              </a:rPr>
              <a:t>zure</a:t>
            </a:r>
            <a:br>
              <a:rPr lang="fr-FR" sz="1600" dirty="0">
                <a:solidFill>
                  <a:schemeClr val="bg1"/>
                </a:solidFill>
              </a:rPr>
            </a:br>
            <a:r>
              <a:rPr lang="fr-FR" sz="1600" b="1" dirty="0">
                <a:solidFill>
                  <a:schemeClr val="bg1"/>
                </a:solidFill>
              </a:rPr>
              <a:t>R</a:t>
            </a:r>
            <a:r>
              <a:rPr lang="fr-FR" sz="1600" dirty="0">
                <a:solidFill>
                  <a:schemeClr val="bg1"/>
                </a:solidFill>
              </a:rPr>
              <a:t>esource </a:t>
            </a:r>
            <a:br>
              <a:rPr lang="fr-FR" sz="1600" dirty="0">
                <a:solidFill>
                  <a:schemeClr val="bg1"/>
                </a:solidFill>
              </a:rPr>
            </a:br>
            <a:r>
              <a:rPr lang="fr-FR" sz="1600" b="1" dirty="0">
                <a:solidFill>
                  <a:schemeClr val="bg1"/>
                </a:solidFill>
              </a:rPr>
              <a:t>M</a:t>
            </a:r>
            <a:r>
              <a:rPr lang="fr-FR" sz="1600" dirty="0">
                <a:solidFill>
                  <a:schemeClr val="bg1"/>
                </a:solidFill>
              </a:rPr>
              <a:t>anagement</a:t>
            </a:r>
          </a:p>
        </p:txBody>
      </p:sp>
      <p:sp>
        <p:nvSpPr>
          <p:cNvPr id="6" name="Title 5">
            <a:extLst>
              <a:ext uri="{FF2B5EF4-FFF2-40B4-BE49-F238E27FC236}">
                <a16:creationId xmlns:a16="http://schemas.microsoft.com/office/drawing/2014/main" id="{DA57FC55-B4C4-4AB5-8FA8-6D571659FA5D}"/>
              </a:ext>
            </a:extLst>
          </p:cNvPr>
          <p:cNvSpPr>
            <a:spLocks noGrp="1"/>
          </p:cNvSpPr>
          <p:nvPr>
            <p:ph type="title"/>
          </p:nvPr>
        </p:nvSpPr>
        <p:spPr>
          <a:xfrm>
            <a:off x="406400" y="365130"/>
            <a:ext cx="11290300" cy="1128922"/>
          </a:xfrm>
        </p:spPr>
        <p:txBody>
          <a:bodyPr/>
          <a:lstStyle/>
          <a:p>
            <a:r>
              <a:rPr lang="en-US" dirty="0"/>
              <a:t>Enterprise setup</a:t>
            </a:r>
          </a:p>
        </p:txBody>
      </p:sp>
      <p:sp>
        <p:nvSpPr>
          <p:cNvPr id="34" name="Rounded Rectangle 4"/>
          <p:cNvSpPr/>
          <p:nvPr/>
        </p:nvSpPr>
        <p:spPr>
          <a:xfrm>
            <a:off x="2978001" y="4054707"/>
            <a:ext cx="2438400" cy="365760"/>
          </a:xfrm>
          <a:prstGeom prst="rect">
            <a:avLst/>
          </a:prstGeom>
          <a:solidFill>
            <a:schemeClr val="bg1"/>
          </a:solidFill>
          <a:ln>
            <a:noFill/>
            <a:headEnd type="none" w="med" len="med"/>
            <a:tailEnd type="none" w="med" len="med"/>
          </a:ln>
          <a:effectLst/>
          <a:scene3d>
            <a:camera prst="orthographicFront"/>
            <a:lightRig rig="flat" dir="t"/>
          </a:scene3d>
          <a:sp3d prstMaterial="matte"/>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defRPr/>
            </a:pPr>
            <a:r>
              <a:rPr lang="en-US" sz="1600" b="1" dirty="0">
                <a:solidFill>
                  <a:schemeClr val="accent1">
                    <a:alpha val="99000"/>
                  </a:schemeClr>
                </a:solidFill>
                <a:latin typeface="Segoe UI"/>
              </a:rPr>
              <a:t>Project Dev</a:t>
            </a:r>
          </a:p>
        </p:txBody>
      </p:sp>
      <p:sp>
        <p:nvSpPr>
          <p:cNvPr id="81" name="Rounded Rectangle 4"/>
          <p:cNvSpPr/>
          <p:nvPr/>
        </p:nvSpPr>
        <p:spPr>
          <a:xfrm>
            <a:off x="2978001" y="3194336"/>
            <a:ext cx="2438400" cy="365760"/>
          </a:xfrm>
          <a:prstGeom prst="rect">
            <a:avLst/>
          </a:prstGeom>
          <a:solidFill>
            <a:schemeClr val="bg1"/>
          </a:solidFill>
          <a:ln>
            <a:noFill/>
            <a:headEnd type="none" w="med" len="med"/>
            <a:tailEnd type="none" w="med" len="med"/>
          </a:ln>
          <a:effectLst/>
          <a:scene3d>
            <a:camera prst="orthographicFront"/>
            <a:lightRig rig="flat" dir="t"/>
          </a:scene3d>
          <a:sp3d prstMaterial="matte"/>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36" tIns="45719" rIns="91436" bIns="45719" numCol="1" spcCol="0" rtlCol="0" fromWordArt="0" anchor="ctr" anchorCtr="0" forceAA="0" compatLnSpc="1">
            <a:prstTxWarp prst="textNoShape">
              <a:avLst/>
            </a:prstTxWarp>
            <a:noAutofit/>
          </a:bodyPr>
          <a:lstStyle/>
          <a:p>
            <a:pPr algn="ctr">
              <a:defRPr/>
            </a:pPr>
            <a:r>
              <a:rPr lang="en-US" sz="1600" b="1" dirty="0">
                <a:solidFill>
                  <a:schemeClr val="accent1">
                    <a:alpha val="99000"/>
                  </a:schemeClr>
                </a:solidFill>
                <a:latin typeface="Segoe UI"/>
              </a:rPr>
              <a:t>John Smith</a:t>
            </a:r>
          </a:p>
        </p:txBody>
      </p:sp>
    </p:spTree>
    <p:extLst>
      <p:ext uri="{BB962C8B-B14F-4D97-AF65-F5344CB8AC3E}">
        <p14:creationId xmlns:p14="http://schemas.microsoft.com/office/powerpoint/2010/main" val="303944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210733"/>
            <a:ext cx="11277600" cy="51456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Title 2"/>
          <p:cNvSpPr>
            <a:spLocks noGrp="1"/>
          </p:cNvSpPr>
          <p:nvPr>
            <p:ph type="title"/>
          </p:nvPr>
        </p:nvSpPr>
        <p:spPr>
          <a:xfrm>
            <a:off x="406400" y="365129"/>
            <a:ext cx="11290300" cy="624367"/>
          </a:xfrm>
        </p:spPr>
        <p:txBody>
          <a:bodyPr/>
          <a:lstStyle/>
          <a:p>
            <a:r>
              <a:rPr lang="en-US" dirty="0"/>
              <a:t>Key scenarios to get started with Azure</a:t>
            </a:r>
          </a:p>
        </p:txBody>
      </p:sp>
      <p:sp>
        <p:nvSpPr>
          <p:cNvPr id="52" name="Text Placeholder 1"/>
          <p:cNvSpPr txBox="1">
            <a:spLocks/>
          </p:cNvSpPr>
          <p:nvPr/>
        </p:nvSpPr>
        <p:spPr>
          <a:xfrm>
            <a:off x="-299624" y="4845842"/>
            <a:ext cx="6316663" cy="1648281"/>
          </a:xfrm>
          <a:prstGeom prst="rect">
            <a:avLst/>
          </a:prstGeom>
        </p:spPr>
        <p:txBody>
          <a:bodyPr/>
          <a:lstStyle>
            <a:lvl1pPr marL="336076" marR="0" indent="-336076"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3920"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a:buClr>
                <a:prstClr val="white"/>
              </a:buClr>
            </a:pPr>
            <a:endParaRPr lang="en-US" sz="1800">
              <a:solidFill>
                <a:srgbClr val="000000"/>
              </a:solidFill>
              <a:latin typeface="Segoe UI Semibold"/>
            </a:endParaRPr>
          </a:p>
        </p:txBody>
      </p:sp>
      <p:sp>
        <p:nvSpPr>
          <p:cNvPr id="55" name="Freeform 9"/>
          <p:cNvSpPr>
            <a:spLocks noChangeAspect="1"/>
          </p:cNvSpPr>
          <p:nvPr/>
        </p:nvSpPr>
        <p:spPr bwMode="auto">
          <a:xfrm>
            <a:off x="6349297" y="1570794"/>
            <a:ext cx="5191953" cy="276093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ysClr val="window" lastClr="FFFFFF"/>
          </a:solidFill>
          <a:ln w="31750">
            <a:solidFill>
              <a:srgbClr val="0078D7"/>
            </a:solidFill>
          </a:ln>
        </p:spPr>
        <p:txBody>
          <a:bodyPr vert="horz" wrap="square" lIns="87880" tIns="43940" rIns="87880" bIns="43940" numCol="1" anchor="t" anchorCtr="0" compatLnSpc="1">
            <a:prstTxWarp prst="textNoShape">
              <a:avLst/>
            </a:prstTxWarp>
          </a:bodyPr>
          <a:lstStyle/>
          <a:p>
            <a:pPr defTabSz="896332">
              <a:defRPr/>
            </a:pPr>
            <a:endParaRPr lang="en-US" sz="1731" kern="0">
              <a:solidFill>
                <a:srgbClr val="505050"/>
              </a:solidFill>
            </a:endParaRPr>
          </a:p>
        </p:txBody>
      </p:sp>
      <p:sp>
        <p:nvSpPr>
          <p:cNvPr id="56" name="Rectangle 55"/>
          <p:cNvSpPr/>
          <p:nvPr/>
        </p:nvSpPr>
        <p:spPr>
          <a:xfrm>
            <a:off x="9047031" y="2659088"/>
            <a:ext cx="2522372" cy="584775"/>
          </a:xfrm>
          <a:prstGeom prst="rect">
            <a:avLst/>
          </a:prstGeom>
          <a:noFill/>
          <a:ln w="12700" cap="flat" cmpd="sng" algn="ctr">
            <a:noFill/>
            <a:prstDash val="solid"/>
            <a:miter lim="800000"/>
          </a:ln>
          <a:effectLst/>
        </p:spPr>
        <p:txBody>
          <a:bodyPr wrap="square" rtlCol="0" anchor="ctr">
            <a:spAutoFit/>
          </a:bodyPr>
          <a:lstStyle/>
          <a:p>
            <a:pPr algn="ctr" defTabSz="914344">
              <a:defRPr/>
            </a:pPr>
            <a:r>
              <a:rPr lang="en-US" sz="3200" b="1" kern="0" dirty="0">
                <a:gradFill>
                  <a:gsLst>
                    <a:gs pos="0">
                      <a:srgbClr val="0078D7"/>
                    </a:gs>
                    <a:gs pos="100000">
                      <a:srgbClr val="0078D7"/>
                    </a:gs>
                  </a:gsLst>
                  <a:lin ang="5400000" scaled="0"/>
                </a:gradFill>
              </a:rPr>
              <a:t>AZURE</a:t>
            </a:r>
          </a:p>
        </p:txBody>
      </p:sp>
      <p:sp>
        <p:nvSpPr>
          <p:cNvPr id="57" name="Rectangle 56"/>
          <p:cNvSpPr/>
          <p:nvPr/>
        </p:nvSpPr>
        <p:spPr>
          <a:xfrm>
            <a:off x="686375" y="2296712"/>
            <a:ext cx="3833688" cy="2264049"/>
          </a:xfrm>
          <a:prstGeom prst="rect">
            <a:avLst/>
          </a:prstGeom>
          <a:solidFill>
            <a:schemeClr val="accent1"/>
          </a:solidFill>
          <a:ln w="57150" cap="flat" cmpd="sng" algn="ctr">
            <a:noFill/>
            <a:prstDash val="solid"/>
            <a:miter lim="800000"/>
          </a:ln>
          <a:effectLst/>
        </p:spPr>
        <p:txBody>
          <a:bodyPr rtlCol="0" anchor="ctr"/>
          <a:lstStyle/>
          <a:p>
            <a:pPr algn="ctr" defTabSz="896364">
              <a:defRPr/>
            </a:pPr>
            <a:r>
              <a:rPr lang="en-US" sz="1765" kern="0">
                <a:solidFill>
                  <a:srgbClr val="FFFFFF"/>
                </a:solidFill>
                <a:latin typeface="Segoe UI"/>
              </a:rPr>
              <a:t> </a:t>
            </a:r>
          </a:p>
        </p:txBody>
      </p:sp>
      <p:sp>
        <p:nvSpPr>
          <p:cNvPr id="58" name="TextBox 57"/>
          <p:cNvSpPr txBox="1"/>
          <p:nvPr/>
        </p:nvSpPr>
        <p:spPr>
          <a:xfrm>
            <a:off x="852860" y="3780493"/>
            <a:ext cx="1423648" cy="635559"/>
          </a:xfrm>
          <a:prstGeom prst="rect">
            <a:avLst/>
          </a:prstGeom>
          <a:noFill/>
        </p:spPr>
        <p:txBody>
          <a:bodyPr wrap="square" rtlCol="0">
            <a:spAutoFit/>
          </a:bodyPr>
          <a:lstStyle/>
          <a:p>
            <a:pPr defTabSz="896364">
              <a:defRPr/>
            </a:pPr>
            <a:r>
              <a:rPr lang="en-US" sz="1765" kern="0" dirty="0">
                <a:solidFill>
                  <a:srgbClr val="FFFFFF"/>
                </a:solidFill>
              </a:rPr>
              <a:t>Corporate </a:t>
            </a:r>
          </a:p>
          <a:p>
            <a:pPr defTabSz="896364">
              <a:defRPr/>
            </a:pPr>
            <a:r>
              <a:rPr lang="en-US" sz="1765" kern="0" dirty="0">
                <a:solidFill>
                  <a:srgbClr val="FFFFFF"/>
                </a:solidFill>
              </a:rPr>
              <a:t>Network</a:t>
            </a:r>
          </a:p>
        </p:txBody>
      </p:sp>
      <p:sp>
        <p:nvSpPr>
          <p:cNvPr id="59" name="TextBox 58"/>
          <p:cNvSpPr txBox="1"/>
          <p:nvPr/>
        </p:nvSpPr>
        <p:spPr>
          <a:xfrm>
            <a:off x="1775610" y="2385287"/>
            <a:ext cx="1670990" cy="666977"/>
          </a:xfrm>
          <a:prstGeom prst="rect">
            <a:avLst/>
          </a:prstGeom>
          <a:noFill/>
        </p:spPr>
        <p:txBody>
          <a:bodyPr wrap="square" rtlCol="0">
            <a:spAutoFit/>
          </a:bodyPr>
          <a:lstStyle/>
          <a:p>
            <a:pPr algn="r" defTabSz="896364">
              <a:defRPr/>
            </a:pPr>
            <a:r>
              <a:rPr lang="en-US" sz="1867" kern="0" dirty="0">
                <a:solidFill>
                  <a:schemeClr val="bg1"/>
                </a:solidFill>
              </a:rPr>
              <a:t>Microsoft SQL </a:t>
            </a:r>
            <a:br>
              <a:rPr lang="en-US" sz="1867" kern="0" dirty="0">
                <a:solidFill>
                  <a:schemeClr val="bg1"/>
                </a:solidFill>
              </a:rPr>
            </a:br>
            <a:r>
              <a:rPr lang="en-US" sz="1867" kern="0" dirty="0">
                <a:solidFill>
                  <a:schemeClr val="bg1"/>
                </a:solidFill>
              </a:rPr>
              <a:t>Server VM </a:t>
            </a:r>
          </a:p>
        </p:txBody>
      </p:sp>
      <p:pic>
        <p:nvPicPr>
          <p:cNvPr id="60" name="Picture 59"/>
          <p:cNvPicPr>
            <a:picLocks noChangeAspect="1"/>
          </p:cNvPicPr>
          <p:nvPr/>
        </p:nvPicPr>
        <p:blipFill>
          <a:blip r:embed="rId4">
            <a:biLevel thresh="25000"/>
          </a:blip>
          <a:stretch>
            <a:fillRect/>
          </a:stretch>
        </p:blipFill>
        <p:spPr>
          <a:xfrm>
            <a:off x="940250" y="3018034"/>
            <a:ext cx="517093" cy="802679"/>
          </a:xfrm>
          <a:prstGeom prst="rect">
            <a:avLst/>
          </a:prstGeom>
        </p:spPr>
      </p:pic>
      <p:sp>
        <p:nvSpPr>
          <p:cNvPr id="61" name="TextBox 311"/>
          <p:cNvSpPr txBox="1"/>
          <p:nvPr/>
        </p:nvSpPr>
        <p:spPr>
          <a:xfrm>
            <a:off x="1962651" y="3829876"/>
            <a:ext cx="1473308" cy="686739"/>
          </a:xfrm>
          <a:prstGeom prst="rect">
            <a:avLst/>
          </a:prstGeom>
          <a:noFill/>
        </p:spPr>
        <p:txBody>
          <a:bodyPr wrap="square" lIns="111012" tIns="55505" rIns="111012" bIns="55505"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indent="-155453" algn="r" defTabSz="932719">
              <a:defRPr/>
            </a:pPr>
            <a:r>
              <a:rPr lang="en-US" sz="1867" dirty="0">
                <a:solidFill>
                  <a:schemeClr val="bg1"/>
                </a:solidFill>
              </a:rPr>
              <a:t>Application VM</a:t>
            </a:r>
          </a:p>
        </p:txBody>
      </p:sp>
      <p:sp>
        <p:nvSpPr>
          <p:cNvPr id="62" name="Rectangle 61"/>
          <p:cNvSpPr/>
          <p:nvPr/>
        </p:nvSpPr>
        <p:spPr>
          <a:xfrm>
            <a:off x="4667983" y="2592573"/>
            <a:ext cx="1699504" cy="379656"/>
          </a:xfrm>
          <a:prstGeom prst="rect">
            <a:avLst/>
          </a:prstGeom>
        </p:spPr>
        <p:txBody>
          <a:bodyPr wrap="none">
            <a:spAutoFit/>
          </a:bodyPr>
          <a:lstStyle/>
          <a:p>
            <a:pPr>
              <a:buClr>
                <a:prstClr val="black"/>
              </a:buClr>
              <a:defRPr/>
            </a:pPr>
            <a:r>
              <a:rPr lang="en-US" sz="1867" b="1" kern="0" dirty="0"/>
              <a:t>LIFT AND SHIFT</a:t>
            </a:r>
          </a:p>
        </p:txBody>
      </p:sp>
      <p:sp>
        <p:nvSpPr>
          <p:cNvPr id="63" name="Rectangle 62"/>
          <p:cNvSpPr/>
          <p:nvPr/>
        </p:nvSpPr>
        <p:spPr>
          <a:xfrm>
            <a:off x="7785847" y="4978969"/>
            <a:ext cx="1533899" cy="379656"/>
          </a:xfrm>
          <a:prstGeom prst="rect">
            <a:avLst/>
          </a:prstGeom>
        </p:spPr>
        <p:txBody>
          <a:bodyPr wrap="square">
            <a:spAutoFit/>
          </a:bodyPr>
          <a:lstStyle/>
          <a:p>
            <a:pPr marL="0" lvl="1">
              <a:buClr>
                <a:prstClr val="black"/>
              </a:buClr>
              <a:defRPr/>
            </a:pPr>
            <a:r>
              <a:rPr lang="en-US" sz="1867" b="1" kern="0" dirty="0"/>
              <a:t>ARCHIVE </a:t>
            </a:r>
          </a:p>
        </p:txBody>
      </p:sp>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1657" y="3207927"/>
            <a:ext cx="780289" cy="780291"/>
          </a:xfrm>
          <a:prstGeom prst="rect">
            <a:avLst/>
          </a:prstGeom>
        </p:spPr>
      </p:pic>
      <p:grpSp>
        <p:nvGrpSpPr>
          <p:cNvPr id="65" name="Group 64"/>
          <p:cNvGrpSpPr/>
          <p:nvPr>
            <p:custDataLst>
              <p:custData r:id="rId1"/>
            </p:custDataLst>
          </p:nvPr>
        </p:nvGrpSpPr>
        <p:grpSpPr>
          <a:xfrm>
            <a:off x="3484999" y="2507669"/>
            <a:ext cx="854660" cy="961228"/>
            <a:chOff x="1901403" y="1722829"/>
            <a:chExt cx="854660" cy="961228"/>
          </a:xfrm>
        </p:grpSpPr>
        <p:sp>
          <p:nvSpPr>
            <p:cNvPr id="94" name="Freeform 93"/>
            <p:cNvSpPr>
              <a:spLocks noChangeAspect="1" noEditPoints="1"/>
            </p:cNvSpPr>
            <p:nvPr/>
          </p:nvSpPr>
          <p:spPr bwMode="auto">
            <a:xfrm>
              <a:off x="1901403" y="1722829"/>
              <a:ext cx="413317" cy="791564"/>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ysClr val="window" lastClr="FFFFFF"/>
            </a:solidFill>
            <a:ln w="12700" cap="flat" cmpd="sng">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719">
                <a:defRPr/>
              </a:pPr>
              <a:endParaRPr lang="en-GB">
                <a:solidFill>
                  <a:prstClr val="black"/>
                </a:solidFill>
                <a:latin typeface="Segoe UI"/>
              </a:endParaRPr>
            </a:p>
          </p:txBody>
        </p:sp>
        <p:pic>
          <p:nvPicPr>
            <p:cNvPr id="95" name="Picture 94"/>
            <p:cNvPicPr>
              <a:picLocks noChangeAspect="1"/>
            </p:cNvPicPr>
            <p:nvPr/>
          </p:nvPicPr>
          <p:blipFill>
            <a:blip r:embed="rId6">
              <a:biLevel thresh="50000"/>
            </a:blip>
            <a:stretch>
              <a:fillRect/>
            </a:stretch>
          </p:blipFill>
          <p:spPr>
            <a:xfrm>
              <a:off x="2260928" y="2041854"/>
              <a:ext cx="495135" cy="642203"/>
            </a:xfrm>
            <a:prstGeom prst="rect">
              <a:avLst/>
            </a:prstGeom>
            <a:noFill/>
            <a:ln w="63500">
              <a:noFill/>
            </a:ln>
            <a:effectLst>
              <a:softEdge rad="0"/>
            </a:effectLst>
          </p:spPr>
        </p:pic>
      </p:grpSp>
      <p:sp>
        <p:nvSpPr>
          <p:cNvPr id="66" name="Freeform 65"/>
          <p:cNvSpPr>
            <a:spLocks noChangeAspect="1" noEditPoints="1"/>
          </p:cNvSpPr>
          <p:nvPr/>
        </p:nvSpPr>
        <p:spPr bwMode="auto">
          <a:xfrm>
            <a:off x="3500888" y="3531474"/>
            <a:ext cx="413317" cy="791564"/>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ysClr val="window" lastClr="FFFFFF"/>
          </a:solidFill>
          <a:ln w="12700" cap="flat" cmpd="sng">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719">
              <a:defRPr/>
            </a:pPr>
            <a:endParaRPr lang="en-GB">
              <a:solidFill>
                <a:prstClr val="black"/>
              </a:solidFill>
              <a:latin typeface="Segoe UI"/>
            </a:endParaRPr>
          </a:p>
        </p:txBody>
      </p:sp>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79193" y="2427636"/>
            <a:ext cx="780289" cy="780291"/>
          </a:xfrm>
          <a:prstGeom prst="rect">
            <a:avLst/>
          </a:prstGeom>
        </p:spPr>
      </p:pic>
      <p:pic>
        <p:nvPicPr>
          <p:cNvPr id="68" name="Picture 67"/>
          <p:cNvPicPr>
            <a:picLocks noChangeAspect="1"/>
          </p:cNvPicPr>
          <p:nvPr/>
        </p:nvPicPr>
        <p:blipFill>
          <a:blip r:embed="rId6"/>
          <a:stretch>
            <a:fillRect/>
          </a:stretch>
        </p:blipFill>
        <p:spPr>
          <a:xfrm>
            <a:off x="8600614" y="2272251"/>
            <a:ext cx="495135" cy="651076"/>
          </a:xfrm>
          <a:prstGeom prst="rect">
            <a:avLst/>
          </a:prstGeom>
        </p:spPr>
      </p:pic>
      <p:cxnSp>
        <p:nvCxnSpPr>
          <p:cNvPr id="69" name="Straight Connector 68"/>
          <p:cNvCxnSpPr>
            <a:cxnSpLocks/>
          </p:cNvCxnSpPr>
          <p:nvPr/>
        </p:nvCxnSpPr>
        <p:spPr>
          <a:xfrm flipH="1" flipV="1">
            <a:off x="3293604" y="3134913"/>
            <a:ext cx="188584" cy="1"/>
          </a:xfrm>
          <a:prstGeom prst="line">
            <a:avLst/>
          </a:prstGeom>
          <a:noFill/>
          <a:ln w="22225" cap="flat" cmpd="sng" algn="ctr">
            <a:solidFill>
              <a:sysClr val="window" lastClr="FFFFFF"/>
            </a:solidFill>
            <a:prstDash val="solid"/>
            <a:miter lim="800000"/>
            <a:headEnd type="none"/>
            <a:tailEnd type="none"/>
          </a:ln>
          <a:effectLst/>
        </p:spPr>
      </p:cxnSp>
      <p:cxnSp>
        <p:nvCxnSpPr>
          <p:cNvPr id="70" name="Straight Connector 69"/>
          <p:cNvCxnSpPr>
            <a:cxnSpLocks/>
          </p:cNvCxnSpPr>
          <p:nvPr/>
        </p:nvCxnSpPr>
        <p:spPr>
          <a:xfrm flipH="1" flipV="1">
            <a:off x="3286577" y="3741383"/>
            <a:ext cx="256865" cy="3128"/>
          </a:xfrm>
          <a:prstGeom prst="line">
            <a:avLst/>
          </a:prstGeom>
          <a:noFill/>
          <a:ln w="22225" cap="flat" cmpd="sng" algn="ctr">
            <a:solidFill>
              <a:sysClr val="window" lastClr="FFFFFF"/>
            </a:solidFill>
            <a:prstDash val="solid"/>
            <a:miter lim="800000"/>
            <a:headEnd type="none"/>
            <a:tailEnd type="none"/>
          </a:ln>
          <a:effectLst/>
        </p:spPr>
      </p:cxnSp>
      <p:cxnSp>
        <p:nvCxnSpPr>
          <p:cNvPr id="71" name="Straight Connector 70"/>
          <p:cNvCxnSpPr>
            <a:cxnSpLocks/>
          </p:cNvCxnSpPr>
          <p:nvPr/>
        </p:nvCxnSpPr>
        <p:spPr>
          <a:xfrm>
            <a:off x="3293607" y="3134913"/>
            <a:ext cx="1147" cy="613513"/>
          </a:xfrm>
          <a:prstGeom prst="line">
            <a:avLst/>
          </a:prstGeom>
          <a:noFill/>
          <a:ln w="22225" cap="flat" cmpd="sng" algn="ctr">
            <a:solidFill>
              <a:sysClr val="window" lastClr="FFFFFF"/>
            </a:solidFill>
            <a:prstDash val="solid"/>
            <a:miter lim="800000"/>
            <a:headEnd type="none"/>
            <a:tailEnd type="none"/>
          </a:ln>
          <a:effectLst/>
        </p:spPr>
      </p:cxnSp>
      <p:sp>
        <p:nvSpPr>
          <p:cNvPr id="72" name="TextBox 311"/>
          <p:cNvSpPr txBox="1"/>
          <p:nvPr/>
        </p:nvSpPr>
        <p:spPr>
          <a:xfrm>
            <a:off x="7216896" y="3235394"/>
            <a:ext cx="1953493" cy="974061"/>
          </a:xfrm>
          <a:prstGeom prst="rect">
            <a:avLst/>
          </a:prstGeom>
          <a:noFill/>
        </p:spPr>
        <p:txBody>
          <a:bodyPr wrap="square" lIns="111012" tIns="55505" rIns="111012" bIns="55505"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466359" lvl="1" algn="r" defTabSz="932719">
              <a:defRPr/>
            </a:pPr>
            <a:r>
              <a:rPr lang="en-US" sz="1867" dirty="0">
                <a:latin typeface="Segoe UI"/>
              </a:rPr>
              <a:t>Application Virtual Machine</a:t>
            </a:r>
          </a:p>
        </p:txBody>
      </p:sp>
      <p:sp>
        <p:nvSpPr>
          <p:cNvPr id="73" name="TextBox 72"/>
          <p:cNvSpPr txBox="1"/>
          <p:nvPr/>
        </p:nvSpPr>
        <p:spPr>
          <a:xfrm>
            <a:off x="7124960" y="1791573"/>
            <a:ext cx="2522537" cy="502573"/>
          </a:xfrm>
          <a:prstGeom prst="rect">
            <a:avLst/>
          </a:prstGeom>
          <a:noFill/>
        </p:spPr>
        <p:txBody>
          <a:bodyPr wrap="square" rtlCol="0">
            <a:spAutoFit/>
          </a:bodyPr>
          <a:lstStyle/>
          <a:p>
            <a:pPr algn="r" defTabSz="896364">
              <a:defRPr/>
            </a:pPr>
            <a:r>
              <a:rPr lang="en-US" sz="1333" kern="0" dirty="0"/>
              <a:t>Microsoft SQL Server </a:t>
            </a:r>
          </a:p>
          <a:p>
            <a:pPr algn="r" defTabSz="896364">
              <a:defRPr/>
            </a:pPr>
            <a:r>
              <a:rPr lang="en-US" sz="1333" kern="0" dirty="0"/>
              <a:t>Virtual Machine</a:t>
            </a:r>
          </a:p>
        </p:txBody>
      </p:sp>
      <p:cxnSp>
        <p:nvCxnSpPr>
          <p:cNvPr id="74" name="Straight Connector 73"/>
          <p:cNvCxnSpPr>
            <a:cxnSpLocks/>
          </p:cNvCxnSpPr>
          <p:nvPr/>
        </p:nvCxnSpPr>
        <p:spPr>
          <a:xfrm flipH="1">
            <a:off x="7381800" y="2862776"/>
            <a:ext cx="502624" cy="0"/>
          </a:xfrm>
          <a:prstGeom prst="line">
            <a:avLst/>
          </a:prstGeom>
          <a:noFill/>
          <a:ln w="38100" cap="flat" cmpd="sng" algn="ctr">
            <a:solidFill>
              <a:schemeClr val="accent4"/>
            </a:solidFill>
            <a:prstDash val="solid"/>
            <a:miter lim="800000"/>
            <a:headEnd type="none"/>
            <a:tailEnd type="none"/>
          </a:ln>
          <a:effectLst/>
        </p:spPr>
      </p:cxnSp>
      <p:cxnSp>
        <p:nvCxnSpPr>
          <p:cNvPr id="75" name="Straight Connector 74"/>
          <p:cNvCxnSpPr>
            <a:cxnSpLocks/>
          </p:cNvCxnSpPr>
          <p:nvPr/>
        </p:nvCxnSpPr>
        <p:spPr>
          <a:xfrm>
            <a:off x="7381800" y="2853776"/>
            <a:ext cx="0" cy="435629"/>
          </a:xfrm>
          <a:prstGeom prst="line">
            <a:avLst/>
          </a:prstGeom>
          <a:noFill/>
          <a:ln w="38100" cap="flat" cmpd="sng" algn="ctr">
            <a:solidFill>
              <a:schemeClr val="accent4"/>
            </a:solidFill>
            <a:prstDash val="solid"/>
            <a:miter lim="800000"/>
            <a:headEnd type="none"/>
            <a:tailEnd type="none"/>
          </a:ln>
          <a:effectLst/>
        </p:spPr>
      </p:cxnSp>
      <p:sp>
        <p:nvSpPr>
          <p:cNvPr id="76" name="Arc 75"/>
          <p:cNvSpPr/>
          <p:nvPr/>
        </p:nvSpPr>
        <p:spPr>
          <a:xfrm>
            <a:off x="4162789" y="2978622"/>
            <a:ext cx="2974616" cy="509532"/>
          </a:xfrm>
          <a:prstGeom prst="arc">
            <a:avLst>
              <a:gd name="adj1" fmla="val 11287506"/>
              <a:gd name="adj2" fmla="val 21162513"/>
            </a:avLst>
          </a:prstGeom>
          <a:noFill/>
          <a:ln w="38100">
            <a:solidFill>
              <a:schemeClr val="accent4"/>
            </a:solidFill>
            <a:round/>
            <a:headEnd/>
            <a:tailEnd type="triangle" w="lg" len="lg"/>
          </a:ln>
        </p:spPr>
        <p:txBody>
          <a:bodyPr rtlCol="0" anchor="ctr"/>
          <a:lstStyle/>
          <a:p>
            <a:pPr algn="ctr">
              <a:defRPr/>
            </a:pPr>
            <a:endParaRPr lang="en-US" sz="2400" kern="0">
              <a:solidFill>
                <a:prstClr val="black"/>
              </a:solidFill>
            </a:endParaRPr>
          </a:p>
        </p:txBody>
      </p:sp>
      <p:grpSp>
        <p:nvGrpSpPr>
          <p:cNvPr id="77" name="Group 76"/>
          <p:cNvGrpSpPr>
            <a:grpSpLocks noChangeAspect="1"/>
          </p:cNvGrpSpPr>
          <p:nvPr/>
        </p:nvGrpSpPr>
        <p:grpSpPr>
          <a:xfrm>
            <a:off x="9229589" y="3355370"/>
            <a:ext cx="905089" cy="805772"/>
            <a:chOff x="10220208" y="3863854"/>
            <a:chExt cx="1047610" cy="932653"/>
          </a:xfrm>
        </p:grpSpPr>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20208" y="3863854"/>
              <a:ext cx="682900" cy="655693"/>
            </a:xfrm>
            <a:prstGeom prst="rect">
              <a:avLst/>
            </a:prstGeom>
            <a:noFill/>
          </p:spPr>
        </p:pic>
        <p:pic>
          <p:nvPicPr>
            <p:cNvPr id="92" name="Picture 9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32518" y="3988414"/>
              <a:ext cx="682900" cy="655693"/>
            </a:xfrm>
            <a:prstGeom prst="rect">
              <a:avLst/>
            </a:prstGeom>
            <a:solidFill>
              <a:schemeClr val="bg1"/>
            </a:solidFill>
          </p:spPr>
        </p:pic>
        <p:pic>
          <p:nvPicPr>
            <p:cNvPr id="93" name="Picture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4918" y="4140814"/>
              <a:ext cx="682900" cy="655693"/>
            </a:xfrm>
            <a:prstGeom prst="rect">
              <a:avLst/>
            </a:prstGeom>
            <a:solidFill>
              <a:schemeClr val="bg1"/>
            </a:solidFill>
          </p:spPr>
        </p:pic>
      </p:grpSp>
      <p:pic>
        <p:nvPicPr>
          <p:cNvPr id="78" name="Picture 7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73367" y="5226512"/>
            <a:ext cx="576072" cy="576072"/>
          </a:xfrm>
          <a:prstGeom prst="rect">
            <a:avLst/>
          </a:prstGeom>
        </p:spPr>
      </p:pic>
      <p:pic>
        <p:nvPicPr>
          <p:cNvPr id="79" name="Picture 7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79994" y="5226605"/>
            <a:ext cx="575980" cy="575980"/>
          </a:xfrm>
          <a:prstGeom prst="rect">
            <a:avLst/>
          </a:prstGeom>
        </p:spPr>
      </p:pic>
      <p:sp>
        <p:nvSpPr>
          <p:cNvPr id="80" name="TextBox 311"/>
          <p:cNvSpPr txBox="1"/>
          <p:nvPr/>
        </p:nvSpPr>
        <p:spPr>
          <a:xfrm>
            <a:off x="4379994" y="5858109"/>
            <a:ext cx="569172" cy="2051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indent="-155453" algn="ctr" defTabSz="932719">
              <a:defRPr/>
            </a:pPr>
            <a:r>
              <a:rPr lang="en-US" sz="1333" dirty="0">
                <a:latin typeface="Segoe UI"/>
              </a:rPr>
              <a:t>PDF</a:t>
            </a:r>
          </a:p>
        </p:txBody>
      </p:sp>
      <p:sp>
        <p:nvSpPr>
          <p:cNvPr id="81" name="TextBox 311"/>
          <p:cNvSpPr txBox="1"/>
          <p:nvPr/>
        </p:nvSpPr>
        <p:spPr>
          <a:xfrm>
            <a:off x="5044475" y="5858109"/>
            <a:ext cx="575980" cy="2051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indent="-155453" algn="ctr" defTabSz="932719">
              <a:defRPr/>
            </a:pPr>
            <a:r>
              <a:rPr lang="en-US" sz="1333" dirty="0">
                <a:latin typeface="Segoe UI"/>
              </a:rPr>
              <a:t>DOCX</a:t>
            </a:r>
          </a:p>
        </p:txBody>
      </p:sp>
      <p:sp>
        <p:nvSpPr>
          <p:cNvPr id="82" name="TextBox 311"/>
          <p:cNvSpPr txBox="1"/>
          <p:nvPr/>
        </p:nvSpPr>
        <p:spPr>
          <a:xfrm>
            <a:off x="5702078" y="5858109"/>
            <a:ext cx="575980" cy="2051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indent="-155453" algn="ctr" defTabSz="932719">
              <a:defRPr/>
            </a:pPr>
            <a:r>
              <a:rPr lang="en-US" sz="1333" dirty="0">
                <a:latin typeface="Segoe UI"/>
              </a:rPr>
              <a:t>JPG</a:t>
            </a:r>
          </a:p>
        </p:txBody>
      </p:sp>
      <p:sp>
        <p:nvSpPr>
          <p:cNvPr id="83" name="TextBox 311"/>
          <p:cNvSpPr txBox="1"/>
          <p:nvPr/>
        </p:nvSpPr>
        <p:spPr>
          <a:xfrm>
            <a:off x="6373367" y="5858109"/>
            <a:ext cx="572171" cy="2051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indent="-155453" algn="ctr" defTabSz="932719">
              <a:defRPr/>
            </a:pPr>
            <a:r>
              <a:rPr lang="en-US" sz="1333" dirty="0">
                <a:latin typeface="Segoe UI"/>
              </a:rPr>
              <a:t>VIDEO</a:t>
            </a:r>
          </a:p>
        </p:txBody>
      </p:sp>
      <p:pic>
        <p:nvPicPr>
          <p:cNvPr id="84" name="Picture 8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4475" y="5226606"/>
            <a:ext cx="575980" cy="575980"/>
          </a:xfrm>
          <a:prstGeom prst="rect">
            <a:avLst/>
          </a:prstGeom>
        </p:spPr>
      </p:pic>
      <p:pic>
        <p:nvPicPr>
          <p:cNvPr id="85" name="Picture 8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02078" y="5227218"/>
            <a:ext cx="575980" cy="575980"/>
          </a:xfrm>
          <a:prstGeom prst="rect">
            <a:avLst/>
          </a:prstGeom>
        </p:spPr>
      </p:pic>
      <p:pic>
        <p:nvPicPr>
          <p:cNvPr id="86" name="Picture 8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21906" y="5218921"/>
            <a:ext cx="575980" cy="575980"/>
          </a:xfrm>
          <a:prstGeom prst="rect">
            <a:avLst/>
          </a:prstGeom>
        </p:spPr>
      </p:pic>
      <p:sp>
        <p:nvSpPr>
          <p:cNvPr id="87" name="TextBox 311"/>
          <p:cNvSpPr txBox="1"/>
          <p:nvPr/>
        </p:nvSpPr>
        <p:spPr>
          <a:xfrm>
            <a:off x="7020090" y="5858109"/>
            <a:ext cx="575140" cy="2051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indent="-155453" algn="ctr" defTabSz="932719">
              <a:defRPr/>
            </a:pPr>
            <a:r>
              <a:rPr lang="en-US" sz="1333" dirty="0">
                <a:latin typeface="Segoe UI"/>
              </a:rPr>
              <a:t>DB</a:t>
            </a:r>
          </a:p>
        </p:txBody>
      </p:sp>
      <p:sp>
        <p:nvSpPr>
          <p:cNvPr id="88" name="Arc 87"/>
          <p:cNvSpPr/>
          <p:nvPr/>
        </p:nvSpPr>
        <p:spPr>
          <a:xfrm rot="8666236">
            <a:off x="7356966" y="4368033"/>
            <a:ext cx="2883233" cy="940548"/>
          </a:xfrm>
          <a:prstGeom prst="arc">
            <a:avLst>
              <a:gd name="adj1" fmla="val 11568521"/>
              <a:gd name="adj2" fmla="val 21162513"/>
            </a:avLst>
          </a:prstGeom>
          <a:noFill/>
          <a:ln w="38100">
            <a:solidFill>
              <a:schemeClr val="accent4"/>
            </a:solidFill>
            <a:round/>
            <a:headEnd type="triangle" w="lg" len="lg"/>
            <a:tailEnd type="none" w="lg" len="lg"/>
          </a:ln>
        </p:spPr>
        <p:txBody>
          <a:bodyPr rtlCol="0" anchor="ctr"/>
          <a:lstStyle/>
          <a:p>
            <a:pPr algn="ctr">
              <a:defRPr/>
            </a:pPr>
            <a:endParaRPr lang="en-US" sz="2400" kern="0">
              <a:solidFill>
                <a:prstClr val="black"/>
              </a:solidFill>
            </a:endParaRPr>
          </a:p>
        </p:txBody>
      </p:sp>
      <p:sp>
        <p:nvSpPr>
          <p:cNvPr id="89" name="TextBox 311"/>
          <p:cNvSpPr txBox="1"/>
          <p:nvPr/>
        </p:nvSpPr>
        <p:spPr>
          <a:xfrm>
            <a:off x="9504148" y="3557381"/>
            <a:ext cx="1608137" cy="399417"/>
          </a:xfrm>
          <a:prstGeom prst="rect">
            <a:avLst/>
          </a:prstGeom>
          <a:noFill/>
        </p:spPr>
        <p:txBody>
          <a:bodyPr wrap="square" lIns="111012" tIns="55505" rIns="111012" bIns="55505"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466359" lvl="1" algn="r" defTabSz="932719">
              <a:defRPr/>
            </a:pPr>
            <a:r>
              <a:rPr lang="en-US" sz="1867" dirty="0">
                <a:latin typeface="Segoe UI"/>
              </a:rPr>
              <a:t>Storage</a:t>
            </a:r>
          </a:p>
        </p:txBody>
      </p:sp>
      <p:sp>
        <p:nvSpPr>
          <p:cNvPr id="90" name="Rectangle 89"/>
          <p:cNvSpPr/>
          <p:nvPr/>
        </p:nvSpPr>
        <p:spPr>
          <a:xfrm>
            <a:off x="8687405" y="5244593"/>
            <a:ext cx="1547218" cy="666977"/>
          </a:xfrm>
          <a:prstGeom prst="rect">
            <a:avLst/>
          </a:prstGeom>
        </p:spPr>
        <p:txBody>
          <a:bodyPr wrap="none">
            <a:spAutoFit/>
          </a:bodyPr>
          <a:lstStyle/>
          <a:p>
            <a:pPr marL="0" lvl="1" algn="ctr">
              <a:buClr>
                <a:prstClr val="black"/>
              </a:buClr>
              <a:defRPr/>
            </a:pPr>
            <a:r>
              <a:rPr lang="en-US" sz="1867" kern="0" dirty="0"/>
              <a:t>key data </a:t>
            </a:r>
            <a:br>
              <a:rPr lang="en-US" sz="1867" kern="0" dirty="0"/>
            </a:br>
            <a:r>
              <a:rPr lang="en-US" sz="1867" kern="0" dirty="0"/>
              <a:t>inexpensively </a:t>
            </a:r>
          </a:p>
        </p:txBody>
      </p:sp>
    </p:spTree>
    <p:extLst>
      <p:ext uri="{BB962C8B-B14F-4D97-AF65-F5344CB8AC3E}">
        <p14:creationId xmlns:p14="http://schemas.microsoft.com/office/powerpoint/2010/main" val="140468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5355612" y="1879251"/>
            <a:ext cx="2438400" cy="3208109"/>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67" b="1" dirty="0"/>
              <a:t>MIDDLEWARE</a:t>
            </a:r>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p:txBody>
      </p:sp>
      <p:sp>
        <p:nvSpPr>
          <p:cNvPr id="67" name="Rounded Rectangle 66"/>
          <p:cNvSpPr/>
          <p:nvPr/>
        </p:nvSpPr>
        <p:spPr>
          <a:xfrm>
            <a:off x="2110364" y="1879251"/>
            <a:ext cx="2438400" cy="3208109"/>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67" b="1" dirty="0"/>
              <a:t>FRONT</a:t>
            </a:r>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p:txBody>
      </p:sp>
      <p:sp>
        <p:nvSpPr>
          <p:cNvPr id="69" name="Rounded Rectangle 68"/>
          <p:cNvSpPr/>
          <p:nvPr/>
        </p:nvSpPr>
        <p:spPr>
          <a:xfrm>
            <a:off x="8600860" y="1879251"/>
            <a:ext cx="2438400" cy="3208109"/>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67" b="1"/>
              <a:t>SQL</a:t>
            </a:r>
          </a:p>
          <a:p>
            <a:pPr algn="ctr"/>
            <a:endParaRPr lang="en-US" sz="1867" b="1"/>
          </a:p>
          <a:p>
            <a:pPr algn="ctr"/>
            <a:endParaRPr lang="en-US" sz="1867" b="1"/>
          </a:p>
          <a:p>
            <a:pPr algn="ctr"/>
            <a:endParaRPr lang="en-US" sz="1867" b="1"/>
          </a:p>
          <a:p>
            <a:pPr algn="ctr"/>
            <a:endParaRPr lang="en-US" sz="1867" b="1"/>
          </a:p>
          <a:p>
            <a:pPr algn="ctr"/>
            <a:endParaRPr lang="en-US" sz="1867" b="1"/>
          </a:p>
          <a:p>
            <a:pPr algn="ctr"/>
            <a:endParaRPr lang="en-US" sz="1867" b="1"/>
          </a:p>
          <a:p>
            <a:pPr algn="ctr"/>
            <a:endParaRPr lang="en-US" sz="1867" b="1"/>
          </a:p>
          <a:p>
            <a:pPr algn="ctr"/>
            <a:endParaRPr lang="en-US" sz="1867" b="1"/>
          </a:p>
          <a:p>
            <a:pPr algn="ctr"/>
            <a:endParaRPr lang="en-US" sz="1867" b="1"/>
          </a:p>
          <a:p>
            <a:pPr algn="ctr"/>
            <a:endParaRPr lang="en-US" sz="1867" b="1"/>
          </a:p>
        </p:txBody>
      </p:sp>
      <p:pic>
        <p:nvPicPr>
          <p:cNvPr id="48" name="Picture 47"/>
          <p:cNvPicPr>
            <a:picLocks noChangeAspect="1"/>
          </p:cNvPicPr>
          <p:nvPr/>
        </p:nvPicPr>
        <p:blipFill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p:blipFill>
        <p:spPr>
          <a:xfrm>
            <a:off x="9010916" y="2124302"/>
            <a:ext cx="1618289" cy="1163837"/>
          </a:xfrm>
          <a:prstGeom prst="rect">
            <a:avLst/>
          </a:prstGeom>
        </p:spPr>
      </p:pic>
      <p:pic>
        <p:nvPicPr>
          <p:cNvPr id="49" name="Picture 48"/>
          <p:cNvPicPr>
            <a:picLocks noChangeAspect="1"/>
          </p:cNvPicPr>
          <p:nvPr/>
        </p:nvPicPr>
        <p:blipFill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p:blipFill>
        <p:spPr>
          <a:xfrm>
            <a:off x="9010917" y="3746030"/>
            <a:ext cx="1618289" cy="1163837"/>
          </a:xfrm>
          <a:prstGeom prst="rect">
            <a:avLst/>
          </a:prstGeom>
        </p:spPr>
      </p:pic>
      <p:sp>
        <p:nvSpPr>
          <p:cNvPr id="77" name="Rectangle 76"/>
          <p:cNvSpPr/>
          <p:nvPr/>
        </p:nvSpPr>
        <p:spPr>
          <a:xfrm>
            <a:off x="8396784" y="1662344"/>
            <a:ext cx="2846552" cy="4738456"/>
          </a:xfrm>
          <a:prstGeom prst="rect">
            <a:avLst/>
          </a:prstGeom>
          <a:noFill/>
          <a:ln w="22225">
            <a:miter lim="800000"/>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p:txBody>
      </p:sp>
      <p:sp>
        <p:nvSpPr>
          <p:cNvPr id="2" name="Title 1"/>
          <p:cNvSpPr>
            <a:spLocks noGrp="1"/>
          </p:cNvSpPr>
          <p:nvPr>
            <p:ph type="title"/>
          </p:nvPr>
        </p:nvSpPr>
        <p:spPr/>
        <p:txBody>
          <a:bodyPr/>
          <a:lstStyle/>
          <a:p>
            <a:r>
              <a:rPr lang="en-US" dirty="0"/>
              <a:t>Migrating to Azure: On premise infrastructure</a:t>
            </a:r>
          </a:p>
        </p:txBody>
      </p:sp>
      <p:sp>
        <p:nvSpPr>
          <p:cNvPr id="6" name="Rectangle 5"/>
          <p:cNvSpPr/>
          <p:nvPr/>
        </p:nvSpPr>
        <p:spPr>
          <a:xfrm>
            <a:off x="3032848" y="3330479"/>
            <a:ext cx="593432" cy="379656"/>
          </a:xfrm>
          <a:prstGeom prst="rect">
            <a:avLst/>
          </a:prstGeom>
        </p:spPr>
        <p:txBody>
          <a:bodyPr wrap="none">
            <a:spAutoFit/>
          </a:bodyPr>
          <a:lstStyle/>
          <a:p>
            <a:pPr algn="ctr"/>
            <a:r>
              <a:rPr lang="en-US" sz="1867" dirty="0"/>
              <a:t>IIS 1</a:t>
            </a:r>
          </a:p>
        </p:txBody>
      </p:sp>
      <p:sp>
        <p:nvSpPr>
          <p:cNvPr id="7" name="Rectangle 6"/>
          <p:cNvSpPr/>
          <p:nvPr/>
        </p:nvSpPr>
        <p:spPr>
          <a:xfrm>
            <a:off x="3032848" y="4625879"/>
            <a:ext cx="593432" cy="379656"/>
          </a:xfrm>
          <a:prstGeom prst="rect">
            <a:avLst/>
          </a:prstGeom>
        </p:spPr>
        <p:txBody>
          <a:bodyPr wrap="none">
            <a:spAutoFit/>
          </a:bodyPr>
          <a:lstStyle/>
          <a:p>
            <a:pPr algn="ctr"/>
            <a:r>
              <a:rPr lang="en-US" sz="1867" dirty="0"/>
              <a:t>IIS 2</a:t>
            </a:r>
          </a:p>
        </p:txBody>
      </p:sp>
      <p:sp>
        <p:nvSpPr>
          <p:cNvPr id="11" name="Rectangle 10"/>
          <p:cNvSpPr/>
          <p:nvPr/>
        </p:nvSpPr>
        <p:spPr>
          <a:xfrm>
            <a:off x="6131156" y="3330479"/>
            <a:ext cx="1192955" cy="379656"/>
          </a:xfrm>
          <a:prstGeom prst="rect">
            <a:avLst/>
          </a:prstGeom>
        </p:spPr>
        <p:txBody>
          <a:bodyPr wrap="none">
            <a:spAutoFit/>
          </a:bodyPr>
          <a:lstStyle/>
          <a:p>
            <a:pPr algn="ctr"/>
            <a:r>
              <a:rPr lang="en-US" sz="1867" dirty="0"/>
              <a:t>Business 1</a:t>
            </a:r>
          </a:p>
        </p:txBody>
      </p:sp>
      <p:sp>
        <p:nvSpPr>
          <p:cNvPr id="12" name="Rectangle 11"/>
          <p:cNvSpPr/>
          <p:nvPr/>
        </p:nvSpPr>
        <p:spPr>
          <a:xfrm>
            <a:off x="5978336" y="4625879"/>
            <a:ext cx="1192955" cy="379656"/>
          </a:xfrm>
          <a:prstGeom prst="rect">
            <a:avLst/>
          </a:prstGeom>
        </p:spPr>
        <p:txBody>
          <a:bodyPr wrap="none">
            <a:spAutoFit/>
          </a:bodyPr>
          <a:lstStyle/>
          <a:p>
            <a:pPr algn="ctr"/>
            <a:r>
              <a:rPr lang="en-US" sz="1867" dirty="0"/>
              <a:t>Business 2</a:t>
            </a:r>
          </a:p>
        </p:txBody>
      </p:sp>
      <p:sp>
        <p:nvSpPr>
          <p:cNvPr id="16" name="Rectangle 15"/>
          <p:cNvSpPr/>
          <p:nvPr/>
        </p:nvSpPr>
        <p:spPr>
          <a:xfrm>
            <a:off x="9453614" y="3330479"/>
            <a:ext cx="732893" cy="379656"/>
          </a:xfrm>
          <a:prstGeom prst="rect">
            <a:avLst/>
          </a:prstGeom>
        </p:spPr>
        <p:txBody>
          <a:bodyPr wrap="none">
            <a:spAutoFit/>
          </a:bodyPr>
          <a:lstStyle/>
          <a:p>
            <a:pPr algn="ctr"/>
            <a:r>
              <a:rPr lang="en-US" sz="1867" dirty="0"/>
              <a:t>SQL 1</a:t>
            </a:r>
          </a:p>
        </p:txBody>
      </p:sp>
      <p:sp>
        <p:nvSpPr>
          <p:cNvPr id="17" name="Rectangle 16"/>
          <p:cNvSpPr/>
          <p:nvPr/>
        </p:nvSpPr>
        <p:spPr>
          <a:xfrm>
            <a:off x="9453614" y="4625879"/>
            <a:ext cx="732893" cy="379656"/>
          </a:xfrm>
          <a:prstGeom prst="rect">
            <a:avLst/>
          </a:prstGeom>
        </p:spPr>
        <p:txBody>
          <a:bodyPr wrap="none">
            <a:spAutoFit/>
          </a:bodyPr>
          <a:lstStyle/>
          <a:p>
            <a:pPr algn="ctr"/>
            <a:r>
              <a:rPr lang="en-US" sz="1867" dirty="0"/>
              <a:t>SQL 2</a:t>
            </a:r>
          </a:p>
        </p:txBody>
      </p:sp>
      <p:grpSp>
        <p:nvGrpSpPr>
          <p:cNvPr id="53" name="Group 52">
            <a:extLst>
              <a:ext uri="{FF2B5EF4-FFF2-40B4-BE49-F238E27FC236}">
                <a16:creationId xmlns:a16="http://schemas.microsoft.com/office/drawing/2014/main" id="{B1FC1535-B214-4200-88F5-8571AD2CF1F7}"/>
              </a:ext>
            </a:extLst>
          </p:cNvPr>
          <p:cNvGrpSpPr/>
          <p:nvPr/>
        </p:nvGrpSpPr>
        <p:grpSpPr>
          <a:xfrm>
            <a:off x="2327498" y="2697281"/>
            <a:ext cx="2814191" cy="1775281"/>
            <a:chOff x="1745623" y="1858690"/>
            <a:chExt cx="2110643" cy="1331461"/>
          </a:xfrm>
        </p:grpSpPr>
        <p:cxnSp>
          <p:nvCxnSpPr>
            <p:cNvPr id="25" name="Straight Arrow Connector 24"/>
            <p:cNvCxnSpPr>
              <a:cxnSpLocks/>
            </p:cNvCxnSpPr>
            <p:nvPr/>
          </p:nvCxnSpPr>
          <p:spPr>
            <a:xfrm>
              <a:off x="1745623" y="2498877"/>
              <a:ext cx="518152" cy="425837"/>
            </a:xfrm>
            <a:prstGeom prst="straightConnector1">
              <a:avLst/>
            </a:prstGeom>
            <a:noFill/>
            <a:ln w="38100">
              <a:solidFill>
                <a:schemeClr val="accent1"/>
              </a:solidFill>
              <a:round/>
              <a:headEnd/>
              <a:tailEnd type="triangle" w="lg" len="lg"/>
            </a:ln>
          </p:spPr>
        </p:cxnSp>
        <p:cxnSp>
          <p:nvCxnSpPr>
            <p:cNvPr id="28" name="Straight Arrow Connector 27"/>
            <p:cNvCxnSpPr>
              <a:cxnSpLocks/>
            </p:cNvCxnSpPr>
            <p:nvPr/>
          </p:nvCxnSpPr>
          <p:spPr>
            <a:xfrm flipV="1">
              <a:off x="1745623" y="2026620"/>
              <a:ext cx="518152" cy="459002"/>
            </a:xfrm>
            <a:prstGeom prst="straightConnector1">
              <a:avLst/>
            </a:prstGeom>
            <a:noFill/>
            <a:ln w="38100">
              <a:solidFill>
                <a:schemeClr val="accent1"/>
              </a:solidFill>
              <a:round/>
              <a:headEnd/>
              <a:tailEnd type="triangle" w="lg" len="lg"/>
            </a:ln>
          </p:spPr>
        </p:cxnSp>
        <p:cxnSp>
          <p:nvCxnSpPr>
            <p:cNvPr id="32" name="Straight Arrow Connector 31"/>
            <p:cNvCxnSpPr>
              <a:cxnSpLocks/>
              <a:endCxn id="51" idx="1"/>
            </p:cNvCxnSpPr>
            <p:nvPr/>
          </p:nvCxnSpPr>
          <p:spPr>
            <a:xfrm flipV="1">
              <a:off x="2714558" y="2481799"/>
              <a:ext cx="1141708" cy="708352"/>
            </a:xfrm>
            <a:prstGeom prst="straightConnector1">
              <a:avLst/>
            </a:prstGeom>
            <a:noFill/>
            <a:ln w="38100">
              <a:solidFill>
                <a:schemeClr val="accent1"/>
              </a:solidFill>
              <a:round/>
              <a:headEnd/>
              <a:tailEnd type="triangle" w="lg" len="lg"/>
            </a:ln>
          </p:spPr>
        </p:cxnSp>
        <p:cxnSp>
          <p:nvCxnSpPr>
            <p:cNvPr id="35" name="Straight Arrow Connector 34"/>
            <p:cNvCxnSpPr>
              <a:cxnSpLocks/>
            </p:cNvCxnSpPr>
            <p:nvPr/>
          </p:nvCxnSpPr>
          <p:spPr>
            <a:xfrm>
              <a:off x="2785271" y="1858690"/>
              <a:ext cx="1057011" cy="469298"/>
            </a:xfrm>
            <a:prstGeom prst="straightConnector1">
              <a:avLst/>
            </a:prstGeom>
            <a:noFill/>
            <a:ln w="38100">
              <a:solidFill>
                <a:schemeClr val="accent1"/>
              </a:solidFill>
              <a:round/>
              <a:headEnd/>
              <a:tailEnd type="triangle" w="lg" len="lg"/>
            </a:ln>
          </p:spPr>
        </p:cxnSp>
      </p:grpSp>
      <p:cxnSp>
        <p:nvCxnSpPr>
          <p:cNvPr id="70" name="Straight Arrow Connector 69"/>
          <p:cNvCxnSpPr>
            <a:cxnSpLocks/>
          </p:cNvCxnSpPr>
          <p:nvPr/>
        </p:nvCxnSpPr>
        <p:spPr>
          <a:xfrm>
            <a:off x="1" y="3495951"/>
            <a:ext cx="1748364" cy="0"/>
          </a:xfrm>
          <a:prstGeom prst="straightConnector1">
            <a:avLst/>
          </a:prstGeom>
          <a:noFill/>
          <a:ln w="38100">
            <a:solidFill>
              <a:schemeClr val="accent4"/>
            </a:solidFill>
            <a:round/>
            <a:headEnd/>
            <a:tailEnd type="triangle" w="lg" len="lg"/>
          </a:ln>
        </p:spPr>
      </p:cxnSp>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b="5950"/>
          <a:stretch/>
        </p:blipFill>
        <p:spPr>
          <a:xfrm>
            <a:off x="9558489" y="5222629"/>
            <a:ext cx="1480772" cy="979511"/>
          </a:xfrm>
          <a:prstGeom prst="rect">
            <a:avLst/>
          </a:prstGeom>
        </p:spPr>
      </p:pic>
      <p:pic>
        <p:nvPicPr>
          <p:cNvPr id="24" name="Picture 23"/>
          <p:cNvPicPr>
            <a:picLocks noChangeAspect="1"/>
          </p:cNvPicPr>
          <p:nvPr/>
        </p:nvPicPr>
        <p:blipFill rotWithShape="1">
          <a:blip r:embed="rId5" cstate="print">
            <a:extLst>
              <a:ext uri="{28A0092B-C50C-407E-A947-70E740481C1C}">
                <a14:useLocalDpi xmlns:a14="http://schemas.microsoft.com/office/drawing/2010/main" val="0"/>
              </a:ext>
            </a:extLst>
          </a:blip>
          <a:srcRect b="13131"/>
          <a:stretch/>
        </p:blipFill>
        <p:spPr>
          <a:xfrm>
            <a:off x="1831344" y="3087974"/>
            <a:ext cx="993480" cy="621380"/>
          </a:xfrm>
          <a:prstGeom prst="rect">
            <a:avLst/>
          </a:prstGeom>
        </p:spPr>
      </p:pic>
      <p:sp>
        <p:nvSpPr>
          <p:cNvPr id="42" name="TextBox 41">
            <a:extLst>
              <a:ext uri="{FF2B5EF4-FFF2-40B4-BE49-F238E27FC236}">
                <a16:creationId xmlns:a16="http://schemas.microsoft.com/office/drawing/2014/main" id="{660548FC-D252-4060-A8E9-E0EE4623E524}"/>
              </a:ext>
            </a:extLst>
          </p:cNvPr>
          <p:cNvSpPr txBox="1"/>
          <p:nvPr/>
        </p:nvSpPr>
        <p:spPr>
          <a:xfrm>
            <a:off x="9433403" y="1413038"/>
            <a:ext cx="773316" cy="330945"/>
          </a:xfrm>
          <a:prstGeom prst="rect">
            <a:avLst/>
          </a:prstGeom>
          <a:solidFill>
            <a:schemeClr val="bg1"/>
          </a:solidFill>
          <a:ln w="22225">
            <a:miter lim="800000"/>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algn="ctr">
              <a:defRPr sz="1013">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67" dirty="0"/>
              <a:t>Data</a:t>
            </a:r>
          </a:p>
        </p:txBody>
      </p:sp>
      <p:pic>
        <p:nvPicPr>
          <p:cNvPr id="20" name="Picture 19"/>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520420" y="2124302"/>
            <a:ext cx="1618289" cy="1163837"/>
          </a:xfrm>
          <a:prstGeom prst="rect">
            <a:avLst/>
          </a:prstGeom>
        </p:spPr>
      </p:pic>
      <p:pic>
        <p:nvPicPr>
          <p:cNvPr id="43" name="Picture 42"/>
          <p:cNvPicPr>
            <a:picLocks noChangeAspect="1"/>
          </p:cNvPicPr>
          <p:nvPr/>
        </p:nvPicPr>
        <p:blipFill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p:blipFill>
        <p:spPr>
          <a:xfrm>
            <a:off x="2520421" y="3746030"/>
            <a:ext cx="1618289" cy="1163837"/>
          </a:xfrm>
          <a:prstGeom prst="rect">
            <a:avLst/>
          </a:prstGeom>
        </p:spPr>
      </p:pic>
      <p:grpSp>
        <p:nvGrpSpPr>
          <p:cNvPr id="78" name="Group 77">
            <a:extLst>
              <a:ext uri="{FF2B5EF4-FFF2-40B4-BE49-F238E27FC236}">
                <a16:creationId xmlns:a16="http://schemas.microsoft.com/office/drawing/2014/main" id="{C3299E80-AEBA-40A5-B7A3-F49E4CB6354D}"/>
              </a:ext>
            </a:extLst>
          </p:cNvPr>
          <p:cNvGrpSpPr/>
          <p:nvPr/>
        </p:nvGrpSpPr>
        <p:grpSpPr>
          <a:xfrm>
            <a:off x="5496387" y="2697280"/>
            <a:ext cx="2814191" cy="1556253"/>
            <a:chOff x="1745623" y="1858690"/>
            <a:chExt cx="2110643" cy="1167190"/>
          </a:xfrm>
        </p:grpSpPr>
        <p:cxnSp>
          <p:nvCxnSpPr>
            <p:cNvPr id="79" name="Straight Arrow Connector 78">
              <a:extLst>
                <a:ext uri="{FF2B5EF4-FFF2-40B4-BE49-F238E27FC236}">
                  <a16:creationId xmlns:a16="http://schemas.microsoft.com/office/drawing/2014/main" id="{B70AD857-3D72-4C80-84BA-E450D85EC4B1}"/>
                </a:ext>
              </a:extLst>
            </p:cNvPr>
            <p:cNvCxnSpPr>
              <a:cxnSpLocks/>
            </p:cNvCxnSpPr>
            <p:nvPr/>
          </p:nvCxnSpPr>
          <p:spPr>
            <a:xfrm>
              <a:off x="1745623" y="2498877"/>
              <a:ext cx="518152" cy="425837"/>
            </a:xfrm>
            <a:prstGeom prst="straightConnector1">
              <a:avLst/>
            </a:prstGeom>
            <a:noFill/>
            <a:ln w="38100">
              <a:solidFill>
                <a:schemeClr val="accent1"/>
              </a:solidFill>
              <a:round/>
              <a:headEnd/>
              <a:tailEnd type="triangle" w="lg" len="lg"/>
            </a:ln>
          </p:spPr>
        </p:cxnSp>
        <p:cxnSp>
          <p:nvCxnSpPr>
            <p:cNvPr id="80" name="Straight Arrow Connector 79">
              <a:extLst>
                <a:ext uri="{FF2B5EF4-FFF2-40B4-BE49-F238E27FC236}">
                  <a16:creationId xmlns:a16="http://schemas.microsoft.com/office/drawing/2014/main" id="{1EE08ACF-E018-4E26-86D0-6C854E65594B}"/>
                </a:ext>
              </a:extLst>
            </p:cNvPr>
            <p:cNvCxnSpPr>
              <a:cxnSpLocks/>
            </p:cNvCxnSpPr>
            <p:nvPr/>
          </p:nvCxnSpPr>
          <p:spPr>
            <a:xfrm flipV="1">
              <a:off x="1745623" y="2026620"/>
              <a:ext cx="518152" cy="459002"/>
            </a:xfrm>
            <a:prstGeom prst="straightConnector1">
              <a:avLst/>
            </a:prstGeom>
            <a:noFill/>
            <a:ln w="38100">
              <a:solidFill>
                <a:schemeClr val="accent1"/>
              </a:solidFill>
              <a:round/>
              <a:headEnd/>
              <a:tailEnd type="triangle" w="lg" len="lg"/>
            </a:ln>
          </p:spPr>
        </p:cxnSp>
        <p:cxnSp>
          <p:nvCxnSpPr>
            <p:cNvPr id="81" name="Straight Arrow Connector 80">
              <a:extLst>
                <a:ext uri="{FF2B5EF4-FFF2-40B4-BE49-F238E27FC236}">
                  <a16:creationId xmlns:a16="http://schemas.microsoft.com/office/drawing/2014/main" id="{0A310248-5ABF-43B1-AF08-421C4BD51596}"/>
                </a:ext>
              </a:extLst>
            </p:cNvPr>
            <p:cNvCxnSpPr>
              <a:cxnSpLocks/>
            </p:cNvCxnSpPr>
            <p:nvPr/>
          </p:nvCxnSpPr>
          <p:spPr>
            <a:xfrm flipV="1">
              <a:off x="2714558" y="2481799"/>
              <a:ext cx="1141708" cy="544081"/>
            </a:xfrm>
            <a:prstGeom prst="straightConnector1">
              <a:avLst/>
            </a:prstGeom>
            <a:noFill/>
            <a:ln w="38100">
              <a:solidFill>
                <a:schemeClr val="accent1"/>
              </a:solidFill>
              <a:round/>
              <a:headEnd/>
              <a:tailEnd type="triangle" w="lg" len="lg"/>
            </a:ln>
          </p:spPr>
        </p:cxnSp>
        <p:cxnSp>
          <p:nvCxnSpPr>
            <p:cNvPr id="82" name="Straight Arrow Connector 81">
              <a:extLst>
                <a:ext uri="{FF2B5EF4-FFF2-40B4-BE49-F238E27FC236}">
                  <a16:creationId xmlns:a16="http://schemas.microsoft.com/office/drawing/2014/main" id="{C1B1D35B-92E5-4253-B8FA-B23D7336F7F7}"/>
                </a:ext>
              </a:extLst>
            </p:cNvPr>
            <p:cNvCxnSpPr>
              <a:cxnSpLocks/>
            </p:cNvCxnSpPr>
            <p:nvPr/>
          </p:nvCxnSpPr>
          <p:spPr>
            <a:xfrm>
              <a:off x="2785271" y="1858690"/>
              <a:ext cx="1057011" cy="469298"/>
            </a:xfrm>
            <a:prstGeom prst="straightConnector1">
              <a:avLst/>
            </a:prstGeom>
            <a:noFill/>
            <a:ln w="38100">
              <a:solidFill>
                <a:schemeClr val="accent1"/>
              </a:solidFill>
              <a:round/>
              <a:headEnd/>
              <a:tailEnd type="triangle" w="lg" len="lg"/>
            </a:ln>
          </p:spPr>
        </p:cxnSp>
      </p:grpSp>
      <p:pic>
        <p:nvPicPr>
          <p:cNvPr id="45" name="Picture 44"/>
          <p:cNvPicPr>
            <a:picLocks noChangeAspect="1"/>
          </p:cNvPicPr>
          <p:nvPr/>
        </p:nvPicPr>
        <p:blipFill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p:blipFill>
        <p:spPr>
          <a:xfrm>
            <a:off x="5765450" y="2124302"/>
            <a:ext cx="1618289" cy="1163837"/>
          </a:xfrm>
          <a:prstGeom prst="rect">
            <a:avLst/>
          </a:prstGeom>
        </p:spPr>
      </p:pic>
      <p:pic>
        <p:nvPicPr>
          <p:cNvPr id="46" name="Picture 45"/>
          <p:cNvPicPr>
            <a:picLocks noChangeAspect="1"/>
          </p:cNvPicPr>
          <p:nvPr/>
        </p:nvPicPr>
        <p:blipFill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p:blipFill>
        <p:spPr>
          <a:xfrm>
            <a:off x="5765232" y="3746030"/>
            <a:ext cx="1618289" cy="1163837"/>
          </a:xfrm>
          <a:prstGeom prst="rect">
            <a:avLst/>
          </a:prstGeom>
        </p:spPr>
      </p:pic>
      <p:sp>
        <p:nvSpPr>
          <p:cNvPr id="40" name="Rectangle 39"/>
          <p:cNvSpPr/>
          <p:nvPr/>
        </p:nvSpPr>
        <p:spPr>
          <a:xfrm>
            <a:off x="8558034" y="5482341"/>
            <a:ext cx="1059521" cy="379656"/>
          </a:xfrm>
          <a:prstGeom prst="rect">
            <a:avLst/>
          </a:prstGeom>
        </p:spPr>
        <p:txBody>
          <a:bodyPr wrap="square">
            <a:spAutoFit/>
          </a:bodyPr>
          <a:lstStyle/>
          <a:p>
            <a:r>
              <a:rPr lang="en-US" sz="1867" dirty="0"/>
              <a:t>Storage</a:t>
            </a:r>
          </a:p>
        </p:txBody>
      </p:sp>
      <p:pic>
        <p:nvPicPr>
          <p:cNvPr id="51" name="Picture 50"/>
          <p:cNvPicPr>
            <a:picLocks noChangeAspect="1"/>
          </p:cNvPicPr>
          <p:nvPr/>
        </p:nvPicPr>
        <p:blipFill rotWithShape="1">
          <a:blip r:embed="rId5" cstate="print">
            <a:extLst>
              <a:ext uri="{28A0092B-C50C-407E-A947-70E740481C1C}">
                <a14:useLocalDpi xmlns:a14="http://schemas.microsoft.com/office/drawing/2010/main" val="0"/>
              </a:ext>
            </a:extLst>
          </a:blip>
          <a:srcRect t="25653"/>
          <a:stretch/>
        </p:blipFill>
        <p:spPr>
          <a:xfrm>
            <a:off x="5141688" y="3262188"/>
            <a:ext cx="993480" cy="531809"/>
          </a:xfrm>
          <a:prstGeom prst="rect">
            <a:avLst/>
          </a:prstGeom>
        </p:spPr>
      </p:pic>
      <p:cxnSp>
        <p:nvCxnSpPr>
          <p:cNvPr id="55" name="Connector: Elbow 54">
            <a:extLst>
              <a:ext uri="{FF2B5EF4-FFF2-40B4-BE49-F238E27FC236}">
                <a16:creationId xmlns:a16="http://schemas.microsoft.com/office/drawing/2014/main" id="{A346B586-D3A7-4882-8D8A-F8B05B64EA8A}"/>
              </a:ext>
            </a:extLst>
          </p:cNvPr>
          <p:cNvCxnSpPr>
            <a:stCxn id="67" idx="2"/>
          </p:cNvCxnSpPr>
          <p:nvPr/>
        </p:nvCxnSpPr>
        <p:spPr>
          <a:xfrm rot="16200000" flipH="1">
            <a:off x="5424479" y="2992446"/>
            <a:ext cx="914400" cy="5104229"/>
          </a:xfrm>
          <a:prstGeom prst="bentConnector2">
            <a:avLst/>
          </a:prstGeom>
          <a:noFill/>
          <a:ln w="38100">
            <a:solidFill>
              <a:schemeClr val="accent4"/>
            </a:solidFill>
            <a:round/>
            <a:headEnd type="triangle" w="lg" len="lg"/>
            <a:tailEnd type="triangle" w="lg" len="lg"/>
          </a:ln>
        </p:spPr>
      </p:cxnSp>
      <p:cxnSp>
        <p:nvCxnSpPr>
          <p:cNvPr id="72" name="Straight Arrow Connector 71">
            <a:extLst>
              <a:ext uri="{FF2B5EF4-FFF2-40B4-BE49-F238E27FC236}">
                <a16:creationId xmlns:a16="http://schemas.microsoft.com/office/drawing/2014/main" id="{C314DAF6-5D1E-4B61-B612-C74A463415A9}"/>
              </a:ext>
            </a:extLst>
          </p:cNvPr>
          <p:cNvCxnSpPr>
            <a:cxnSpLocks/>
          </p:cNvCxnSpPr>
          <p:nvPr/>
        </p:nvCxnSpPr>
        <p:spPr>
          <a:xfrm flipV="1">
            <a:off x="6574815" y="5081101"/>
            <a:ext cx="0" cy="920660"/>
          </a:xfrm>
          <a:prstGeom prst="straightConnector1">
            <a:avLst/>
          </a:prstGeom>
          <a:noFill/>
          <a:ln w="38100">
            <a:solidFill>
              <a:schemeClr val="accent4"/>
            </a:solidFill>
            <a:round/>
            <a:headEnd/>
            <a:tailEnd type="triangle" w="lg" len="lg"/>
          </a:ln>
        </p:spPr>
      </p:cxnSp>
      <p:pic>
        <p:nvPicPr>
          <p:cNvPr id="26" name="Picture 25"/>
          <p:cNvPicPr>
            <a:picLocks noChangeAspect="1"/>
          </p:cNvPicPr>
          <p:nvPr/>
        </p:nvPicPr>
        <p:blipFill rotWithShape="1">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t="23746" b="23977"/>
          <a:stretch/>
        </p:blipFill>
        <p:spPr>
          <a:xfrm>
            <a:off x="5761567" y="5588713"/>
            <a:ext cx="1549339" cy="809959"/>
          </a:xfrm>
          <a:prstGeom prst="rect">
            <a:avLst/>
          </a:prstGeom>
        </p:spPr>
      </p:pic>
      <p:grpSp>
        <p:nvGrpSpPr>
          <p:cNvPr id="58" name="Group 57">
            <a:extLst>
              <a:ext uri="{FF2B5EF4-FFF2-40B4-BE49-F238E27FC236}">
                <a16:creationId xmlns:a16="http://schemas.microsoft.com/office/drawing/2014/main" id="{D640E474-90F2-44A0-BA28-44AC0AC577D2}"/>
              </a:ext>
            </a:extLst>
          </p:cNvPr>
          <p:cNvGrpSpPr/>
          <p:nvPr/>
        </p:nvGrpSpPr>
        <p:grpSpPr>
          <a:xfrm>
            <a:off x="8873367" y="2921187"/>
            <a:ext cx="690869" cy="1197459"/>
            <a:chOff x="4349688" y="2343290"/>
            <a:chExt cx="518152" cy="898094"/>
          </a:xfrm>
        </p:grpSpPr>
        <p:cxnSp>
          <p:nvCxnSpPr>
            <p:cNvPr id="73" name="Straight Arrow Connector 72">
              <a:extLst>
                <a:ext uri="{FF2B5EF4-FFF2-40B4-BE49-F238E27FC236}">
                  <a16:creationId xmlns:a16="http://schemas.microsoft.com/office/drawing/2014/main" id="{2ED357CA-DA3B-4AAC-9F00-AE1723E32188}"/>
                </a:ext>
              </a:extLst>
            </p:cNvPr>
            <p:cNvCxnSpPr>
              <a:cxnSpLocks/>
            </p:cNvCxnSpPr>
            <p:nvPr/>
          </p:nvCxnSpPr>
          <p:spPr>
            <a:xfrm>
              <a:off x="4349688" y="2815547"/>
              <a:ext cx="518152" cy="425837"/>
            </a:xfrm>
            <a:prstGeom prst="straightConnector1">
              <a:avLst/>
            </a:prstGeom>
            <a:noFill/>
            <a:ln w="38100">
              <a:solidFill>
                <a:schemeClr val="accent1"/>
              </a:solidFill>
              <a:round/>
              <a:headEnd/>
              <a:tailEnd type="triangle" w="lg" len="lg"/>
            </a:ln>
          </p:spPr>
        </p:cxnSp>
        <p:cxnSp>
          <p:nvCxnSpPr>
            <p:cNvPr id="74" name="Straight Arrow Connector 73">
              <a:extLst>
                <a:ext uri="{FF2B5EF4-FFF2-40B4-BE49-F238E27FC236}">
                  <a16:creationId xmlns:a16="http://schemas.microsoft.com/office/drawing/2014/main" id="{F61AC9C5-9C0F-47CD-9772-A1682A4A016E}"/>
                </a:ext>
              </a:extLst>
            </p:cNvPr>
            <p:cNvCxnSpPr>
              <a:cxnSpLocks/>
            </p:cNvCxnSpPr>
            <p:nvPr/>
          </p:nvCxnSpPr>
          <p:spPr>
            <a:xfrm flipV="1">
              <a:off x="4349688" y="2343290"/>
              <a:ext cx="518152" cy="459002"/>
            </a:xfrm>
            <a:prstGeom prst="straightConnector1">
              <a:avLst/>
            </a:prstGeom>
            <a:noFill/>
            <a:ln w="38100">
              <a:solidFill>
                <a:schemeClr val="accent1"/>
              </a:solidFill>
              <a:round/>
              <a:headEnd/>
              <a:tailEnd type="triangle" w="lg" len="lg"/>
            </a:ln>
          </p:spPr>
        </p:cxnSp>
      </p:grpSp>
      <p:pic>
        <p:nvPicPr>
          <p:cNvPr id="52" name="Picture 51"/>
          <p:cNvPicPr>
            <a:picLocks noChangeAspect="1"/>
          </p:cNvPicPr>
          <p:nvPr/>
        </p:nvPicPr>
        <p:blipFill rotWithShape="1">
          <a:blip r:embed="rId5" cstate="print">
            <a:extLst>
              <a:ext uri="{28A0092B-C50C-407E-A947-70E740481C1C}">
                <a14:useLocalDpi xmlns:a14="http://schemas.microsoft.com/office/drawing/2010/main" val="0"/>
              </a:ext>
            </a:extLst>
          </a:blip>
          <a:srcRect t="29332"/>
          <a:stretch/>
        </p:blipFill>
        <p:spPr>
          <a:xfrm>
            <a:off x="8452033" y="3288505"/>
            <a:ext cx="993480" cy="505491"/>
          </a:xfrm>
          <a:prstGeom prst="rect">
            <a:avLst/>
          </a:prstGeom>
        </p:spPr>
      </p:pic>
    </p:spTree>
    <p:extLst>
      <p:ext uri="{BB962C8B-B14F-4D97-AF65-F5344CB8AC3E}">
        <p14:creationId xmlns:p14="http://schemas.microsoft.com/office/powerpoint/2010/main" val="347970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65129"/>
            <a:ext cx="11290300" cy="666623"/>
          </a:xfrm>
        </p:spPr>
        <p:txBody>
          <a:bodyPr/>
          <a:lstStyle/>
          <a:p>
            <a:r>
              <a:rPr lang="en-US" b="1" dirty="0">
                <a:latin typeface="+mn-lt"/>
              </a:rPr>
              <a:t>Step 1: </a:t>
            </a:r>
            <a:r>
              <a:rPr lang="en-US" dirty="0"/>
              <a:t>Migrate to the cloud (lift and shift)</a:t>
            </a:r>
            <a:endParaRPr lang="en-US" dirty="0">
              <a:solidFill>
                <a:schemeClr val="accent1"/>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3952" y="5399600"/>
            <a:ext cx="780291" cy="780291"/>
          </a:xfrm>
          <a:prstGeom prst="rect">
            <a:avLst/>
          </a:prstGeom>
        </p:spPr>
      </p:pic>
      <p:sp>
        <p:nvSpPr>
          <p:cNvPr id="87" name="Rounded Rectangle 67">
            <a:extLst>
              <a:ext uri="{FF2B5EF4-FFF2-40B4-BE49-F238E27FC236}">
                <a16:creationId xmlns:a16="http://schemas.microsoft.com/office/drawing/2014/main" id="{04CE5AA6-EE41-49AF-8BBD-9774462DCD66}"/>
              </a:ext>
            </a:extLst>
          </p:cNvPr>
          <p:cNvSpPr/>
          <p:nvPr/>
        </p:nvSpPr>
        <p:spPr>
          <a:xfrm>
            <a:off x="5355612" y="1879251"/>
            <a:ext cx="2438400" cy="3208109"/>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67" b="1" dirty="0"/>
              <a:t>BACK</a:t>
            </a:r>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p:txBody>
      </p:sp>
      <p:sp>
        <p:nvSpPr>
          <p:cNvPr id="88" name="Rounded Rectangle 66">
            <a:extLst>
              <a:ext uri="{FF2B5EF4-FFF2-40B4-BE49-F238E27FC236}">
                <a16:creationId xmlns:a16="http://schemas.microsoft.com/office/drawing/2014/main" id="{069FAF9C-0FF8-4168-94F7-D0DC9AD5F470}"/>
              </a:ext>
            </a:extLst>
          </p:cNvPr>
          <p:cNvSpPr/>
          <p:nvPr/>
        </p:nvSpPr>
        <p:spPr>
          <a:xfrm>
            <a:off x="2110364" y="1879251"/>
            <a:ext cx="2438400" cy="3208109"/>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67" b="1"/>
              <a:t>FRONT</a:t>
            </a:r>
          </a:p>
          <a:p>
            <a:pPr algn="ctr"/>
            <a:endParaRPr lang="en-US" sz="1867" b="1"/>
          </a:p>
          <a:p>
            <a:pPr algn="ctr"/>
            <a:endParaRPr lang="en-US" sz="1867" b="1"/>
          </a:p>
          <a:p>
            <a:pPr algn="ctr"/>
            <a:endParaRPr lang="en-US" sz="1867" b="1"/>
          </a:p>
          <a:p>
            <a:pPr algn="ctr"/>
            <a:endParaRPr lang="en-US" sz="1867" b="1"/>
          </a:p>
          <a:p>
            <a:pPr algn="ctr"/>
            <a:endParaRPr lang="en-US" sz="1867" b="1"/>
          </a:p>
          <a:p>
            <a:pPr algn="ctr"/>
            <a:endParaRPr lang="en-US" sz="1867" b="1"/>
          </a:p>
          <a:p>
            <a:pPr algn="ctr"/>
            <a:endParaRPr lang="en-US" sz="1867" b="1"/>
          </a:p>
          <a:p>
            <a:pPr algn="ctr"/>
            <a:endParaRPr lang="en-US" sz="1867" b="1"/>
          </a:p>
          <a:p>
            <a:pPr algn="ctr"/>
            <a:endParaRPr lang="en-US" sz="1867" b="1"/>
          </a:p>
          <a:p>
            <a:pPr algn="ctr"/>
            <a:endParaRPr lang="en-US" sz="1867" b="1" dirty="0"/>
          </a:p>
        </p:txBody>
      </p:sp>
      <p:sp>
        <p:nvSpPr>
          <p:cNvPr id="89" name="Rounded Rectangle 68">
            <a:extLst>
              <a:ext uri="{FF2B5EF4-FFF2-40B4-BE49-F238E27FC236}">
                <a16:creationId xmlns:a16="http://schemas.microsoft.com/office/drawing/2014/main" id="{D2101F03-093B-487E-867B-C1F545E63324}"/>
              </a:ext>
            </a:extLst>
          </p:cNvPr>
          <p:cNvSpPr/>
          <p:nvPr/>
        </p:nvSpPr>
        <p:spPr>
          <a:xfrm>
            <a:off x="8600860" y="1879251"/>
            <a:ext cx="2438400" cy="3208109"/>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67" b="1" dirty="0"/>
              <a:t>SQL</a:t>
            </a:r>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a:p>
            <a:pPr algn="ctr"/>
            <a:endParaRPr lang="en-US" sz="1867" b="1" dirty="0"/>
          </a:p>
        </p:txBody>
      </p:sp>
      <p:sp>
        <p:nvSpPr>
          <p:cNvPr id="94" name="Rectangle 93">
            <a:extLst>
              <a:ext uri="{FF2B5EF4-FFF2-40B4-BE49-F238E27FC236}">
                <a16:creationId xmlns:a16="http://schemas.microsoft.com/office/drawing/2014/main" id="{60DE6400-F654-4D09-B90F-0DE9DD866FD1}"/>
              </a:ext>
            </a:extLst>
          </p:cNvPr>
          <p:cNvSpPr/>
          <p:nvPr/>
        </p:nvSpPr>
        <p:spPr>
          <a:xfrm>
            <a:off x="3028040" y="3334575"/>
            <a:ext cx="603049" cy="379656"/>
          </a:xfrm>
          <a:prstGeom prst="rect">
            <a:avLst/>
          </a:prstGeom>
        </p:spPr>
        <p:txBody>
          <a:bodyPr wrap="none">
            <a:spAutoFit/>
          </a:bodyPr>
          <a:lstStyle/>
          <a:p>
            <a:pPr algn="ctr"/>
            <a:r>
              <a:rPr lang="en-US" sz="1867" b="1" dirty="0"/>
              <a:t>IIS 1</a:t>
            </a:r>
          </a:p>
        </p:txBody>
      </p:sp>
      <p:sp>
        <p:nvSpPr>
          <p:cNvPr id="95" name="Rectangle 94">
            <a:extLst>
              <a:ext uri="{FF2B5EF4-FFF2-40B4-BE49-F238E27FC236}">
                <a16:creationId xmlns:a16="http://schemas.microsoft.com/office/drawing/2014/main" id="{1FAB867E-DEE1-497C-934D-82AA679B9618}"/>
              </a:ext>
            </a:extLst>
          </p:cNvPr>
          <p:cNvSpPr/>
          <p:nvPr/>
        </p:nvSpPr>
        <p:spPr>
          <a:xfrm>
            <a:off x="3028040" y="4625879"/>
            <a:ext cx="603049" cy="379656"/>
          </a:xfrm>
          <a:prstGeom prst="rect">
            <a:avLst/>
          </a:prstGeom>
        </p:spPr>
        <p:txBody>
          <a:bodyPr wrap="none">
            <a:spAutoFit/>
          </a:bodyPr>
          <a:lstStyle/>
          <a:p>
            <a:pPr algn="ctr"/>
            <a:r>
              <a:rPr lang="en-US" sz="1867" b="1" dirty="0"/>
              <a:t>IIS 2</a:t>
            </a:r>
          </a:p>
        </p:txBody>
      </p:sp>
      <p:sp>
        <p:nvSpPr>
          <p:cNvPr id="96" name="Rectangle 95">
            <a:extLst>
              <a:ext uri="{FF2B5EF4-FFF2-40B4-BE49-F238E27FC236}">
                <a16:creationId xmlns:a16="http://schemas.microsoft.com/office/drawing/2014/main" id="{2BF69B48-B20B-4AD7-8524-81972E296945}"/>
              </a:ext>
            </a:extLst>
          </p:cNvPr>
          <p:cNvSpPr/>
          <p:nvPr/>
        </p:nvSpPr>
        <p:spPr>
          <a:xfrm>
            <a:off x="5964710" y="3334575"/>
            <a:ext cx="1220206" cy="379656"/>
          </a:xfrm>
          <a:prstGeom prst="rect">
            <a:avLst/>
          </a:prstGeom>
        </p:spPr>
        <p:txBody>
          <a:bodyPr wrap="none">
            <a:spAutoFit/>
          </a:bodyPr>
          <a:lstStyle/>
          <a:p>
            <a:pPr algn="ctr"/>
            <a:r>
              <a:rPr lang="en-US" sz="1867" b="1" dirty="0"/>
              <a:t>Business 1</a:t>
            </a:r>
          </a:p>
        </p:txBody>
      </p:sp>
      <p:sp>
        <p:nvSpPr>
          <p:cNvPr id="97" name="Rectangle 96">
            <a:extLst>
              <a:ext uri="{FF2B5EF4-FFF2-40B4-BE49-F238E27FC236}">
                <a16:creationId xmlns:a16="http://schemas.microsoft.com/office/drawing/2014/main" id="{CEE037AE-3EB5-461B-A446-5AD9AAD08339}"/>
              </a:ext>
            </a:extLst>
          </p:cNvPr>
          <p:cNvSpPr/>
          <p:nvPr/>
        </p:nvSpPr>
        <p:spPr>
          <a:xfrm>
            <a:off x="5964710" y="4625879"/>
            <a:ext cx="1220206" cy="379656"/>
          </a:xfrm>
          <a:prstGeom prst="rect">
            <a:avLst/>
          </a:prstGeom>
        </p:spPr>
        <p:txBody>
          <a:bodyPr wrap="none">
            <a:spAutoFit/>
          </a:bodyPr>
          <a:lstStyle/>
          <a:p>
            <a:pPr algn="ctr"/>
            <a:r>
              <a:rPr lang="en-US" sz="1867" b="1" dirty="0"/>
              <a:t>Business 2</a:t>
            </a:r>
          </a:p>
        </p:txBody>
      </p:sp>
      <p:sp>
        <p:nvSpPr>
          <p:cNvPr id="98" name="Rectangle 97">
            <a:extLst>
              <a:ext uri="{FF2B5EF4-FFF2-40B4-BE49-F238E27FC236}">
                <a16:creationId xmlns:a16="http://schemas.microsoft.com/office/drawing/2014/main" id="{A0EE4BE6-A384-4F36-96B4-757CEEC7FD5F}"/>
              </a:ext>
            </a:extLst>
          </p:cNvPr>
          <p:cNvSpPr/>
          <p:nvPr/>
        </p:nvSpPr>
        <p:spPr>
          <a:xfrm>
            <a:off x="9434446" y="3334575"/>
            <a:ext cx="739305" cy="379656"/>
          </a:xfrm>
          <a:prstGeom prst="rect">
            <a:avLst/>
          </a:prstGeom>
        </p:spPr>
        <p:txBody>
          <a:bodyPr wrap="none">
            <a:spAutoFit/>
          </a:bodyPr>
          <a:lstStyle/>
          <a:p>
            <a:pPr algn="ctr"/>
            <a:r>
              <a:rPr lang="en-US" sz="1867" b="1" dirty="0"/>
              <a:t>SQL 1</a:t>
            </a:r>
          </a:p>
        </p:txBody>
      </p:sp>
      <p:sp>
        <p:nvSpPr>
          <p:cNvPr id="99" name="Rectangle 98">
            <a:extLst>
              <a:ext uri="{FF2B5EF4-FFF2-40B4-BE49-F238E27FC236}">
                <a16:creationId xmlns:a16="http://schemas.microsoft.com/office/drawing/2014/main" id="{53B49B29-A0D9-41BC-B002-82FF6E7F047D}"/>
              </a:ext>
            </a:extLst>
          </p:cNvPr>
          <p:cNvSpPr/>
          <p:nvPr/>
        </p:nvSpPr>
        <p:spPr>
          <a:xfrm>
            <a:off x="9450409" y="4625879"/>
            <a:ext cx="739305" cy="379656"/>
          </a:xfrm>
          <a:prstGeom prst="rect">
            <a:avLst/>
          </a:prstGeom>
        </p:spPr>
        <p:txBody>
          <a:bodyPr wrap="none">
            <a:spAutoFit/>
          </a:bodyPr>
          <a:lstStyle/>
          <a:p>
            <a:pPr algn="ctr"/>
            <a:r>
              <a:rPr lang="en-US" sz="1867" b="1" dirty="0"/>
              <a:t>SQL 2</a:t>
            </a:r>
          </a:p>
        </p:txBody>
      </p:sp>
      <p:cxnSp>
        <p:nvCxnSpPr>
          <p:cNvPr id="101" name="Straight Arrow Connector 100">
            <a:extLst>
              <a:ext uri="{FF2B5EF4-FFF2-40B4-BE49-F238E27FC236}">
                <a16:creationId xmlns:a16="http://schemas.microsoft.com/office/drawing/2014/main" id="{6804DAE3-1797-4002-AA4B-B0CCF124CB25}"/>
              </a:ext>
            </a:extLst>
          </p:cNvPr>
          <p:cNvCxnSpPr>
            <a:cxnSpLocks/>
            <a:stCxn id="8" idx="3"/>
            <a:endCxn id="5" idx="1"/>
          </p:cNvCxnSpPr>
          <p:nvPr/>
        </p:nvCxnSpPr>
        <p:spPr>
          <a:xfrm>
            <a:off x="2159335" y="3637227"/>
            <a:ext cx="830887" cy="722516"/>
          </a:xfrm>
          <a:prstGeom prst="straightConnector1">
            <a:avLst/>
          </a:prstGeom>
          <a:noFill/>
          <a:ln w="38100">
            <a:solidFill>
              <a:schemeClr val="accent1"/>
            </a:solidFill>
            <a:round/>
            <a:headEnd/>
            <a:tailEnd type="triangle" w="lg" len="lg"/>
          </a:ln>
        </p:spPr>
      </p:cxnSp>
      <p:cxnSp>
        <p:nvCxnSpPr>
          <p:cNvPr id="102" name="Straight Arrow Connector 101">
            <a:extLst>
              <a:ext uri="{FF2B5EF4-FFF2-40B4-BE49-F238E27FC236}">
                <a16:creationId xmlns:a16="http://schemas.microsoft.com/office/drawing/2014/main" id="{7A92DC8D-55FF-43B9-9768-D49897AD5509}"/>
              </a:ext>
            </a:extLst>
          </p:cNvPr>
          <p:cNvCxnSpPr>
            <a:cxnSpLocks/>
            <a:stCxn id="8" idx="3"/>
            <a:endCxn id="4" idx="1"/>
          </p:cNvCxnSpPr>
          <p:nvPr/>
        </p:nvCxnSpPr>
        <p:spPr>
          <a:xfrm flipV="1">
            <a:off x="2159335" y="3016327"/>
            <a:ext cx="830887" cy="620900"/>
          </a:xfrm>
          <a:prstGeom prst="straightConnector1">
            <a:avLst/>
          </a:prstGeom>
          <a:noFill/>
          <a:ln w="38100">
            <a:solidFill>
              <a:schemeClr val="accent1"/>
            </a:solidFill>
            <a:round/>
            <a:headEnd/>
            <a:tailEnd type="triangle" w="lg" len="lg"/>
          </a:ln>
        </p:spPr>
      </p:cxnSp>
      <p:cxnSp>
        <p:nvCxnSpPr>
          <p:cNvPr id="104" name="Straight Arrow Connector 103">
            <a:extLst>
              <a:ext uri="{FF2B5EF4-FFF2-40B4-BE49-F238E27FC236}">
                <a16:creationId xmlns:a16="http://schemas.microsoft.com/office/drawing/2014/main" id="{E3AA5725-46C9-418F-A0CD-98B80FF8C100}"/>
              </a:ext>
            </a:extLst>
          </p:cNvPr>
          <p:cNvCxnSpPr>
            <a:cxnSpLocks/>
            <a:stCxn id="4" idx="3"/>
            <a:endCxn id="13" idx="1"/>
          </p:cNvCxnSpPr>
          <p:nvPr/>
        </p:nvCxnSpPr>
        <p:spPr>
          <a:xfrm>
            <a:off x="3770513" y="3016327"/>
            <a:ext cx="727345" cy="597004"/>
          </a:xfrm>
          <a:prstGeom prst="straightConnector1">
            <a:avLst/>
          </a:prstGeom>
          <a:noFill/>
          <a:ln w="38100">
            <a:solidFill>
              <a:schemeClr val="accent1"/>
            </a:solidFill>
            <a:round/>
            <a:headEnd/>
            <a:tailEnd type="triangle" w="lg" len="lg"/>
          </a:ln>
        </p:spPr>
      </p:cxnSp>
      <p:cxnSp>
        <p:nvCxnSpPr>
          <p:cNvPr id="105" name="Straight Arrow Connector 104">
            <a:extLst>
              <a:ext uri="{FF2B5EF4-FFF2-40B4-BE49-F238E27FC236}">
                <a16:creationId xmlns:a16="http://schemas.microsoft.com/office/drawing/2014/main" id="{D616E739-64BB-4B3A-BFB1-254C3810E9DA}"/>
              </a:ext>
            </a:extLst>
          </p:cNvPr>
          <p:cNvCxnSpPr>
            <a:cxnSpLocks/>
            <a:endCxn id="8" idx="1"/>
          </p:cNvCxnSpPr>
          <p:nvPr/>
        </p:nvCxnSpPr>
        <p:spPr>
          <a:xfrm>
            <a:off x="180914" y="3613331"/>
            <a:ext cx="1198133" cy="23896"/>
          </a:xfrm>
          <a:prstGeom prst="straightConnector1">
            <a:avLst/>
          </a:prstGeom>
          <a:noFill/>
          <a:ln w="38100">
            <a:solidFill>
              <a:schemeClr val="accent4"/>
            </a:solidFill>
            <a:round/>
            <a:headEnd/>
            <a:tailEnd type="triangle" w="lg" len="lg"/>
          </a:ln>
        </p:spPr>
      </p:cxnSp>
      <p:cxnSp>
        <p:nvCxnSpPr>
          <p:cNvPr id="113" name="Straight Arrow Connector 112">
            <a:extLst>
              <a:ext uri="{FF2B5EF4-FFF2-40B4-BE49-F238E27FC236}">
                <a16:creationId xmlns:a16="http://schemas.microsoft.com/office/drawing/2014/main" id="{C5F73BD2-E422-441E-ADE2-15D8F51156E4}"/>
              </a:ext>
            </a:extLst>
          </p:cNvPr>
          <p:cNvCxnSpPr>
            <a:cxnSpLocks/>
            <a:stCxn id="13" idx="3"/>
            <a:endCxn id="10" idx="1"/>
          </p:cNvCxnSpPr>
          <p:nvPr/>
        </p:nvCxnSpPr>
        <p:spPr>
          <a:xfrm>
            <a:off x="5278149" y="3613331"/>
            <a:ext cx="906519" cy="722555"/>
          </a:xfrm>
          <a:prstGeom prst="straightConnector1">
            <a:avLst/>
          </a:prstGeom>
          <a:noFill/>
          <a:ln w="38100">
            <a:solidFill>
              <a:schemeClr val="accent1"/>
            </a:solidFill>
            <a:round/>
            <a:headEnd/>
            <a:tailEnd type="triangle" w="lg" len="lg"/>
          </a:ln>
        </p:spPr>
      </p:cxnSp>
      <p:cxnSp>
        <p:nvCxnSpPr>
          <p:cNvPr id="114" name="Straight Arrow Connector 113">
            <a:extLst>
              <a:ext uri="{FF2B5EF4-FFF2-40B4-BE49-F238E27FC236}">
                <a16:creationId xmlns:a16="http://schemas.microsoft.com/office/drawing/2014/main" id="{2FEE6A33-CD4C-48A6-8921-D9E84661E33B}"/>
              </a:ext>
            </a:extLst>
          </p:cNvPr>
          <p:cNvCxnSpPr>
            <a:cxnSpLocks/>
            <a:stCxn id="13" idx="3"/>
            <a:endCxn id="9" idx="1"/>
          </p:cNvCxnSpPr>
          <p:nvPr/>
        </p:nvCxnSpPr>
        <p:spPr>
          <a:xfrm flipV="1">
            <a:off x="5278149" y="3016327"/>
            <a:ext cx="906519" cy="597004"/>
          </a:xfrm>
          <a:prstGeom prst="straightConnector1">
            <a:avLst/>
          </a:prstGeom>
          <a:noFill/>
          <a:ln w="38100">
            <a:solidFill>
              <a:schemeClr val="accent1"/>
            </a:solidFill>
            <a:round/>
            <a:headEnd/>
            <a:tailEnd type="triangle" w="lg" len="lg"/>
          </a:ln>
        </p:spPr>
      </p:cxnSp>
      <p:cxnSp>
        <p:nvCxnSpPr>
          <p:cNvPr id="115" name="Straight Arrow Connector 114">
            <a:extLst>
              <a:ext uri="{FF2B5EF4-FFF2-40B4-BE49-F238E27FC236}">
                <a16:creationId xmlns:a16="http://schemas.microsoft.com/office/drawing/2014/main" id="{8CFBAA25-377E-4675-9DDF-9FA9DADC1C30}"/>
              </a:ext>
            </a:extLst>
          </p:cNvPr>
          <p:cNvCxnSpPr>
            <a:cxnSpLocks/>
            <a:stCxn id="10" idx="3"/>
            <a:endCxn id="18" idx="1"/>
          </p:cNvCxnSpPr>
          <p:nvPr/>
        </p:nvCxnSpPr>
        <p:spPr>
          <a:xfrm flipV="1">
            <a:off x="6964958" y="3613445"/>
            <a:ext cx="840897" cy="722441"/>
          </a:xfrm>
          <a:prstGeom prst="straightConnector1">
            <a:avLst/>
          </a:prstGeom>
          <a:noFill/>
          <a:ln w="38100">
            <a:solidFill>
              <a:schemeClr val="accent1"/>
            </a:solidFill>
            <a:round/>
            <a:headEnd/>
            <a:tailEnd type="triangle" w="lg" len="lg"/>
          </a:ln>
        </p:spPr>
      </p:cxnSp>
      <p:cxnSp>
        <p:nvCxnSpPr>
          <p:cNvPr id="116" name="Straight Arrow Connector 115">
            <a:extLst>
              <a:ext uri="{FF2B5EF4-FFF2-40B4-BE49-F238E27FC236}">
                <a16:creationId xmlns:a16="http://schemas.microsoft.com/office/drawing/2014/main" id="{A4FC43D6-2EF8-4A96-BBBB-13AA0709AB75}"/>
              </a:ext>
            </a:extLst>
          </p:cNvPr>
          <p:cNvCxnSpPr>
            <a:cxnSpLocks/>
            <a:stCxn id="9" idx="3"/>
            <a:endCxn id="18" idx="1"/>
          </p:cNvCxnSpPr>
          <p:nvPr/>
        </p:nvCxnSpPr>
        <p:spPr>
          <a:xfrm>
            <a:off x="6964958" y="3016327"/>
            <a:ext cx="840897" cy="597117"/>
          </a:xfrm>
          <a:prstGeom prst="straightConnector1">
            <a:avLst/>
          </a:prstGeom>
          <a:noFill/>
          <a:ln w="38100">
            <a:solidFill>
              <a:schemeClr val="accent1"/>
            </a:solidFill>
            <a:round/>
            <a:headEnd/>
            <a:tailEnd type="triangle" w="lg" len="lg"/>
          </a:ln>
        </p:spPr>
      </p:cxnSp>
      <p:sp>
        <p:nvSpPr>
          <p:cNvPr id="119" name="Rectangle 118">
            <a:extLst>
              <a:ext uri="{FF2B5EF4-FFF2-40B4-BE49-F238E27FC236}">
                <a16:creationId xmlns:a16="http://schemas.microsoft.com/office/drawing/2014/main" id="{72C96659-66A5-4BFB-B4C3-48AD93E86500}"/>
              </a:ext>
            </a:extLst>
          </p:cNvPr>
          <p:cNvSpPr/>
          <p:nvPr/>
        </p:nvSpPr>
        <p:spPr>
          <a:xfrm>
            <a:off x="8558034" y="5482341"/>
            <a:ext cx="1059521" cy="666977"/>
          </a:xfrm>
          <a:prstGeom prst="rect">
            <a:avLst/>
          </a:prstGeom>
        </p:spPr>
        <p:txBody>
          <a:bodyPr wrap="square">
            <a:spAutoFit/>
          </a:bodyPr>
          <a:lstStyle/>
          <a:p>
            <a:r>
              <a:rPr lang="en-US" sz="1867" b="1" dirty="0"/>
              <a:t>SMB Share</a:t>
            </a:r>
          </a:p>
        </p:txBody>
      </p:sp>
      <p:cxnSp>
        <p:nvCxnSpPr>
          <p:cNvPr id="121" name="Connector: Elbow 120">
            <a:extLst>
              <a:ext uri="{FF2B5EF4-FFF2-40B4-BE49-F238E27FC236}">
                <a16:creationId xmlns:a16="http://schemas.microsoft.com/office/drawing/2014/main" id="{12EEA1F7-FE34-4EC3-90CC-5FCBD6F7F6DC}"/>
              </a:ext>
            </a:extLst>
          </p:cNvPr>
          <p:cNvCxnSpPr>
            <a:cxnSpLocks/>
            <a:stCxn id="88" idx="2"/>
          </p:cNvCxnSpPr>
          <p:nvPr/>
        </p:nvCxnSpPr>
        <p:spPr>
          <a:xfrm rot="16200000" flipH="1">
            <a:off x="5424479" y="2992446"/>
            <a:ext cx="914400" cy="5104229"/>
          </a:xfrm>
          <a:prstGeom prst="bentConnector2">
            <a:avLst/>
          </a:prstGeom>
          <a:noFill/>
          <a:ln w="38100">
            <a:solidFill>
              <a:schemeClr val="accent4"/>
            </a:solidFill>
            <a:round/>
            <a:headEnd type="triangle" w="lg" len="lg"/>
            <a:tailEnd type="triangle" w="lg" len="lg"/>
          </a:ln>
        </p:spPr>
      </p:cxnSp>
      <p:cxnSp>
        <p:nvCxnSpPr>
          <p:cNvPr id="122" name="Straight Arrow Connector 121">
            <a:extLst>
              <a:ext uri="{FF2B5EF4-FFF2-40B4-BE49-F238E27FC236}">
                <a16:creationId xmlns:a16="http://schemas.microsoft.com/office/drawing/2014/main" id="{1BAF18AD-AE3B-42D6-85B9-F9FF44C8FA44}"/>
              </a:ext>
            </a:extLst>
          </p:cNvPr>
          <p:cNvCxnSpPr>
            <a:cxnSpLocks/>
          </p:cNvCxnSpPr>
          <p:nvPr/>
        </p:nvCxnSpPr>
        <p:spPr>
          <a:xfrm flipV="1">
            <a:off x="6574815" y="5081101"/>
            <a:ext cx="0" cy="920660"/>
          </a:xfrm>
          <a:prstGeom prst="straightConnector1">
            <a:avLst/>
          </a:prstGeom>
          <a:noFill/>
          <a:ln w="38100">
            <a:solidFill>
              <a:schemeClr val="accent4"/>
            </a:solidFill>
            <a:round/>
            <a:headEnd/>
            <a:tailEnd type="triangle" w="lg" len="lg"/>
          </a:ln>
        </p:spPr>
      </p:cxn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0221" y="2626181"/>
            <a:ext cx="780291" cy="78029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0221" y="3969597"/>
            <a:ext cx="780291" cy="78029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9047" y="3247083"/>
            <a:ext cx="780288" cy="78028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4667" y="2626181"/>
            <a:ext cx="780291" cy="78029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4667" y="3945740"/>
            <a:ext cx="780291" cy="780291"/>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7857" y="3247080"/>
            <a:ext cx="780291" cy="73250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29915" y="2626181"/>
            <a:ext cx="780291" cy="780291"/>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29915" y="3973693"/>
            <a:ext cx="780291" cy="780291"/>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5855" y="3225499"/>
            <a:ext cx="775891" cy="775891"/>
          </a:xfrm>
          <a:prstGeom prst="rect">
            <a:avLst/>
          </a:prstGeom>
        </p:spPr>
      </p:pic>
      <p:cxnSp>
        <p:nvCxnSpPr>
          <p:cNvPr id="135" name="Straight Arrow Connector 134">
            <a:extLst>
              <a:ext uri="{FF2B5EF4-FFF2-40B4-BE49-F238E27FC236}">
                <a16:creationId xmlns:a16="http://schemas.microsoft.com/office/drawing/2014/main" id="{F1BECC13-D493-49EC-B9AD-8539F7E25409}"/>
              </a:ext>
            </a:extLst>
          </p:cNvPr>
          <p:cNvCxnSpPr>
            <a:cxnSpLocks/>
            <a:endCxn id="13" idx="1"/>
          </p:cNvCxnSpPr>
          <p:nvPr/>
        </p:nvCxnSpPr>
        <p:spPr>
          <a:xfrm flipV="1">
            <a:off x="3556054" y="3613331"/>
            <a:ext cx="941804" cy="977168"/>
          </a:xfrm>
          <a:prstGeom prst="straightConnector1">
            <a:avLst/>
          </a:prstGeom>
          <a:noFill/>
          <a:ln w="38100">
            <a:solidFill>
              <a:schemeClr val="accent1"/>
            </a:solidFill>
            <a:round/>
            <a:headEnd/>
            <a:tailEnd type="triangle" w="lg" len="lg"/>
          </a:ln>
        </p:spPr>
      </p:cxnSp>
      <p:cxnSp>
        <p:nvCxnSpPr>
          <p:cNvPr id="137" name="Straight Arrow Connector 136">
            <a:extLst>
              <a:ext uri="{FF2B5EF4-FFF2-40B4-BE49-F238E27FC236}">
                <a16:creationId xmlns:a16="http://schemas.microsoft.com/office/drawing/2014/main" id="{21EC185E-7884-4ECC-8EFF-FC2B5799EF78}"/>
              </a:ext>
            </a:extLst>
          </p:cNvPr>
          <p:cNvCxnSpPr>
            <a:cxnSpLocks/>
            <a:stCxn id="18" idx="3"/>
          </p:cNvCxnSpPr>
          <p:nvPr/>
        </p:nvCxnSpPr>
        <p:spPr>
          <a:xfrm>
            <a:off x="8581746" y="3613444"/>
            <a:ext cx="863745" cy="560851"/>
          </a:xfrm>
          <a:prstGeom prst="straightConnector1">
            <a:avLst/>
          </a:prstGeom>
          <a:noFill/>
          <a:ln w="38100">
            <a:solidFill>
              <a:schemeClr val="accent1"/>
            </a:solidFill>
            <a:round/>
            <a:headEnd/>
            <a:tailEnd type="triangle" w="lg" len="lg"/>
          </a:ln>
        </p:spPr>
      </p:cxnSp>
      <p:cxnSp>
        <p:nvCxnSpPr>
          <p:cNvPr id="138" name="Straight Arrow Connector 137">
            <a:extLst>
              <a:ext uri="{FF2B5EF4-FFF2-40B4-BE49-F238E27FC236}">
                <a16:creationId xmlns:a16="http://schemas.microsoft.com/office/drawing/2014/main" id="{85BEF9CA-4781-4476-8D01-FB5E3052779D}"/>
              </a:ext>
            </a:extLst>
          </p:cNvPr>
          <p:cNvCxnSpPr>
            <a:cxnSpLocks/>
            <a:stCxn id="89" idx="1"/>
          </p:cNvCxnSpPr>
          <p:nvPr/>
        </p:nvCxnSpPr>
        <p:spPr>
          <a:xfrm flipV="1">
            <a:off x="8600861" y="2921188"/>
            <a:ext cx="835393" cy="562117"/>
          </a:xfrm>
          <a:prstGeom prst="straightConnector1">
            <a:avLst/>
          </a:prstGeom>
          <a:noFill/>
          <a:ln w="38100">
            <a:solidFill>
              <a:schemeClr val="accent1"/>
            </a:solidFill>
            <a:round/>
            <a:headEnd/>
            <a:tailEnd type="triangle" w="lg" len="lg"/>
          </a:ln>
        </p:spPr>
      </p:cxnSp>
      <p:sp>
        <p:nvSpPr>
          <p:cNvPr id="140" name="Rectangle 139">
            <a:extLst>
              <a:ext uri="{FF2B5EF4-FFF2-40B4-BE49-F238E27FC236}">
                <a16:creationId xmlns:a16="http://schemas.microsoft.com/office/drawing/2014/main" id="{1567DA42-9AAE-49F5-BC90-08180C531C0B}"/>
              </a:ext>
            </a:extLst>
          </p:cNvPr>
          <p:cNvSpPr/>
          <p:nvPr/>
        </p:nvSpPr>
        <p:spPr>
          <a:xfrm>
            <a:off x="388310" y="1113577"/>
            <a:ext cx="11592713" cy="748988"/>
          </a:xfrm>
          <a:prstGeom prst="rect">
            <a:avLst/>
          </a:prstGeom>
        </p:spPr>
        <p:txBody>
          <a:bodyPr wrap="square">
            <a:spAutoFit/>
          </a:bodyPr>
          <a:lstStyle/>
          <a:p>
            <a:r>
              <a:rPr lang="en-US" sz="1867" b="1" dirty="0">
                <a:solidFill>
                  <a:schemeClr val="accent1"/>
                </a:solidFill>
              </a:rPr>
              <a:t>Gains: </a:t>
            </a:r>
            <a:r>
              <a:rPr lang="en-US" sz="1867" dirty="0">
                <a:solidFill>
                  <a:schemeClr val="accent1"/>
                </a:solidFill>
              </a:rPr>
              <a:t>Do not manage machines, networks, load balancers... anymore. Add remove machines easily.</a:t>
            </a:r>
            <a:br>
              <a:rPr lang="en-US" sz="1867" dirty="0">
                <a:solidFill>
                  <a:schemeClr val="accent1"/>
                </a:solidFill>
              </a:rPr>
            </a:br>
            <a:endParaRPr lang="en-US" sz="2400" dirty="0"/>
          </a:p>
        </p:txBody>
      </p:sp>
      <p:sp>
        <p:nvSpPr>
          <p:cNvPr id="143" name="Rectangle 142">
            <a:extLst>
              <a:ext uri="{FF2B5EF4-FFF2-40B4-BE49-F238E27FC236}">
                <a16:creationId xmlns:a16="http://schemas.microsoft.com/office/drawing/2014/main" id="{E59FA460-CD06-4A85-8D2E-32C431E11EE7}"/>
              </a:ext>
            </a:extLst>
          </p:cNvPr>
          <p:cNvSpPr/>
          <p:nvPr/>
        </p:nvSpPr>
        <p:spPr>
          <a:xfrm>
            <a:off x="8396784" y="1662344"/>
            <a:ext cx="2846552" cy="4738456"/>
          </a:xfrm>
          <a:prstGeom prst="rect">
            <a:avLst/>
          </a:prstGeom>
          <a:noFill/>
          <a:ln w="22225">
            <a:miter lim="800000"/>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p:txBody>
      </p:sp>
    </p:spTree>
    <p:extLst>
      <p:ext uri="{BB962C8B-B14F-4D97-AF65-F5344CB8AC3E}">
        <p14:creationId xmlns:p14="http://schemas.microsoft.com/office/powerpoint/2010/main" val="179623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65130"/>
            <a:ext cx="11290300" cy="649348"/>
          </a:xfrm>
        </p:spPr>
        <p:txBody>
          <a:bodyPr/>
          <a:lstStyle/>
          <a:p>
            <a:r>
              <a:rPr lang="en-US" b="1" dirty="0">
                <a:latin typeface="+mn-lt"/>
              </a:rPr>
              <a:t>Step 2: </a:t>
            </a:r>
            <a:r>
              <a:rPr lang="en-US" dirty="0"/>
              <a:t>Migrate to PaaS</a:t>
            </a:r>
          </a:p>
        </p:txBody>
      </p:sp>
      <p:sp>
        <p:nvSpPr>
          <p:cNvPr id="22" name="Rectangle 21">
            <a:extLst>
              <a:ext uri="{FF2B5EF4-FFF2-40B4-BE49-F238E27FC236}">
                <a16:creationId xmlns:a16="http://schemas.microsoft.com/office/drawing/2014/main" id="{8AD3DBC4-07A2-4265-96C5-D72E6B5B8B2F}"/>
              </a:ext>
            </a:extLst>
          </p:cNvPr>
          <p:cNvSpPr/>
          <p:nvPr/>
        </p:nvSpPr>
        <p:spPr>
          <a:xfrm>
            <a:off x="388310" y="1113576"/>
            <a:ext cx="11592713" cy="1939313"/>
          </a:xfrm>
          <a:prstGeom prst="rect">
            <a:avLst/>
          </a:prstGeom>
        </p:spPr>
        <p:txBody>
          <a:bodyPr wrap="square">
            <a:spAutoFit/>
          </a:bodyPr>
          <a:lstStyle/>
          <a:p>
            <a:pPr>
              <a:spcAft>
                <a:spcPts val="800"/>
              </a:spcAft>
            </a:pPr>
            <a:r>
              <a:rPr lang="en-US" sz="1867" b="1" dirty="0">
                <a:solidFill>
                  <a:schemeClr val="accent1"/>
                </a:solidFill>
              </a:rPr>
              <a:t>Gains: </a:t>
            </a:r>
          </a:p>
          <a:p>
            <a:pPr>
              <a:spcAft>
                <a:spcPts val="800"/>
              </a:spcAft>
            </a:pPr>
            <a:r>
              <a:rPr lang="en-US" sz="1867" dirty="0">
                <a:solidFill>
                  <a:schemeClr val="accent1"/>
                </a:solidFill>
              </a:rPr>
              <a:t>No need to manage OS, middleware… anymore.</a:t>
            </a:r>
          </a:p>
          <a:p>
            <a:pPr>
              <a:spcAft>
                <a:spcPts val="800"/>
              </a:spcAft>
            </a:pPr>
            <a:r>
              <a:rPr lang="en-US" sz="1867" dirty="0">
                <a:solidFill>
                  <a:schemeClr val="accent1"/>
                </a:solidFill>
              </a:rPr>
              <a:t>No need to manage load balancers. </a:t>
            </a:r>
          </a:p>
          <a:p>
            <a:pPr>
              <a:spcAft>
                <a:spcPts val="800"/>
              </a:spcAft>
            </a:pPr>
            <a:r>
              <a:rPr lang="en-US" sz="1867" dirty="0">
                <a:solidFill>
                  <a:schemeClr val="accent1"/>
                </a:solidFill>
              </a:rPr>
              <a:t>Auto scaling easier.</a:t>
            </a:r>
          </a:p>
          <a:p>
            <a:pPr>
              <a:spcAft>
                <a:spcPts val="800"/>
              </a:spcAft>
            </a:pPr>
            <a:r>
              <a:rPr lang="en-US" sz="1867" dirty="0">
                <a:solidFill>
                  <a:schemeClr val="accent1"/>
                </a:solidFill>
              </a:rPr>
              <a:t>High availability at lower price.</a:t>
            </a:r>
          </a:p>
        </p:txBody>
      </p:sp>
      <p:sp>
        <p:nvSpPr>
          <p:cNvPr id="23" name="Rounded Rectangle 38">
            <a:extLst>
              <a:ext uri="{FF2B5EF4-FFF2-40B4-BE49-F238E27FC236}">
                <a16:creationId xmlns:a16="http://schemas.microsoft.com/office/drawing/2014/main" id="{6907BE32-AB65-4DD2-AD67-BA5970306B46}"/>
              </a:ext>
            </a:extLst>
          </p:cNvPr>
          <p:cNvSpPr/>
          <p:nvPr/>
        </p:nvSpPr>
        <p:spPr>
          <a:xfrm>
            <a:off x="2983575" y="3675870"/>
            <a:ext cx="5470295" cy="2115195"/>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defRPr/>
            </a:pPr>
            <a:endParaRPr lang="en-US" sz="2400">
              <a:solidFill>
                <a:prstClr val="black"/>
              </a:solidFill>
            </a:endParaRPr>
          </a:p>
        </p:txBody>
      </p:sp>
      <p:pic>
        <p:nvPicPr>
          <p:cNvPr id="26" name="Picture 25">
            <a:extLst>
              <a:ext uri="{FF2B5EF4-FFF2-40B4-BE49-F238E27FC236}">
                <a16:creationId xmlns:a16="http://schemas.microsoft.com/office/drawing/2014/main" id="{6CA861F6-02FC-459C-A606-4DB67CF0A6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5555" y="4810014"/>
            <a:ext cx="794960" cy="794960"/>
          </a:xfrm>
          <a:prstGeom prst="rect">
            <a:avLst/>
          </a:prstGeom>
        </p:spPr>
      </p:pic>
      <p:sp>
        <p:nvSpPr>
          <p:cNvPr id="27" name="TextBox 26">
            <a:extLst>
              <a:ext uri="{FF2B5EF4-FFF2-40B4-BE49-F238E27FC236}">
                <a16:creationId xmlns:a16="http://schemas.microsoft.com/office/drawing/2014/main" id="{C4402F0B-F7CC-4A23-8F43-B4DAC753031E}"/>
              </a:ext>
            </a:extLst>
          </p:cNvPr>
          <p:cNvSpPr txBox="1"/>
          <p:nvPr/>
        </p:nvSpPr>
        <p:spPr>
          <a:xfrm>
            <a:off x="9857575" y="4866253"/>
            <a:ext cx="1521491" cy="379656"/>
          </a:xfrm>
          <a:prstGeom prst="rect">
            <a:avLst/>
          </a:prstGeom>
          <a:noFill/>
        </p:spPr>
        <p:txBody>
          <a:bodyPr wrap="square" rtlCol="0">
            <a:spAutoFit/>
          </a:bodyPr>
          <a:lstStyle/>
          <a:p>
            <a:pPr>
              <a:defRPr/>
            </a:pPr>
            <a:r>
              <a:rPr lang="en-US" sz="1867" dirty="0">
                <a:solidFill>
                  <a:prstClr val="black"/>
                </a:solidFill>
              </a:rPr>
              <a:t>Storage blobs</a:t>
            </a:r>
          </a:p>
        </p:txBody>
      </p:sp>
      <p:sp>
        <p:nvSpPr>
          <p:cNvPr id="32" name="TextBox 31">
            <a:extLst>
              <a:ext uri="{FF2B5EF4-FFF2-40B4-BE49-F238E27FC236}">
                <a16:creationId xmlns:a16="http://schemas.microsoft.com/office/drawing/2014/main" id="{920B7EAD-A86E-458E-A343-7348F1E0343F}"/>
              </a:ext>
            </a:extLst>
          </p:cNvPr>
          <p:cNvSpPr txBox="1"/>
          <p:nvPr/>
        </p:nvSpPr>
        <p:spPr>
          <a:xfrm>
            <a:off x="9857575" y="3823526"/>
            <a:ext cx="1059372" cy="379656"/>
          </a:xfrm>
          <a:prstGeom prst="rect">
            <a:avLst/>
          </a:prstGeom>
          <a:noFill/>
        </p:spPr>
        <p:txBody>
          <a:bodyPr wrap="square" rtlCol="0">
            <a:spAutoFit/>
          </a:bodyPr>
          <a:lstStyle/>
          <a:p>
            <a:pPr>
              <a:defRPr/>
            </a:pPr>
            <a:r>
              <a:rPr lang="en-US" sz="1867" err="1">
                <a:solidFill>
                  <a:prstClr val="black"/>
                </a:solidFill>
              </a:rPr>
              <a:t>mySql</a:t>
            </a:r>
            <a:endParaRPr lang="en-US" sz="1867">
              <a:solidFill>
                <a:prstClr val="black"/>
              </a:solidFill>
            </a:endParaRPr>
          </a:p>
        </p:txBody>
      </p:sp>
      <p:pic>
        <p:nvPicPr>
          <p:cNvPr id="33" name="Picture 32">
            <a:extLst>
              <a:ext uri="{FF2B5EF4-FFF2-40B4-BE49-F238E27FC236}">
                <a16:creationId xmlns:a16="http://schemas.microsoft.com/office/drawing/2014/main" id="{A057C91F-3FA8-4C0C-AB95-6794E448B9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1862" y="4173671"/>
            <a:ext cx="741837" cy="741837"/>
          </a:xfrm>
          <a:prstGeom prst="rect">
            <a:avLst/>
          </a:prstGeom>
        </p:spPr>
      </p:pic>
      <p:sp>
        <p:nvSpPr>
          <p:cNvPr id="34" name="TextBox 33">
            <a:extLst>
              <a:ext uri="{FF2B5EF4-FFF2-40B4-BE49-F238E27FC236}">
                <a16:creationId xmlns:a16="http://schemas.microsoft.com/office/drawing/2014/main" id="{DF5FF8D3-D394-4ADB-977C-D1DE0F51322A}"/>
              </a:ext>
            </a:extLst>
          </p:cNvPr>
          <p:cNvSpPr txBox="1"/>
          <p:nvPr/>
        </p:nvSpPr>
        <p:spPr>
          <a:xfrm>
            <a:off x="3680881" y="5105957"/>
            <a:ext cx="1333367" cy="379656"/>
          </a:xfrm>
          <a:prstGeom prst="rect">
            <a:avLst/>
          </a:prstGeom>
          <a:noFill/>
        </p:spPr>
        <p:txBody>
          <a:bodyPr wrap="square" rtlCol="0">
            <a:spAutoFit/>
          </a:bodyPr>
          <a:lstStyle/>
          <a:p>
            <a:pPr>
              <a:defRPr/>
            </a:pPr>
            <a:r>
              <a:rPr lang="en-US" sz="1867" dirty="0" err="1">
                <a:solidFill>
                  <a:prstClr val="black"/>
                </a:solidFill>
              </a:rPr>
              <a:t>WebApp</a:t>
            </a:r>
            <a:endParaRPr lang="en-US" sz="1867" dirty="0">
              <a:solidFill>
                <a:prstClr val="black"/>
              </a:solidFill>
            </a:endParaRPr>
          </a:p>
        </p:txBody>
      </p:sp>
      <p:pic>
        <p:nvPicPr>
          <p:cNvPr id="35" name="Picture 34">
            <a:extLst>
              <a:ext uri="{FF2B5EF4-FFF2-40B4-BE49-F238E27FC236}">
                <a16:creationId xmlns:a16="http://schemas.microsoft.com/office/drawing/2014/main" id="{6C2C5E52-2962-4D52-B397-5F5C628441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7729" y="4220514"/>
            <a:ext cx="370411" cy="370411"/>
          </a:xfrm>
          <a:prstGeom prst="rect">
            <a:avLst/>
          </a:prstGeom>
        </p:spPr>
      </p:pic>
      <p:pic>
        <p:nvPicPr>
          <p:cNvPr id="36" name="Picture 35">
            <a:extLst>
              <a:ext uri="{FF2B5EF4-FFF2-40B4-BE49-F238E27FC236}">
                <a16:creationId xmlns:a16="http://schemas.microsoft.com/office/drawing/2014/main" id="{00B067AB-CDE5-4BF2-AE8B-9262C268D4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8198" y="4687295"/>
            <a:ext cx="370411" cy="370411"/>
          </a:xfrm>
          <a:prstGeom prst="rect">
            <a:avLst/>
          </a:prstGeom>
        </p:spPr>
      </p:pic>
      <p:grpSp>
        <p:nvGrpSpPr>
          <p:cNvPr id="43" name="Group 42">
            <a:extLst>
              <a:ext uri="{FF2B5EF4-FFF2-40B4-BE49-F238E27FC236}">
                <a16:creationId xmlns:a16="http://schemas.microsoft.com/office/drawing/2014/main" id="{95F5C531-0CD3-4414-82F3-2A5344A58988}"/>
              </a:ext>
            </a:extLst>
          </p:cNvPr>
          <p:cNvGrpSpPr/>
          <p:nvPr/>
        </p:nvGrpSpPr>
        <p:grpSpPr>
          <a:xfrm>
            <a:off x="6173694" y="4220513"/>
            <a:ext cx="1227203" cy="1243200"/>
            <a:chOff x="5070339" y="2483892"/>
            <a:chExt cx="920402" cy="932400"/>
          </a:xfrm>
        </p:grpSpPr>
        <p:sp>
          <p:nvSpPr>
            <p:cNvPr id="45" name="TextBox 44">
              <a:extLst>
                <a:ext uri="{FF2B5EF4-FFF2-40B4-BE49-F238E27FC236}">
                  <a16:creationId xmlns:a16="http://schemas.microsoft.com/office/drawing/2014/main" id="{6D5D6ED8-1BB7-41E1-A2D8-EE945729BDEC}"/>
                </a:ext>
              </a:extLst>
            </p:cNvPr>
            <p:cNvSpPr txBox="1"/>
            <p:nvPr/>
          </p:nvSpPr>
          <p:spPr>
            <a:xfrm>
              <a:off x="5070339" y="3131550"/>
              <a:ext cx="818155" cy="284742"/>
            </a:xfrm>
            <a:prstGeom prst="rect">
              <a:avLst/>
            </a:prstGeom>
            <a:noFill/>
          </p:spPr>
          <p:txBody>
            <a:bodyPr wrap="square" rtlCol="0">
              <a:spAutoFit/>
            </a:bodyPr>
            <a:lstStyle/>
            <a:p>
              <a:pPr>
                <a:defRPr/>
              </a:pPr>
              <a:r>
                <a:rPr lang="en-US" sz="1867" dirty="0" err="1">
                  <a:solidFill>
                    <a:prstClr val="black"/>
                  </a:solidFill>
                </a:rPr>
                <a:t>WebJob</a:t>
              </a:r>
              <a:endParaRPr lang="en-US" sz="1867" dirty="0">
                <a:solidFill>
                  <a:prstClr val="black"/>
                </a:solidFill>
              </a:endParaRPr>
            </a:p>
          </p:txBody>
        </p:sp>
        <p:pic>
          <p:nvPicPr>
            <p:cNvPr id="46" name="Picture 45">
              <a:extLst>
                <a:ext uri="{FF2B5EF4-FFF2-40B4-BE49-F238E27FC236}">
                  <a16:creationId xmlns:a16="http://schemas.microsoft.com/office/drawing/2014/main" id="{00A96A34-15FE-4C3B-AEDF-108F67445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2932" y="2483892"/>
              <a:ext cx="277808" cy="277808"/>
            </a:xfrm>
            <a:prstGeom prst="rect">
              <a:avLst/>
            </a:prstGeom>
          </p:spPr>
        </p:pic>
        <p:pic>
          <p:nvPicPr>
            <p:cNvPr id="47" name="Picture 46">
              <a:extLst>
                <a:ext uri="{FF2B5EF4-FFF2-40B4-BE49-F238E27FC236}">
                  <a16:creationId xmlns:a16="http://schemas.microsoft.com/office/drawing/2014/main" id="{E33FCCDF-14E0-483E-B6DC-AA03B2C718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2933" y="2833978"/>
              <a:ext cx="277808" cy="277808"/>
            </a:xfrm>
            <a:prstGeom prst="rect">
              <a:avLst/>
            </a:prstGeom>
          </p:spPr>
        </p:pic>
      </p:grpSp>
      <p:pic>
        <p:nvPicPr>
          <p:cNvPr id="50" name="Picture 49">
            <a:extLst>
              <a:ext uri="{FF2B5EF4-FFF2-40B4-BE49-F238E27FC236}">
                <a16:creationId xmlns:a16="http://schemas.microsoft.com/office/drawing/2014/main" id="{1F7020F0-A39E-45BF-B368-E19878ECF5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72890" y="3675283"/>
            <a:ext cx="780291" cy="780291"/>
          </a:xfrm>
          <a:prstGeom prst="rect">
            <a:avLst/>
          </a:prstGeom>
        </p:spPr>
      </p:pic>
      <p:cxnSp>
        <p:nvCxnSpPr>
          <p:cNvPr id="59" name="Straight Arrow Connector 58">
            <a:extLst>
              <a:ext uri="{FF2B5EF4-FFF2-40B4-BE49-F238E27FC236}">
                <a16:creationId xmlns:a16="http://schemas.microsoft.com/office/drawing/2014/main" id="{3BFB2B5D-A78F-4B81-B82E-FD5A2BA069EC}"/>
              </a:ext>
            </a:extLst>
          </p:cNvPr>
          <p:cNvCxnSpPr>
            <a:cxnSpLocks/>
          </p:cNvCxnSpPr>
          <p:nvPr/>
        </p:nvCxnSpPr>
        <p:spPr>
          <a:xfrm rot="16200000" flipV="1">
            <a:off x="8828951" y="3709837"/>
            <a:ext cx="0" cy="750167"/>
          </a:xfrm>
          <a:prstGeom prst="straightConnector1">
            <a:avLst/>
          </a:prstGeom>
          <a:noFill/>
          <a:ln w="38100">
            <a:solidFill>
              <a:schemeClr val="accent4"/>
            </a:solidFill>
            <a:round/>
            <a:headEnd type="triangle" w="lg" len="lg"/>
            <a:tailEnd type="triangle" w="lg" len="lg"/>
          </a:ln>
        </p:spPr>
      </p:cxnSp>
      <p:cxnSp>
        <p:nvCxnSpPr>
          <p:cNvPr id="61" name="Straight Arrow Connector 60">
            <a:extLst>
              <a:ext uri="{FF2B5EF4-FFF2-40B4-BE49-F238E27FC236}">
                <a16:creationId xmlns:a16="http://schemas.microsoft.com/office/drawing/2014/main" id="{FBEFE08B-D8B5-441F-8A8E-D2A51EA8614C}"/>
              </a:ext>
            </a:extLst>
          </p:cNvPr>
          <p:cNvCxnSpPr>
            <a:cxnSpLocks/>
          </p:cNvCxnSpPr>
          <p:nvPr/>
        </p:nvCxnSpPr>
        <p:spPr>
          <a:xfrm flipH="1">
            <a:off x="8415388" y="5222526"/>
            <a:ext cx="757502" cy="0"/>
          </a:xfrm>
          <a:prstGeom prst="straightConnector1">
            <a:avLst/>
          </a:prstGeom>
          <a:noFill/>
          <a:ln w="38100">
            <a:solidFill>
              <a:schemeClr val="accent4"/>
            </a:solidFill>
            <a:round/>
            <a:headEnd type="triangle" w="lg" len="lg"/>
            <a:tailEnd type="triangle" w="lg" len="lg"/>
          </a:ln>
        </p:spPr>
      </p:cxnSp>
      <p:cxnSp>
        <p:nvCxnSpPr>
          <p:cNvPr id="64" name="Straight Arrow Connector 63">
            <a:extLst>
              <a:ext uri="{FF2B5EF4-FFF2-40B4-BE49-F238E27FC236}">
                <a16:creationId xmlns:a16="http://schemas.microsoft.com/office/drawing/2014/main" id="{AE0E6BA5-5807-4D1D-B786-E325F3C5863C}"/>
              </a:ext>
            </a:extLst>
          </p:cNvPr>
          <p:cNvCxnSpPr>
            <a:cxnSpLocks/>
            <a:stCxn id="23" idx="1"/>
            <a:endCxn id="28" idx="3"/>
          </p:cNvCxnSpPr>
          <p:nvPr/>
        </p:nvCxnSpPr>
        <p:spPr>
          <a:xfrm flipH="1" flipV="1">
            <a:off x="1599004" y="4726350"/>
            <a:ext cx="1384571" cy="7118"/>
          </a:xfrm>
          <a:prstGeom prst="straightConnector1">
            <a:avLst/>
          </a:prstGeom>
          <a:noFill/>
          <a:ln w="38100">
            <a:solidFill>
              <a:schemeClr val="accent4"/>
            </a:solidFill>
            <a:round/>
            <a:headEnd type="triangle" w="lg" len="lg"/>
            <a:tailEnd type="triangle" w="lg" len="lg"/>
          </a:ln>
        </p:spPr>
      </p:cxnSp>
      <p:pic>
        <p:nvPicPr>
          <p:cNvPr id="65" name="Picture 64">
            <a:extLst>
              <a:ext uri="{FF2B5EF4-FFF2-40B4-BE49-F238E27FC236}">
                <a16:creationId xmlns:a16="http://schemas.microsoft.com/office/drawing/2014/main" id="{FE5B7590-D815-48C8-9A4B-204FEA1421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39777" y="4176087"/>
            <a:ext cx="811600" cy="811600"/>
          </a:xfrm>
          <a:prstGeom prst="rect">
            <a:avLst/>
          </a:prstGeom>
        </p:spPr>
      </p:pic>
      <p:sp>
        <p:nvSpPr>
          <p:cNvPr id="68" name="Rectangle 67">
            <a:extLst>
              <a:ext uri="{FF2B5EF4-FFF2-40B4-BE49-F238E27FC236}">
                <a16:creationId xmlns:a16="http://schemas.microsoft.com/office/drawing/2014/main" id="{C6A3945C-D45B-4B81-A784-C568476A3C77}"/>
              </a:ext>
            </a:extLst>
          </p:cNvPr>
          <p:cNvSpPr/>
          <p:nvPr/>
        </p:nvSpPr>
        <p:spPr>
          <a:xfrm>
            <a:off x="8827151" y="3345556"/>
            <a:ext cx="2599643" cy="2605731"/>
          </a:xfrm>
          <a:prstGeom prst="rect">
            <a:avLst/>
          </a:prstGeom>
          <a:solidFill>
            <a:srgbClr val="0070C0">
              <a:alpha val="20000"/>
            </a:srgbClr>
          </a:solidFill>
          <a:ln w="22225">
            <a:miter lim="800000"/>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p:txBody>
      </p:sp>
      <p:sp>
        <p:nvSpPr>
          <p:cNvPr id="69" name="TextBox 68">
            <a:extLst>
              <a:ext uri="{FF2B5EF4-FFF2-40B4-BE49-F238E27FC236}">
                <a16:creationId xmlns:a16="http://schemas.microsoft.com/office/drawing/2014/main" id="{A3BDFABF-C7E9-4417-A758-2DCCF41A68D4}"/>
              </a:ext>
            </a:extLst>
          </p:cNvPr>
          <p:cNvSpPr txBox="1"/>
          <p:nvPr/>
        </p:nvSpPr>
        <p:spPr>
          <a:xfrm>
            <a:off x="9740314" y="2941099"/>
            <a:ext cx="773316" cy="330945"/>
          </a:xfrm>
          <a:prstGeom prst="rect">
            <a:avLst/>
          </a:prstGeom>
          <a:noFill/>
          <a:ln w="22225">
            <a:noFill/>
            <a:miter lim="800000"/>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algn="ctr">
              <a:defRPr sz="1013">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67" dirty="0"/>
              <a:t>Data</a:t>
            </a:r>
          </a:p>
        </p:txBody>
      </p:sp>
      <p:grpSp>
        <p:nvGrpSpPr>
          <p:cNvPr id="24" name="Group 23">
            <a:extLst>
              <a:ext uri="{FF2B5EF4-FFF2-40B4-BE49-F238E27FC236}">
                <a16:creationId xmlns:a16="http://schemas.microsoft.com/office/drawing/2014/main" id="{C7041F7E-B7C0-49F2-A27E-D44DF5E2BFE5}"/>
              </a:ext>
            </a:extLst>
          </p:cNvPr>
          <p:cNvGrpSpPr/>
          <p:nvPr/>
        </p:nvGrpSpPr>
        <p:grpSpPr>
          <a:xfrm>
            <a:off x="813217" y="4336205"/>
            <a:ext cx="785787" cy="1060096"/>
            <a:chOff x="892980" y="2368513"/>
            <a:chExt cx="785787" cy="1060096"/>
          </a:xfrm>
        </p:grpSpPr>
        <p:sp>
          <p:nvSpPr>
            <p:cNvPr id="25" name="TextBox 24">
              <a:extLst>
                <a:ext uri="{FF2B5EF4-FFF2-40B4-BE49-F238E27FC236}">
                  <a16:creationId xmlns:a16="http://schemas.microsoft.com/office/drawing/2014/main" id="{E77825AC-AB42-4377-9B1B-3FF10A212465}"/>
                </a:ext>
              </a:extLst>
            </p:cNvPr>
            <p:cNvSpPr txBox="1"/>
            <p:nvPr/>
          </p:nvSpPr>
          <p:spPr>
            <a:xfrm>
              <a:off x="892980" y="3120832"/>
              <a:ext cx="780290" cy="307777"/>
            </a:xfrm>
            <a:prstGeom prst="rect">
              <a:avLst/>
            </a:prstGeom>
            <a:noFill/>
          </p:spPr>
          <p:txBody>
            <a:bodyPr wrap="square" rtlCol="0">
              <a:spAutoFit/>
            </a:bodyPr>
            <a:lstStyle/>
            <a:p>
              <a:pPr algn="ctr">
                <a:defRPr/>
              </a:pPr>
              <a:r>
                <a:rPr lang="en-US" sz="1400" dirty="0">
                  <a:solidFill>
                    <a:prstClr val="black"/>
                  </a:solidFill>
                </a:rPr>
                <a:t>Web</a:t>
              </a:r>
            </a:p>
          </p:txBody>
        </p:sp>
        <p:pic>
          <p:nvPicPr>
            <p:cNvPr id="28" name="Picture 27">
              <a:extLst>
                <a:ext uri="{FF2B5EF4-FFF2-40B4-BE49-F238E27FC236}">
                  <a16:creationId xmlns:a16="http://schemas.microsoft.com/office/drawing/2014/main" id="{FA4489CE-0E30-4088-8E22-586F4E70DB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8477" y="2368513"/>
              <a:ext cx="780290" cy="780290"/>
            </a:xfrm>
            <a:prstGeom prst="rect">
              <a:avLst/>
            </a:prstGeom>
          </p:spPr>
        </p:pic>
      </p:grpSp>
    </p:spTree>
    <p:extLst>
      <p:ext uri="{BB962C8B-B14F-4D97-AF65-F5344CB8AC3E}">
        <p14:creationId xmlns:p14="http://schemas.microsoft.com/office/powerpoint/2010/main" val="26626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5E827337-8375-4914-B62C-C1FB5CAD7547}"/>
              </a:ext>
            </a:extLst>
          </p:cNvPr>
          <p:cNvSpPr/>
          <p:nvPr/>
        </p:nvSpPr>
        <p:spPr>
          <a:xfrm>
            <a:off x="9204429" y="2312061"/>
            <a:ext cx="2545311" cy="2605731"/>
          </a:xfrm>
          <a:prstGeom prst="rect">
            <a:avLst/>
          </a:prstGeom>
          <a:solidFill>
            <a:srgbClr val="0070C0">
              <a:alpha val="20000"/>
            </a:srgbClr>
          </a:solidFill>
          <a:ln w="22225">
            <a:miter lim="800000"/>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p:txBody>
      </p:sp>
      <p:sp>
        <p:nvSpPr>
          <p:cNvPr id="2" name="Title 1"/>
          <p:cNvSpPr>
            <a:spLocks noGrp="1"/>
          </p:cNvSpPr>
          <p:nvPr>
            <p:ph type="title"/>
          </p:nvPr>
        </p:nvSpPr>
        <p:spPr>
          <a:xfrm>
            <a:off x="406400" y="365129"/>
            <a:ext cx="11290300" cy="649939"/>
          </a:xfrm>
        </p:spPr>
        <p:txBody>
          <a:bodyPr/>
          <a:lstStyle/>
          <a:p>
            <a:r>
              <a:rPr lang="en-US" b="1" dirty="0">
                <a:latin typeface="+mn-lt"/>
              </a:rPr>
              <a:t>Step 3: </a:t>
            </a:r>
            <a:r>
              <a:rPr lang="en-US" dirty="0"/>
              <a:t>Add features</a:t>
            </a:r>
          </a:p>
        </p:txBody>
      </p:sp>
      <p:sp>
        <p:nvSpPr>
          <p:cNvPr id="41" name="Rounded Rectangle 38">
            <a:extLst>
              <a:ext uri="{FF2B5EF4-FFF2-40B4-BE49-F238E27FC236}">
                <a16:creationId xmlns:a16="http://schemas.microsoft.com/office/drawing/2014/main" id="{19EEE028-1A46-4FE7-A3A0-16C65B279553}"/>
              </a:ext>
            </a:extLst>
          </p:cNvPr>
          <p:cNvSpPr/>
          <p:nvPr/>
        </p:nvSpPr>
        <p:spPr>
          <a:xfrm>
            <a:off x="3360853" y="2642375"/>
            <a:ext cx="5470295" cy="2115195"/>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defRPr/>
            </a:pPr>
            <a:endParaRPr lang="en-US" sz="2400">
              <a:solidFill>
                <a:prstClr val="black"/>
              </a:solidFill>
            </a:endParaRPr>
          </a:p>
        </p:txBody>
      </p:sp>
      <p:pic>
        <p:nvPicPr>
          <p:cNvPr id="42" name="Picture 41">
            <a:extLst>
              <a:ext uri="{FF2B5EF4-FFF2-40B4-BE49-F238E27FC236}">
                <a16:creationId xmlns:a16="http://schemas.microsoft.com/office/drawing/2014/main" id="{BF4E8944-3BFA-4274-80C6-3B7F1097D9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9913" y="5420301"/>
            <a:ext cx="780291" cy="780291"/>
          </a:xfrm>
          <a:prstGeom prst="rect">
            <a:avLst/>
          </a:prstGeom>
        </p:spPr>
      </p:pic>
      <p:sp>
        <p:nvSpPr>
          <p:cNvPr id="43" name="TextBox 42">
            <a:extLst>
              <a:ext uri="{FF2B5EF4-FFF2-40B4-BE49-F238E27FC236}">
                <a16:creationId xmlns:a16="http://schemas.microsoft.com/office/drawing/2014/main" id="{1DC3F6AF-8DD2-4377-81DB-9F2C7E7E3EAE}"/>
              </a:ext>
            </a:extLst>
          </p:cNvPr>
          <p:cNvSpPr txBox="1"/>
          <p:nvPr/>
        </p:nvSpPr>
        <p:spPr>
          <a:xfrm>
            <a:off x="4812503" y="5422583"/>
            <a:ext cx="1492739" cy="379656"/>
          </a:xfrm>
          <a:prstGeom prst="rect">
            <a:avLst/>
          </a:prstGeom>
          <a:noFill/>
        </p:spPr>
        <p:txBody>
          <a:bodyPr wrap="square" rtlCol="0">
            <a:spAutoFit/>
          </a:bodyPr>
          <a:lstStyle/>
          <a:p>
            <a:pPr>
              <a:defRPr/>
            </a:pPr>
            <a:r>
              <a:rPr lang="en-US" sz="1867" dirty="0">
                <a:solidFill>
                  <a:prstClr val="black"/>
                </a:solidFill>
              </a:rPr>
              <a:t>Azure Search</a:t>
            </a:r>
          </a:p>
        </p:txBody>
      </p:sp>
      <p:pic>
        <p:nvPicPr>
          <p:cNvPr id="44" name="Picture 43">
            <a:extLst>
              <a:ext uri="{FF2B5EF4-FFF2-40B4-BE49-F238E27FC236}">
                <a16:creationId xmlns:a16="http://schemas.microsoft.com/office/drawing/2014/main" id="{011CCF76-7234-4151-AFD8-11AB2B8274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2833" y="3776519"/>
            <a:ext cx="794960" cy="794960"/>
          </a:xfrm>
          <a:prstGeom prst="rect">
            <a:avLst/>
          </a:prstGeom>
        </p:spPr>
      </p:pic>
      <p:sp>
        <p:nvSpPr>
          <p:cNvPr id="45" name="TextBox 44">
            <a:extLst>
              <a:ext uri="{FF2B5EF4-FFF2-40B4-BE49-F238E27FC236}">
                <a16:creationId xmlns:a16="http://schemas.microsoft.com/office/drawing/2014/main" id="{E4E09546-E55F-45A7-9BED-C24C26872A44}"/>
              </a:ext>
            </a:extLst>
          </p:cNvPr>
          <p:cNvSpPr txBox="1"/>
          <p:nvPr/>
        </p:nvSpPr>
        <p:spPr>
          <a:xfrm>
            <a:off x="10234853" y="3832758"/>
            <a:ext cx="1568838" cy="379656"/>
          </a:xfrm>
          <a:prstGeom prst="rect">
            <a:avLst/>
          </a:prstGeom>
          <a:noFill/>
        </p:spPr>
        <p:txBody>
          <a:bodyPr wrap="square" rtlCol="0">
            <a:spAutoFit/>
          </a:bodyPr>
          <a:lstStyle/>
          <a:p>
            <a:pPr>
              <a:defRPr/>
            </a:pPr>
            <a:r>
              <a:rPr lang="en-US" sz="1867" dirty="0">
                <a:solidFill>
                  <a:prstClr val="black"/>
                </a:solidFill>
              </a:rPr>
              <a:t>Storage blobs</a:t>
            </a:r>
          </a:p>
        </p:txBody>
      </p:sp>
      <p:pic>
        <p:nvPicPr>
          <p:cNvPr id="46" name="Picture 45">
            <a:extLst>
              <a:ext uri="{FF2B5EF4-FFF2-40B4-BE49-F238E27FC236}">
                <a16:creationId xmlns:a16="http://schemas.microsoft.com/office/drawing/2014/main" id="{DC3AFBE7-C4F5-41C6-AD42-B765C7E237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12110" y="5559718"/>
            <a:ext cx="575692" cy="575692"/>
          </a:xfrm>
          <a:prstGeom prst="rect">
            <a:avLst/>
          </a:prstGeom>
        </p:spPr>
      </p:pic>
      <p:sp>
        <p:nvSpPr>
          <p:cNvPr id="49" name="TextBox 48">
            <a:extLst>
              <a:ext uri="{FF2B5EF4-FFF2-40B4-BE49-F238E27FC236}">
                <a16:creationId xmlns:a16="http://schemas.microsoft.com/office/drawing/2014/main" id="{36ECB3BC-9E93-4CA2-9568-7253A5E82DB5}"/>
              </a:ext>
            </a:extLst>
          </p:cNvPr>
          <p:cNvSpPr txBox="1"/>
          <p:nvPr/>
        </p:nvSpPr>
        <p:spPr>
          <a:xfrm>
            <a:off x="7737833" y="5420189"/>
            <a:ext cx="1998295" cy="666977"/>
          </a:xfrm>
          <a:prstGeom prst="rect">
            <a:avLst/>
          </a:prstGeom>
          <a:noFill/>
        </p:spPr>
        <p:txBody>
          <a:bodyPr wrap="square" rtlCol="0">
            <a:spAutoFit/>
          </a:bodyPr>
          <a:lstStyle/>
          <a:p>
            <a:pPr>
              <a:defRPr/>
            </a:pPr>
            <a:r>
              <a:rPr lang="en-US" sz="1867" dirty="0">
                <a:solidFill>
                  <a:prstClr val="black"/>
                </a:solidFill>
              </a:rPr>
              <a:t>Application Insights</a:t>
            </a:r>
          </a:p>
        </p:txBody>
      </p:sp>
      <p:sp>
        <p:nvSpPr>
          <p:cNvPr id="50" name="TextBox 49">
            <a:extLst>
              <a:ext uri="{FF2B5EF4-FFF2-40B4-BE49-F238E27FC236}">
                <a16:creationId xmlns:a16="http://schemas.microsoft.com/office/drawing/2014/main" id="{051FAFC0-53FD-49E3-9DD4-CD7608872247}"/>
              </a:ext>
            </a:extLst>
          </p:cNvPr>
          <p:cNvSpPr txBox="1"/>
          <p:nvPr/>
        </p:nvSpPr>
        <p:spPr>
          <a:xfrm>
            <a:off x="10234853" y="2790031"/>
            <a:ext cx="1568837" cy="379656"/>
          </a:xfrm>
          <a:prstGeom prst="rect">
            <a:avLst/>
          </a:prstGeom>
          <a:noFill/>
        </p:spPr>
        <p:txBody>
          <a:bodyPr wrap="square" rtlCol="0">
            <a:spAutoFit/>
          </a:bodyPr>
          <a:lstStyle/>
          <a:p>
            <a:pPr>
              <a:defRPr/>
            </a:pPr>
            <a:r>
              <a:rPr lang="en-US" sz="1867" dirty="0" err="1">
                <a:solidFill>
                  <a:prstClr val="black"/>
                </a:solidFill>
              </a:rPr>
              <a:t>mySql</a:t>
            </a:r>
            <a:endParaRPr lang="en-US" sz="1867" dirty="0">
              <a:solidFill>
                <a:prstClr val="black"/>
              </a:solidFill>
            </a:endParaRPr>
          </a:p>
        </p:txBody>
      </p:sp>
      <p:pic>
        <p:nvPicPr>
          <p:cNvPr id="51" name="Picture 50">
            <a:extLst>
              <a:ext uri="{FF2B5EF4-FFF2-40B4-BE49-F238E27FC236}">
                <a16:creationId xmlns:a16="http://schemas.microsoft.com/office/drawing/2014/main" id="{03A83BD7-1B68-4241-988C-B27FADAD5B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99140" y="3140176"/>
            <a:ext cx="741837" cy="741837"/>
          </a:xfrm>
          <a:prstGeom prst="rect">
            <a:avLst/>
          </a:prstGeom>
        </p:spPr>
      </p:pic>
      <p:sp>
        <p:nvSpPr>
          <p:cNvPr id="52" name="TextBox 51">
            <a:extLst>
              <a:ext uri="{FF2B5EF4-FFF2-40B4-BE49-F238E27FC236}">
                <a16:creationId xmlns:a16="http://schemas.microsoft.com/office/drawing/2014/main" id="{6771CC2E-ADF0-460B-8344-B71E65090C1E}"/>
              </a:ext>
            </a:extLst>
          </p:cNvPr>
          <p:cNvSpPr txBox="1"/>
          <p:nvPr/>
        </p:nvSpPr>
        <p:spPr>
          <a:xfrm>
            <a:off x="3982351" y="3980521"/>
            <a:ext cx="1333367" cy="379656"/>
          </a:xfrm>
          <a:prstGeom prst="rect">
            <a:avLst/>
          </a:prstGeom>
          <a:noFill/>
        </p:spPr>
        <p:txBody>
          <a:bodyPr wrap="square" rtlCol="0">
            <a:spAutoFit/>
          </a:bodyPr>
          <a:lstStyle/>
          <a:p>
            <a:pPr>
              <a:defRPr/>
            </a:pPr>
            <a:r>
              <a:rPr lang="en-US" sz="1867" dirty="0" err="1">
                <a:solidFill>
                  <a:prstClr val="black"/>
                </a:solidFill>
              </a:rPr>
              <a:t>WebApp</a:t>
            </a:r>
            <a:endParaRPr lang="en-US" sz="1867" dirty="0">
              <a:solidFill>
                <a:prstClr val="black"/>
              </a:solidFill>
            </a:endParaRPr>
          </a:p>
        </p:txBody>
      </p:sp>
      <p:pic>
        <p:nvPicPr>
          <p:cNvPr id="53" name="Picture 52">
            <a:extLst>
              <a:ext uri="{FF2B5EF4-FFF2-40B4-BE49-F238E27FC236}">
                <a16:creationId xmlns:a16="http://schemas.microsoft.com/office/drawing/2014/main" id="{2AA60D0E-6AFC-4F22-8A74-C9FD6FE7E36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65007" y="3187019"/>
            <a:ext cx="370411" cy="370411"/>
          </a:xfrm>
          <a:prstGeom prst="rect">
            <a:avLst/>
          </a:prstGeom>
        </p:spPr>
      </p:pic>
      <p:pic>
        <p:nvPicPr>
          <p:cNvPr id="54" name="Picture 53">
            <a:extLst>
              <a:ext uri="{FF2B5EF4-FFF2-40B4-BE49-F238E27FC236}">
                <a16:creationId xmlns:a16="http://schemas.microsoft.com/office/drawing/2014/main" id="{71F6D0A6-98C9-4D6C-A006-911C0281C0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5476" y="3653800"/>
            <a:ext cx="370411" cy="370411"/>
          </a:xfrm>
          <a:prstGeom prst="rect">
            <a:avLst/>
          </a:prstGeom>
        </p:spPr>
      </p:pic>
      <p:pic>
        <p:nvPicPr>
          <p:cNvPr id="55" name="Picture 54">
            <a:extLst>
              <a:ext uri="{FF2B5EF4-FFF2-40B4-BE49-F238E27FC236}">
                <a16:creationId xmlns:a16="http://schemas.microsoft.com/office/drawing/2014/main" id="{D62F92B0-83F1-4C80-BB93-9AC81D2A66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61567" y="1067367"/>
            <a:ext cx="780291" cy="780291"/>
          </a:xfrm>
          <a:prstGeom prst="rect">
            <a:avLst/>
          </a:prstGeom>
        </p:spPr>
      </p:pic>
      <p:sp>
        <p:nvSpPr>
          <p:cNvPr id="59" name="TextBox 58">
            <a:extLst>
              <a:ext uri="{FF2B5EF4-FFF2-40B4-BE49-F238E27FC236}">
                <a16:creationId xmlns:a16="http://schemas.microsoft.com/office/drawing/2014/main" id="{1C40C82B-9221-4852-9F56-54748FE5B4BD}"/>
              </a:ext>
            </a:extLst>
          </p:cNvPr>
          <p:cNvSpPr txBox="1"/>
          <p:nvPr/>
        </p:nvSpPr>
        <p:spPr>
          <a:xfrm>
            <a:off x="6168537" y="1836725"/>
            <a:ext cx="1452903" cy="379656"/>
          </a:xfrm>
          <a:prstGeom prst="rect">
            <a:avLst/>
          </a:prstGeom>
          <a:noFill/>
        </p:spPr>
        <p:txBody>
          <a:bodyPr wrap="square" rtlCol="0">
            <a:spAutoFit/>
          </a:bodyPr>
          <a:lstStyle/>
          <a:p>
            <a:pPr>
              <a:defRPr/>
            </a:pPr>
            <a:r>
              <a:rPr lang="en-US" sz="1867" dirty="0" err="1">
                <a:solidFill>
                  <a:prstClr val="black"/>
                </a:solidFill>
              </a:rPr>
              <a:t>Redis</a:t>
            </a:r>
            <a:r>
              <a:rPr lang="en-US" sz="1867" dirty="0">
                <a:solidFill>
                  <a:prstClr val="black"/>
                </a:solidFill>
              </a:rPr>
              <a:t> Cache</a:t>
            </a:r>
          </a:p>
        </p:txBody>
      </p:sp>
      <p:pic>
        <p:nvPicPr>
          <p:cNvPr id="61" name="Picture 60">
            <a:extLst>
              <a:ext uri="{FF2B5EF4-FFF2-40B4-BE49-F238E27FC236}">
                <a16:creationId xmlns:a16="http://schemas.microsoft.com/office/drawing/2014/main" id="{CAAD06B5-12A7-41F7-B2CF-540A3ED3D98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0297" y="1223464"/>
            <a:ext cx="756179" cy="756179"/>
          </a:xfrm>
          <a:prstGeom prst="rect">
            <a:avLst/>
          </a:prstGeom>
        </p:spPr>
      </p:pic>
      <p:sp>
        <p:nvSpPr>
          <p:cNvPr id="65" name="TextBox 64">
            <a:extLst>
              <a:ext uri="{FF2B5EF4-FFF2-40B4-BE49-F238E27FC236}">
                <a16:creationId xmlns:a16="http://schemas.microsoft.com/office/drawing/2014/main" id="{D5FC98A3-71AB-46F2-A4F1-6BCABFE9CB8F}"/>
              </a:ext>
            </a:extLst>
          </p:cNvPr>
          <p:cNvSpPr txBox="1"/>
          <p:nvPr/>
        </p:nvSpPr>
        <p:spPr>
          <a:xfrm>
            <a:off x="7650702" y="1836725"/>
            <a:ext cx="1452903" cy="379656"/>
          </a:xfrm>
          <a:prstGeom prst="rect">
            <a:avLst/>
          </a:prstGeom>
          <a:noFill/>
        </p:spPr>
        <p:txBody>
          <a:bodyPr wrap="square" rtlCol="0">
            <a:spAutoFit/>
          </a:bodyPr>
          <a:lstStyle/>
          <a:p>
            <a:pPr>
              <a:defRPr/>
            </a:pPr>
            <a:r>
              <a:rPr lang="en-US" sz="1867" dirty="0" err="1">
                <a:solidFill>
                  <a:prstClr val="black"/>
                </a:solidFill>
              </a:rPr>
              <a:t>ServiceBus</a:t>
            </a:r>
            <a:endParaRPr lang="en-US" sz="1867" dirty="0">
              <a:solidFill>
                <a:prstClr val="black"/>
              </a:solidFill>
            </a:endParaRPr>
          </a:p>
        </p:txBody>
      </p:sp>
      <p:grpSp>
        <p:nvGrpSpPr>
          <p:cNvPr id="73" name="Group 72">
            <a:extLst>
              <a:ext uri="{FF2B5EF4-FFF2-40B4-BE49-F238E27FC236}">
                <a16:creationId xmlns:a16="http://schemas.microsoft.com/office/drawing/2014/main" id="{C9D0FC40-8B4F-4208-961B-E8A22CF435DB}"/>
              </a:ext>
            </a:extLst>
          </p:cNvPr>
          <p:cNvGrpSpPr/>
          <p:nvPr/>
        </p:nvGrpSpPr>
        <p:grpSpPr>
          <a:xfrm>
            <a:off x="6497348" y="3187019"/>
            <a:ext cx="1280827" cy="1215378"/>
            <a:chOff x="5030121" y="2483892"/>
            <a:chExt cx="960620" cy="911534"/>
          </a:xfrm>
        </p:grpSpPr>
        <p:sp>
          <p:nvSpPr>
            <p:cNvPr id="74" name="TextBox 73">
              <a:extLst>
                <a:ext uri="{FF2B5EF4-FFF2-40B4-BE49-F238E27FC236}">
                  <a16:creationId xmlns:a16="http://schemas.microsoft.com/office/drawing/2014/main" id="{119B31DF-F1A3-4E0E-8F79-352AA78DA293}"/>
                </a:ext>
              </a:extLst>
            </p:cNvPr>
            <p:cNvSpPr txBox="1"/>
            <p:nvPr/>
          </p:nvSpPr>
          <p:spPr>
            <a:xfrm>
              <a:off x="5030121" y="3110684"/>
              <a:ext cx="818155" cy="284742"/>
            </a:xfrm>
            <a:prstGeom prst="rect">
              <a:avLst/>
            </a:prstGeom>
            <a:noFill/>
          </p:spPr>
          <p:txBody>
            <a:bodyPr wrap="square" rtlCol="0">
              <a:spAutoFit/>
            </a:bodyPr>
            <a:lstStyle/>
            <a:p>
              <a:pPr>
                <a:defRPr/>
              </a:pPr>
              <a:r>
                <a:rPr lang="en-US" sz="1867" dirty="0" err="1">
                  <a:solidFill>
                    <a:prstClr val="black"/>
                  </a:solidFill>
                </a:rPr>
                <a:t>WebJob</a:t>
              </a:r>
              <a:endParaRPr lang="en-US" sz="1867" dirty="0">
                <a:solidFill>
                  <a:prstClr val="black"/>
                </a:solidFill>
              </a:endParaRPr>
            </a:p>
          </p:txBody>
        </p:sp>
        <p:pic>
          <p:nvPicPr>
            <p:cNvPr id="75" name="Picture 74">
              <a:extLst>
                <a:ext uri="{FF2B5EF4-FFF2-40B4-BE49-F238E27FC236}">
                  <a16:creationId xmlns:a16="http://schemas.microsoft.com/office/drawing/2014/main" id="{51DCEE7C-1795-4FF8-8116-A54A42F89B5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2932" y="2483892"/>
              <a:ext cx="277808" cy="277808"/>
            </a:xfrm>
            <a:prstGeom prst="rect">
              <a:avLst/>
            </a:prstGeom>
          </p:spPr>
        </p:pic>
        <p:pic>
          <p:nvPicPr>
            <p:cNvPr id="76" name="Picture 75">
              <a:extLst>
                <a:ext uri="{FF2B5EF4-FFF2-40B4-BE49-F238E27FC236}">
                  <a16:creationId xmlns:a16="http://schemas.microsoft.com/office/drawing/2014/main" id="{8833E6B5-9865-4D1B-88BA-25942A4E18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2933" y="2833978"/>
              <a:ext cx="277808" cy="277808"/>
            </a:xfrm>
            <a:prstGeom prst="rect">
              <a:avLst/>
            </a:prstGeom>
          </p:spPr>
        </p:pic>
      </p:grpSp>
      <p:pic>
        <p:nvPicPr>
          <p:cNvPr id="77" name="Picture 76">
            <a:extLst>
              <a:ext uri="{FF2B5EF4-FFF2-40B4-BE49-F238E27FC236}">
                <a16:creationId xmlns:a16="http://schemas.microsoft.com/office/drawing/2014/main" id="{FAB23181-6829-4830-A074-72EFE8A6FD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00778" y="1223465"/>
            <a:ext cx="675135" cy="675135"/>
          </a:xfrm>
          <a:prstGeom prst="rect">
            <a:avLst/>
          </a:prstGeom>
        </p:spPr>
      </p:pic>
      <p:sp>
        <p:nvSpPr>
          <p:cNvPr id="78" name="TextBox 77">
            <a:extLst>
              <a:ext uri="{FF2B5EF4-FFF2-40B4-BE49-F238E27FC236}">
                <a16:creationId xmlns:a16="http://schemas.microsoft.com/office/drawing/2014/main" id="{7268CAEA-F3A7-452F-B7CA-69D0C6C37888}"/>
              </a:ext>
            </a:extLst>
          </p:cNvPr>
          <p:cNvSpPr txBox="1"/>
          <p:nvPr/>
        </p:nvSpPr>
        <p:spPr>
          <a:xfrm>
            <a:off x="4455197" y="1836724"/>
            <a:ext cx="1452903" cy="379656"/>
          </a:xfrm>
          <a:prstGeom prst="rect">
            <a:avLst/>
          </a:prstGeom>
          <a:noFill/>
        </p:spPr>
        <p:txBody>
          <a:bodyPr wrap="square" rtlCol="0">
            <a:spAutoFit/>
          </a:bodyPr>
          <a:lstStyle/>
          <a:p>
            <a:pPr>
              <a:defRPr/>
            </a:pPr>
            <a:r>
              <a:rPr lang="en-US" sz="1867" dirty="0">
                <a:solidFill>
                  <a:prstClr val="black"/>
                </a:solidFill>
              </a:rPr>
              <a:t>Azure AD</a:t>
            </a:r>
          </a:p>
        </p:txBody>
      </p:sp>
      <p:pic>
        <p:nvPicPr>
          <p:cNvPr id="79" name="Picture 78">
            <a:extLst>
              <a:ext uri="{FF2B5EF4-FFF2-40B4-BE49-F238E27FC236}">
                <a16:creationId xmlns:a16="http://schemas.microsoft.com/office/drawing/2014/main" id="{45E5642F-978F-4904-89D1-3982C7358DB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50168" y="2641788"/>
            <a:ext cx="780291" cy="780291"/>
          </a:xfrm>
          <a:prstGeom prst="rect">
            <a:avLst/>
          </a:prstGeom>
        </p:spPr>
      </p:pic>
      <p:cxnSp>
        <p:nvCxnSpPr>
          <p:cNvPr id="80" name="Straight Arrow Connector 79">
            <a:extLst>
              <a:ext uri="{FF2B5EF4-FFF2-40B4-BE49-F238E27FC236}">
                <a16:creationId xmlns:a16="http://schemas.microsoft.com/office/drawing/2014/main" id="{B0094F2E-7ED5-4480-86F6-14DCA1CB0C85}"/>
              </a:ext>
            </a:extLst>
          </p:cNvPr>
          <p:cNvCxnSpPr>
            <a:cxnSpLocks/>
          </p:cNvCxnSpPr>
          <p:nvPr/>
        </p:nvCxnSpPr>
        <p:spPr>
          <a:xfrm flipV="1">
            <a:off x="7599956" y="1892209"/>
            <a:ext cx="0" cy="750167"/>
          </a:xfrm>
          <a:prstGeom prst="straightConnector1">
            <a:avLst/>
          </a:prstGeom>
          <a:noFill/>
          <a:ln w="22225">
            <a:solidFill>
              <a:schemeClr val="accent4"/>
            </a:solidFill>
            <a:round/>
            <a:headEnd type="triangle" w="lg" len="lg"/>
            <a:tailEnd type="triangle" w="lg" len="lg"/>
          </a:ln>
        </p:spPr>
      </p:cxnSp>
      <p:cxnSp>
        <p:nvCxnSpPr>
          <p:cNvPr id="81" name="Straight Arrow Connector 80">
            <a:extLst>
              <a:ext uri="{FF2B5EF4-FFF2-40B4-BE49-F238E27FC236}">
                <a16:creationId xmlns:a16="http://schemas.microsoft.com/office/drawing/2014/main" id="{E7684259-E402-4D88-8ECA-6C0FB1911689}"/>
              </a:ext>
            </a:extLst>
          </p:cNvPr>
          <p:cNvCxnSpPr>
            <a:cxnSpLocks/>
          </p:cNvCxnSpPr>
          <p:nvPr/>
        </p:nvCxnSpPr>
        <p:spPr>
          <a:xfrm flipV="1">
            <a:off x="6096308" y="1902221"/>
            <a:ext cx="0" cy="750167"/>
          </a:xfrm>
          <a:prstGeom prst="straightConnector1">
            <a:avLst/>
          </a:prstGeom>
          <a:noFill/>
          <a:ln w="22225">
            <a:solidFill>
              <a:schemeClr val="accent4"/>
            </a:solidFill>
            <a:round/>
            <a:headEnd type="triangle" w="lg" len="lg"/>
            <a:tailEnd type="triangle" w="lg" len="lg"/>
          </a:ln>
        </p:spPr>
      </p:cxnSp>
      <p:cxnSp>
        <p:nvCxnSpPr>
          <p:cNvPr id="82" name="Straight Arrow Connector 81">
            <a:extLst>
              <a:ext uri="{FF2B5EF4-FFF2-40B4-BE49-F238E27FC236}">
                <a16:creationId xmlns:a16="http://schemas.microsoft.com/office/drawing/2014/main" id="{1465E877-4893-48E1-B796-287C4CF0FCE0}"/>
              </a:ext>
            </a:extLst>
          </p:cNvPr>
          <p:cNvCxnSpPr>
            <a:cxnSpLocks/>
          </p:cNvCxnSpPr>
          <p:nvPr/>
        </p:nvCxnSpPr>
        <p:spPr>
          <a:xfrm flipV="1">
            <a:off x="4438212" y="1902221"/>
            <a:ext cx="0" cy="750167"/>
          </a:xfrm>
          <a:prstGeom prst="straightConnector1">
            <a:avLst/>
          </a:prstGeom>
          <a:noFill/>
          <a:ln w="22225">
            <a:solidFill>
              <a:schemeClr val="accent4"/>
            </a:solidFill>
            <a:round/>
            <a:headEnd type="triangle" w="lg" len="lg"/>
            <a:tailEnd type="triangle" w="lg" len="lg"/>
          </a:ln>
        </p:spPr>
      </p:cxnSp>
      <p:cxnSp>
        <p:nvCxnSpPr>
          <p:cNvPr id="83" name="Straight Arrow Connector 82">
            <a:extLst>
              <a:ext uri="{FF2B5EF4-FFF2-40B4-BE49-F238E27FC236}">
                <a16:creationId xmlns:a16="http://schemas.microsoft.com/office/drawing/2014/main" id="{A316229D-5D50-4BC8-A24B-A91CC538F9D1}"/>
              </a:ext>
            </a:extLst>
          </p:cNvPr>
          <p:cNvCxnSpPr>
            <a:cxnSpLocks/>
          </p:cNvCxnSpPr>
          <p:nvPr/>
        </p:nvCxnSpPr>
        <p:spPr>
          <a:xfrm flipV="1">
            <a:off x="4438212" y="4741003"/>
            <a:ext cx="0" cy="750167"/>
          </a:xfrm>
          <a:prstGeom prst="straightConnector1">
            <a:avLst/>
          </a:prstGeom>
          <a:noFill/>
          <a:ln w="22225">
            <a:solidFill>
              <a:schemeClr val="accent4"/>
            </a:solidFill>
            <a:round/>
            <a:headEnd type="triangle" w="lg" len="lg"/>
            <a:tailEnd type="triangle" w="lg" len="lg"/>
          </a:ln>
        </p:spPr>
      </p:cxnSp>
      <p:cxnSp>
        <p:nvCxnSpPr>
          <p:cNvPr id="84" name="Straight Arrow Connector 83">
            <a:extLst>
              <a:ext uri="{FF2B5EF4-FFF2-40B4-BE49-F238E27FC236}">
                <a16:creationId xmlns:a16="http://schemas.microsoft.com/office/drawing/2014/main" id="{F960D68D-0D0C-42BE-A4C0-175BF635C32B}"/>
              </a:ext>
            </a:extLst>
          </p:cNvPr>
          <p:cNvCxnSpPr>
            <a:cxnSpLocks/>
          </p:cNvCxnSpPr>
          <p:nvPr/>
        </p:nvCxnSpPr>
        <p:spPr>
          <a:xfrm flipV="1">
            <a:off x="7599956" y="4741002"/>
            <a:ext cx="0" cy="750167"/>
          </a:xfrm>
          <a:prstGeom prst="straightConnector1">
            <a:avLst/>
          </a:prstGeom>
          <a:noFill/>
          <a:ln w="22225">
            <a:solidFill>
              <a:schemeClr val="accent4"/>
            </a:solidFill>
            <a:round/>
            <a:headEnd type="triangle" w="lg" len="lg"/>
            <a:tailEnd type="triangle" w="lg" len="lg"/>
          </a:ln>
        </p:spPr>
      </p:cxnSp>
      <p:cxnSp>
        <p:nvCxnSpPr>
          <p:cNvPr id="85" name="Straight Arrow Connector 84">
            <a:extLst>
              <a:ext uri="{FF2B5EF4-FFF2-40B4-BE49-F238E27FC236}">
                <a16:creationId xmlns:a16="http://schemas.microsoft.com/office/drawing/2014/main" id="{540B566C-F5B5-4D48-9A27-E76647CD305C}"/>
              </a:ext>
            </a:extLst>
          </p:cNvPr>
          <p:cNvCxnSpPr>
            <a:cxnSpLocks/>
          </p:cNvCxnSpPr>
          <p:nvPr/>
        </p:nvCxnSpPr>
        <p:spPr>
          <a:xfrm rot="16200000" flipV="1">
            <a:off x="9206229" y="2676342"/>
            <a:ext cx="0" cy="750167"/>
          </a:xfrm>
          <a:prstGeom prst="straightConnector1">
            <a:avLst/>
          </a:prstGeom>
          <a:noFill/>
          <a:ln w="22225">
            <a:solidFill>
              <a:schemeClr val="accent4"/>
            </a:solidFill>
            <a:round/>
            <a:headEnd type="triangle" w="lg" len="lg"/>
            <a:tailEnd type="triangle" w="lg" len="lg"/>
          </a:ln>
        </p:spPr>
      </p:cxnSp>
      <p:cxnSp>
        <p:nvCxnSpPr>
          <p:cNvPr id="86" name="Straight Arrow Connector 85">
            <a:extLst>
              <a:ext uri="{FF2B5EF4-FFF2-40B4-BE49-F238E27FC236}">
                <a16:creationId xmlns:a16="http://schemas.microsoft.com/office/drawing/2014/main" id="{70C152B6-82F1-4697-8D74-E48906ACDFCA}"/>
              </a:ext>
            </a:extLst>
          </p:cNvPr>
          <p:cNvCxnSpPr>
            <a:cxnSpLocks/>
          </p:cNvCxnSpPr>
          <p:nvPr/>
        </p:nvCxnSpPr>
        <p:spPr>
          <a:xfrm rot="16200000" flipV="1">
            <a:off x="9206229" y="3973927"/>
            <a:ext cx="0" cy="750167"/>
          </a:xfrm>
          <a:prstGeom prst="straightConnector1">
            <a:avLst/>
          </a:prstGeom>
          <a:noFill/>
          <a:ln w="22225">
            <a:solidFill>
              <a:schemeClr val="accent4"/>
            </a:solidFill>
            <a:round/>
            <a:headEnd type="triangle" w="lg" len="lg"/>
            <a:tailEnd type="triangle" w="lg" len="lg"/>
          </a:ln>
        </p:spPr>
      </p:cxnSp>
      <p:cxnSp>
        <p:nvCxnSpPr>
          <p:cNvPr id="89" name="Straight Arrow Connector 88">
            <a:extLst>
              <a:ext uri="{FF2B5EF4-FFF2-40B4-BE49-F238E27FC236}">
                <a16:creationId xmlns:a16="http://schemas.microsoft.com/office/drawing/2014/main" id="{F4D776B3-514E-4CBC-9280-3C9627337CF9}"/>
              </a:ext>
            </a:extLst>
          </p:cNvPr>
          <p:cNvCxnSpPr>
            <a:cxnSpLocks/>
          </p:cNvCxnSpPr>
          <p:nvPr/>
        </p:nvCxnSpPr>
        <p:spPr>
          <a:xfrm flipH="1">
            <a:off x="388310" y="3699973"/>
            <a:ext cx="2978481" cy="0"/>
          </a:xfrm>
          <a:prstGeom prst="straightConnector1">
            <a:avLst/>
          </a:prstGeom>
          <a:noFill/>
          <a:ln w="38100">
            <a:solidFill>
              <a:schemeClr val="accent4"/>
            </a:solidFill>
            <a:round/>
            <a:headEnd type="triangle" w="lg" len="lg"/>
            <a:tailEnd type="triangle" w="lg" len="lg"/>
          </a:ln>
        </p:spPr>
      </p:cxnSp>
      <p:pic>
        <p:nvPicPr>
          <p:cNvPr id="90" name="Picture 89">
            <a:extLst>
              <a:ext uri="{FF2B5EF4-FFF2-40B4-BE49-F238E27FC236}">
                <a16:creationId xmlns:a16="http://schemas.microsoft.com/office/drawing/2014/main" id="{A8AB13AE-26E3-4BD1-855A-031EAD04568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17055" y="3142592"/>
            <a:ext cx="811600" cy="811600"/>
          </a:xfrm>
          <a:prstGeom prst="rect">
            <a:avLst/>
          </a:prstGeom>
        </p:spPr>
      </p:pic>
      <p:pic>
        <p:nvPicPr>
          <p:cNvPr id="93" name="Picture 92">
            <a:extLst>
              <a:ext uri="{FF2B5EF4-FFF2-40B4-BE49-F238E27FC236}">
                <a16:creationId xmlns:a16="http://schemas.microsoft.com/office/drawing/2014/main" id="{A520F5D5-7127-49A3-B4FD-7AB355359044}"/>
              </a:ext>
            </a:extLst>
          </p:cNvPr>
          <p:cNvPicPr>
            <a:picLocks noChangeAspect="1"/>
          </p:cNvPicPr>
          <p:nvPr/>
        </p:nvPicPr>
        <p:blipFill rotWithShape="1">
          <a:blip r:embed="rId13"/>
          <a:srcRect l="-25451" t="-25450" r="-25451" b="-25450"/>
          <a:stretch/>
        </p:blipFill>
        <p:spPr>
          <a:xfrm>
            <a:off x="9222015" y="5133636"/>
            <a:ext cx="1179549" cy="1250211"/>
          </a:xfrm>
          <a:prstGeom prst="ellipse">
            <a:avLst/>
          </a:prstGeom>
          <a:solidFill>
            <a:srgbClr val="89C402"/>
          </a:solidFill>
        </p:spPr>
      </p:pic>
      <p:sp>
        <p:nvSpPr>
          <p:cNvPr id="94" name="TextBox 93">
            <a:extLst>
              <a:ext uri="{FF2B5EF4-FFF2-40B4-BE49-F238E27FC236}">
                <a16:creationId xmlns:a16="http://schemas.microsoft.com/office/drawing/2014/main" id="{D549D344-FD8E-41A7-B117-8F8109EE7402}"/>
              </a:ext>
            </a:extLst>
          </p:cNvPr>
          <p:cNvSpPr txBox="1"/>
          <p:nvPr/>
        </p:nvSpPr>
        <p:spPr>
          <a:xfrm>
            <a:off x="10401564" y="5420189"/>
            <a:ext cx="1637224" cy="666977"/>
          </a:xfrm>
          <a:prstGeom prst="rect">
            <a:avLst/>
          </a:prstGeom>
          <a:noFill/>
        </p:spPr>
        <p:txBody>
          <a:bodyPr wrap="square" rtlCol="0">
            <a:spAutoFit/>
          </a:bodyPr>
          <a:lstStyle/>
          <a:p>
            <a:pPr>
              <a:defRPr/>
            </a:pPr>
            <a:r>
              <a:rPr lang="en-US" sz="1867" dirty="0">
                <a:solidFill>
                  <a:prstClr val="black"/>
                </a:solidFill>
              </a:rPr>
              <a:t>Security Center</a:t>
            </a:r>
          </a:p>
        </p:txBody>
      </p:sp>
      <p:sp>
        <p:nvSpPr>
          <p:cNvPr id="95" name="Rectangle 94">
            <a:extLst>
              <a:ext uri="{FF2B5EF4-FFF2-40B4-BE49-F238E27FC236}">
                <a16:creationId xmlns:a16="http://schemas.microsoft.com/office/drawing/2014/main" id="{308C4488-CC0D-4E24-9F21-3E63CB7DD9FF}"/>
              </a:ext>
            </a:extLst>
          </p:cNvPr>
          <p:cNvSpPr/>
          <p:nvPr/>
        </p:nvSpPr>
        <p:spPr>
          <a:xfrm>
            <a:off x="388310" y="1113576"/>
            <a:ext cx="2138585" cy="2329227"/>
          </a:xfrm>
          <a:prstGeom prst="rect">
            <a:avLst/>
          </a:prstGeom>
        </p:spPr>
        <p:txBody>
          <a:bodyPr wrap="square">
            <a:spAutoFit/>
          </a:bodyPr>
          <a:lstStyle/>
          <a:p>
            <a:pPr>
              <a:spcAft>
                <a:spcPts val="800"/>
              </a:spcAft>
            </a:pPr>
            <a:r>
              <a:rPr lang="en-US" sz="1867" b="1" dirty="0">
                <a:solidFill>
                  <a:schemeClr val="accent1"/>
                </a:solidFill>
              </a:rPr>
              <a:t>Gains: </a:t>
            </a:r>
          </a:p>
          <a:p>
            <a:pPr>
              <a:spcAft>
                <a:spcPts val="800"/>
              </a:spcAft>
            </a:pPr>
            <a:r>
              <a:rPr lang="en-US" sz="1867" dirty="0">
                <a:solidFill>
                  <a:schemeClr val="accent1"/>
                </a:solidFill>
              </a:rPr>
              <a:t>Availability</a:t>
            </a:r>
          </a:p>
          <a:p>
            <a:pPr>
              <a:spcAft>
                <a:spcPts val="800"/>
              </a:spcAft>
            </a:pPr>
            <a:r>
              <a:rPr lang="en-US" sz="1867" dirty="0">
                <a:solidFill>
                  <a:schemeClr val="accent1"/>
                </a:solidFill>
              </a:rPr>
              <a:t>Performance</a:t>
            </a:r>
          </a:p>
          <a:p>
            <a:pPr>
              <a:spcAft>
                <a:spcPts val="800"/>
              </a:spcAft>
            </a:pPr>
            <a:r>
              <a:rPr lang="en-US" sz="1867" dirty="0">
                <a:solidFill>
                  <a:schemeClr val="accent1"/>
                </a:solidFill>
              </a:rPr>
              <a:t>Maintainability</a:t>
            </a:r>
          </a:p>
          <a:p>
            <a:pPr>
              <a:spcAft>
                <a:spcPts val="800"/>
              </a:spcAft>
            </a:pPr>
            <a:r>
              <a:rPr lang="en-US" sz="1867" dirty="0">
                <a:solidFill>
                  <a:schemeClr val="accent1"/>
                </a:solidFill>
              </a:rPr>
              <a:t>Security</a:t>
            </a:r>
          </a:p>
          <a:p>
            <a:pPr>
              <a:spcAft>
                <a:spcPts val="800"/>
              </a:spcAft>
            </a:pPr>
            <a:r>
              <a:rPr lang="en-US" sz="1867" dirty="0">
                <a:solidFill>
                  <a:schemeClr val="accent1"/>
                </a:solidFill>
              </a:rPr>
              <a:t>Windows / Linux</a:t>
            </a:r>
          </a:p>
        </p:txBody>
      </p:sp>
      <p:cxnSp>
        <p:nvCxnSpPr>
          <p:cNvPr id="47" name="Straight Arrow Connector 46">
            <a:extLst>
              <a:ext uri="{FF2B5EF4-FFF2-40B4-BE49-F238E27FC236}">
                <a16:creationId xmlns:a16="http://schemas.microsoft.com/office/drawing/2014/main" id="{3D09FDCA-FFC2-4E14-8909-35ACFC9D7172}"/>
              </a:ext>
            </a:extLst>
          </p:cNvPr>
          <p:cNvCxnSpPr>
            <a:cxnSpLocks/>
          </p:cNvCxnSpPr>
          <p:nvPr/>
        </p:nvCxnSpPr>
        <p:spPr>
          <a:xfrm flipV="1">
            <a:off x="7599956" y="1891622"/>
            <a:ext cx="0" cy="750167"/>
          </a:xfrm>
          <a:prstGeom prst="straightConnector1">
            <a:avLst/>
          </a:prstGeom>
          <a:noFill/>
          <a:ln w="22225">
            <a:solidFill>
              <a:schemeClr val="accent4"/>
            </a:solidFill>
            <a:round/>
            <a:headEnd type="triangle" w="lg" len="lg"/>
            <a:tailEnd type="triangle" w="lg" len="lg"/>
          </a:ln>
        </p:spPr>
      </p:cxnSp>
      <p:cxnSp>
        <p:nvCxnSpPr>
          <p:cNvPr id="48" name="Straight Arrow Connector 47">
            <a:extLst>
              <a:ext uri="{FF2B5EF4-FFF2-40B4-BE49-F238E27FC236}">
                <a16:creationId xmlns:a16="http://schemas.microsoft.com/office/drawing/2014/main" id="{FC5633C3-301D-4BE2-ACDD-E47CAF328A3A}"/>
              </a:ext>
            </a:extLst>
          </p:cNvPr>
          <p:cNvCxnSpPr>
            <a:cxnSpLocks/>
          </p:cNvCxnSpPr>
          <p:nvPr/>
        </p:nvCxnSpPr>
        <p:spPr>
          <a:xfrm flipV="1">
            <a:off x="6096308" y="1901634"/>
            <a:ext cx="0" cy="750167"/>
          </a:xfrm>
          <a:prstGeom prst="straightConnector1">
            <a:avLst/>
          </a:prstGeom>
          <a:noFill/>
          <a:ln w="22225">
            <a:solidFill>
              <a:schemeClr val="accent4"/>
            </a:solidFill>
            <a:round/>
            <a:headEnd type="triangle" w="lg" len="lg"/>
            <a:tailEnd type="triangle" w="lg" len="lg"/>
          </a:ln>
        </p:spPr>
      </p:cxnSp>
      <p:cxnSp>
        <p:nvCxnSpPr>
          <p:cNvPr id="56" name="Straight Arrow Connector 55">
            <a:extLst>
              <a:ext uri="{FF2B5EF4-FFF2-40B4-BE49-F238E27FC236}">
                <a16:creationId xmlns:a16="http://schemas.microsoft.com/office/drawing/2014/main" id="{F93BA36C-9230-4E4E-B548-2648ABE4CD6A}"/>
              </a:ext>
            </a:extLst>
          </p:cNvPr>
          <p:cNvCxnSpPr>
            <a:cxnSpLocks/>
          </p:cNvCxnSpPr>
          <p:nvPr/>
        </p:nvCxnSpPr>
        <p:spPr>
          <a:xfrm flipV="1">
            <a:off x="4438212" y="1901634"/>
            <a:ext cx="0" cy="750167"/>
          </a:xfrm>
          <a:prstGeom prst="straightConnector1">
            <a:avLst/>
          </a:prstGeom>
          <a:noFill/>
          <a:ln w="22225">
            <a:solidFill>
              <a:schemeClr val="accent4"/>
            </a:solidFill>
            <a:round/>
            <a:headEnd type="triangle" w="lg" len="lg"/>
            <a:tailEnd type="triangle" w="lg" len="lg"/>
          </a:ln>
        </p:spPr>
      </p:cxnSp>
      <p:cxnSp>
        <p:nvCxnSpPr>
          <p:cNvPr id="57" name="Straight Arrow Connector 56">
            <a:extLst>
              <a:ext uri="{FF2B5EF4-FFF2-40B4-BE49-F238E27FC236}">
                <a16:creationId xmlns:a16="http://schemas.microsoft.com/office/drawing/2014/main" id="{D262BDD2-48D4-48D2-829F-DE0280B307C9}"/>
              </a:ext>
            </a:extLst>
          </p:cNvPr>
          <p:cNvCxnSpPr>
            <a:cxnSpLocks/>
          </p:cNvCxnSpPr>
          <p:nvPr/>
        </p:nvCxnSpPr>
        <p:spPr>
          <a:xfrm flipV="1">
            <a:off x="4438212" y="4757570"/>
            <a:ext cx="0" cy="750167"/>
          </a:xfrm>
          <a:prstGeom prst="straightConnector1">
            <a:avLst/>
          </a:prstGeom>
          <a:noFill/>
          <a:ln w="22225">
            <a:solidFill>
              <a:schemeClr val="accent4"/>
            </a:solidFill>
            <a:round/>
            <a:headEnd type="triangle" w="lg" len="lg"/>
            <a:tailEnd type="triangle" w="lg" len="lg"/>
          </a:ln>
        </p:spPr>
      </p:cxnSp>
      <p:cxnSp>
        <p:nvCxnSpPr>
          <p:cNvPr id="58" name="Straight Arrow Connector 57">
            <a:extLst>
              <a:ext uri="{FF2B5EF4-FFF2-40B4-BE49-F238E27FC236}">
                <a16:creationId xmlns:a16="http://schemas.microsoft.com/office/drawing/2014/main" id="{7B75ADB7-851D-4529-B0C1-D5ED65708AD4}"/>
              </a:ext>
            </a:extLst>
          </p:cNvPr>
          <p:cNvCxnSpPr>
            <a:cxnSpLocks/>
          </p:cNvCxnSpPr>
          <p:nvPr/>
        </p:nvCxnSpPr>
        <p:spPr>
          <a:xfrm flipV="1">
            <a:off x="7599956" y="4757569"/>
            <a:ext cx="0" cy="750167"/>
          </a:xfrm>
          <a:prstGeom prst="straightConnector1">
            <a:avLst/>
          </a:prstGeom>
          <a:noFill/>
          <a:ln w="22225">
            <a:solidFill>
              <a:schemeClr val="accent4"/>
            </a:solidFill>
            <a:round/>
            <a:headEnd type="triangle" w="lg" len="lg"/>
            <a:tailEnd type="triangle" w="lg" len="lg"/>
          </a:ln>
        </p:spPr>
      </p:cxnSp>
      <p:cxnSp>
        <p:nvCxnSpPr>
          <p:cNvPr id="60" name="Straight Arrow Connector 59">
            <a:extLst>
              <a:ext uri="{FF2B5EF4-FFF2-40B4-BE49-F238E27FC236}">
                <a16:creationId xmlns:a16="http://schemas.microsoft.com/office/drawing/2014/main" id="{7514F938-7BC9-4E55-9EC0-7A12E6109F16}"/>
              </a:ext>
            </a:extLst>
          </p:cNvPr>
          <p:cNvCxnSpPr>
            <a:cxnSpLocks/>
          </p:cNvCxnSpPr>
          <p:nvPr/>
        </p:nvCxnSpPr>
        <p:spPr>
          <a:xfrm rot="16200000" flipV="1">
            <a:off x="9206229" y="2692909"/>
            <a:ext cx="0" cy="750167"/>
          </a:xfrm>
          <a:prstGeom prst="straightConnector1">
            <a:avLst/>
          </a:prstGeom>
          <a:noFill/>
          <a:ln w="22225">
            <a:solidFill>
              <a:schemeClr val="accent4"/>
            </a:solidFill>
            <a:round/>
            <a:headEnd type="triangle" w="lg" len="lg"/>
            <a:tailEnd type="triangle" w="lg" len="lg"/>
          </a:ln>
        </p:spPr>
      </p:cxnSp>
      <p:cxnSp>
        <p:nvCxnSpPr>
          <p:cNvPr id="62" name="Straight Arrow Connector 61">
            <a:extLst>
              <a:ext uri="{FF2B5EF4-FFF2-40B4-BE49-F238E27FC236}">
                <a16:creationId xmlns:a16="http://schemas.microsoft.com/office/drawing/2014/main" id="{01498265-4284-4CC5-A3D3-ED48B09C04F9}"/>
              </a:ext>
            </a:extLst>
          </p:cNvPr>
          <p:cNvCxnSpPr>
            <a:cxnSpLocks/>
          </p:cNvCxnSpPr>
          <p:nvPr/>
        </p:nvCxnSpPr>
        <p:spPr>
          <a:xfrm rot="16200000" flipV="1">
            <a:off x="9206229" y="3990494"/>
            <a:ext cx="0" cy="750167"/>
          </a:xfrm>
          <a:prstGeom prst="straightConnector1">
            <a:avLst/>
          </a:prstGeom>
          <a:noFill/>
          <a:ln w="22225">
            <a:solidFill>
              <a:schemeClr val="accent4"/>
            </a:solidFill>
            <a:round/>
            <a:headEnd type="triangle" w="lg" len="lg"/>
            <a:tailEnd type="triangle" w="lg" len="lg"/>
          </a:ln>
        </p:spPr>
      </p:cxnSp>
      <p:cxnSp>
        <p:nvCxnSpPr>
          <p:cNvPr id="63" name="Straight Arrow Connector 62">
            <a:extLst>
              <a:ext uri="{FF2B5EF4-FFF2-40B4-BE49-F238E27FC236}">
                <a16:creationId xmlns:a16="http://schemas.microsoft.com/office/drawing/2014/main" id="{CEF1A7C6-E227-4A27-BC5F-C1A0C3342970}"/>
              </a:ext>
            </a:extLst>
          </p:cNvPr>
          <p:cNvCxnSpPr>
            <a:cxnSpLocks/>
          </p:cNvCxnSpPr>
          <p:nvPr/>
        </p:nvCxnSpPr>
        <p:spPr>
          <a:xfrm flipV="1">
            <a:off x="7599956" y="1908189"/>
            <a:ext cx="0" cy="750167"/>
          </a:xfrm>
          <a:prstGeom prst="straightConnector1">
            <a:avLst/>
          </a:prstGeom>
          <a:noFill/>
          <a:ln w="22225">
            <a:solidFill>
              <a:schemeClr val="accent4"/>
            </a:solidFill>
            <a:round/>
            <a:headEnd type="triangle" w="lg" len="lg"/>
            <a:tailEnd type="triangle" w="lg" len="lg"/>
          </a:ln>
        </p:spPr>
      </p:cxnSp>
      <p:cxnSp>
        <p:nvCxnSpPr>
          <p:cNvPr id="64" name="Straight Arrow Connector 63">
            <a:extLst>
              <a:ext uri="{FF2B5EF4-FFF2-40B4-BE49-F238E27FC236}">
                <a16:creationId xmlns:a16="http://schemas.microsoft.com/office/drawing/2014/main" id="{6D0928E8-96ED-4234-AE6E-F65A170DE256}"/>
              </a:ext>
            </a:extLst>
          </p:cNvPr>
          <p:cNvCxnSpPr>
            <a:cxnSpLocks/>
          </p:cNvCxnSpPr>
          <p:nvPr/>
        </p:nvCxnSpPr>
        <p:spPr>
          <a:xfrm flipV="1">
            <a:off x="6096308" y="1918201"/>
            <a:ext cx="0" cy="750167"/>
          </a:xfrm>
          <a:prstGeom prst="straightConnector1">
            <a:avLst/>
          </a:prstGeom>
          <a:noFill/>
          <a:ln w="22225">
            <a:solidFill>
              <a:schemeClr val="accent4"/>
            </a:solidFill>
            <a:round/>
            <a:headEnd type="triangle" w="lg" len="lg"/>
            <a:tailEnd type="triangle" w="lg" len="lg"/>
          </a:ln>
        </p:spPr>
      </p:cxnSp>
      <p:cxnSp>
        <p:nvCxnSpPr>
          <p:cNvPr id="66" name="Straight Arrow Connector 65">
            <a:extLst>
              <a:ext uri="{FF2B5EF4-FFF2-40B4-BE49-F238E27FC236}">
                <a16:creationId xmlns:a16="http://schemas.microsoft.com/office/drawing/2014/main" id="{D6B25B25-5B7A-48C9-A37D-FC0EF4744EF1}"/>
              </a:ext>
            </a:extLst>
          </p:cNvPr>
          <p:cNvCxnSpPr>
            <a:cxnSpLocks/>
          </p:cNvCxnSpPr>
          <p:nvPr/>
        </p:nvCxnSpPr>
        <p:spPr>
          <a:xfrm flipV="1">
            <a:off x="4438212" y="1918201"/>
            <a:ext cx="0" cy="750167"/>
          </a:xfrm>
          <a:prstGeom prst="straightConnector1">
            <a:avLst/>
          </a:prstGeom>
          <a:noFill/>
          <a:ln w="22225">
            <a:solidFill>
              <a:schemeClr val="accent4"/>
            </a:solidFill>
            <a:round/>
            <a:headEnd type="triangle" w="lg" len="lg"/>
            <a:tailEnd type="triangle" w="lg" len="lg"/>
          </a:ln>
        </p:spPr>
      </p:cxnSp>
      <p:sp>
        <p:nvSpPr>
          <p:cNvPr id="92" name="TextBox 91">
            <a:extLst>
              <a:ext uri="{FF2B5EF4-FFF2-40B4-BE49-F238E27FC236}">
                <a16:creationId xmlns:a16="http://schemas.microsoft.com/office/drawing/2014/main" id="{E5D71D53-5C80-4C64-9C57-0751CECA294A}"/>
              </a:ext>
            </a:extLst>
          </p:cNvPr>
          <p:cNvSpPr txBox="1"/>
          <p:nvPr/>
        </p:nvSpPr>
        <p:spPr>
          <a:xfrm>
            <a:off x="10090426" y="2061969"/>
            <a:ext cx="773316" cy="330945"/>
          </a:xfrm>
          <a:prstGeom prst="rect">
            <a:avLst/>
          </a:prstGeom>
          <a:solidFill>
            <a:schemeClr val="bg1"/>
          </a:solidFill>
          <a:ln w="22225">
            <a:miter lim="800000"/>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algn="ctr">
              <a:defRPr sz="1013">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67" dirty="0"/>
              <a:t>Data</a:t>
            </a:r>
          </a:p>
        </p:txBody>
      </p:sp>
    </p:spTree>
    <p:extLst>
      <p:ext uri="{BB962C8B-B14F-4D97-AF65-F5344CB8AC3E}">
        <p14:creationId xmlns:p14="http://schemas.microsoft.com/office/powerpoint/2010/main" val="26434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BD55A75-64A3-4B0D-8EEF-429B5E006F2D}"/>
              </a:ext>
            </a:extLst>
          </p:cNvPr>
          <p:cNvSpPr/>
          <p:nvPr/>
        </p:nvSpPr>
        <p:spPr>
          <a:xfrm>
            <a:off x="406400" y="1945748"/>
            <a:ext cx="2788603" cy="1939313"/>
          </a:xfrm>
          <a:prstGeom prst="rect">
            <a:avLst/>
          </a:prstGeom>
        </p:spPr>
        <p:txBody>
          <a:bodyPr wrap="square">
            <a:spAutoFit/>
          </a:bodyPr>
          <a:lstStyle/>
          <a:p>
            <a:pPr>
              <a:spcAft>
                <a:spcPts val="800"/>
              </a:spcAft>
            </a:pPr>
            <a:r>
              <a:rPr lang="en-US" sz="1867" b="1" dirty="0">
                <a:solidFill>
                  <a:schemeClr val="accent1"/>
                </a:solidFill>
              </a:rPr>
              <a:t>Gains: </a:t>
            </a:r>
          </a:p>
          <a:p>
            <a:pPr>
              <a:spcAft>
                <a:spcPts val="800"/>
              </a:spcAft>
            </a:pPr>
            <a:r>
              <a:rPr lang="en-US" sz="1867" dirty="0">
                <a:solidFill>
                  <a:schemeClr val="accent1"/>
                </a:solidFill>
              </a:rPr>
              <a:t>Micro services</a:t>
            </a:r>
          </a:p>
          <a:p>
            <a:pPr>
              <a:spcAft>
                <a:spcPts val="800"/>
              </a:spcAft>
            </a:pPr>
            <a:r>
              <a:rPr lang="en-US" sz="1867" dirty="0">
                <a:solidFill>
                  <a:schemeClr val="accent1"/>
                </a:solidFill>
              </a:rPr>
              <a:t>Hyper scalability</a:t>
            </a:r>
          </a:p>
          <a:p>
            <a:pPr>
              <a:spcAft>
                <a:spcPts val="800"/>
              </a:spcAft>
            </a:pPr>
            <a:r>
              <a:rPr lang="en-US" sz="1867" dirty="0">
                <a:solidFill>
                  <a:schemeClr val="accent1"/>
                </a:solidFill>
              </a:rPr>
              <a:t>Hybrid with on premise</a:t>
            </a:r>
          </a:p>
          <a:p>
            <a:pPr>
              <a:spcAft>
                <a:spcPts val="800"/>
              </a:spcAft>
            </a:pPr>
            <a:r>
              <a:rPr lang="en-US" sz="1867" dirty="0">
                <a:solidFill>
                  <a:schemeClr val="accent1"/>
                </a:solidFill>
              </a:rPr>
              <a:t>Windows / Linux</a:t>
            </a:r>
            <a:endParaRPr lang="en-US" sz="2400" dirty="0"/>
          </a:p>
        </p:txBody>
      </p:sp>
      <p:sp>
        <p:nvSpPr>
          <p:cNvPr id="37" name="Rounded Rectangle 38">
            <a:extLst>
              <a:ext uri="{FF2B5EF4-FFF2-40B4-BE49-F238E27FC236}">
                <a16:creationId xmlns:a16="http://schemas.microsoft.com/office/drawing/2014/main" id="{D539FBF6-FADE-425B-B628-406B1D839A67}"/>
              </a:ext>
            </a:extLst>
          </p:cNvPr>
          <p:cNvSpPr/>
          <p:nvPr/>
        </p:nvSpPr>
        <p:spPr>
          <a:xfrm>
            <a:off x="3386393" y="2750811"/>
            <a:ext cx="5470295" cy="2115195"/>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defRPr/>
            </a:pPr>
            <a:endParaRPr lang="en-US" sz="2400">
              <a:solidFill>
                <a:prstClr val="black"/>
              </a:solidFill>
            </a:endParaRPr>
          </a:p>
        </p:txBody>
      </p:sp>
      <p:sp>
        <p:nvSpPr>
          <p:cNvPr id="78" name="TextBox 77">
            <a:extLst>
              <a:ext uri="{FF2B5EF4-FFF2-40B4-BE49-F238E27FC236}">
                <a16:creationId xmlns:a16="http://schemas.microsoft.com/office/drawing/2014/main" id="{B7D73411-4DC7-4A0B-83B5-DD6C9D052EC6}"/>
              </a:ext>
            </a:extLst>
          </p:cNvPr>
          <p:cNvSpPr txBox="1"/>
          <p:nvPr/>
        </p:nvSpPr>
        <p:spPr>
          <a:xfrm>
            <a:off x="3574795" y="2893934"/>
            <a:ext cx="1464405" cy="666977"/>
          </a:xfrm>
          <a:prstGeom prst="rect">
            <a:avLst/>
          </a:prstGeom>
          <a:noFill/>
        </p:spPr>
        <p:txBody>
          <a:bodyPr wrap="square" rtlCol="0">
            <a:spAutoFit/>
          </a:bodyPr>
          <a:lstStyle/>
          <a:p>
            <a:r>
              <a:rPr lang="en-US" sz="1867" dirty="0"/>
              <a:t>Service Fabric</a:t>
            </a:r>
          </a:p>
        </p:txBody>
      </p:sp>
      <p:sp>
        <p:nvSpPr>
          <p:cNvPr id="2" name="Title 1"/>
          <p:cNvSpPr>
            <a:spLocks noGrp="1"/>
          </p:cNvSpPr>
          <p:nvPr>
            <p:ph type="title"/>
          </p:nvPr>
        </p:nvSpPr>
        <p:spPr>
          <a:xfrm>
            <a:off x="406400" y="365130"/>
            <a:ext cx="11290300" cy="588712"/>
          </a:xfrm>
        </p:spPr>
        <p:txBody>
          <a:bodyPr/>
          <a:lstStyle/>
          <a:p>
            <a:r>
              <a:rPr lang="en-US" b="1" dirty="0">
                <a:latin typeface="+mn-lt"/>
              </a:rPr>
              <a:t>Step 4: </a:t>
            </a:r>
            <a:r>
              <a:rPr lang="en-US" dirty="0"/>
              <a:t>Touch the future with Service Fabric and Docker</a:t>
            </a:r>
          </a:p>
        </p:txBody>
      </p:sp>
      <p:pic>
        <p:nvPicPr>
          <p:cNvPr id="41" name="Picture 40">
            <a:extLst>
              <a:ext uri="{FF2B5EF4-FFF2-40B4-BE49-F238E27FC236}">
                <a16:creationId xmlns:a16="http://schemas.microsoft.com/office/drawing/2014/main" id="{FEBBA245-F5E7-4241-A35D-0DFBD0F09E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8181" y="5529324"/>
            <a:ext cx="780291" cy="780291"/>
          </a:xfrm>
          <a:prstGeom prst="rect">
            <a:avLst/>
          </a:prstGeom>
        </p:spPr>
      </p:pic>
      <p:sp>
        <p:nvSpPr>
          <p:cNvPr id="44" name="TextBox 43">
            <a:extLst>
              <a:ext uri="{FF2B5EF4-FFF2-40B4-BE49-F238E27FC236}">
                <a16:creationId xmlns:a16="http://schemas.microsoft.com/office/drawing/2014/main" id="{83FC51FF-BA01-4E34-9E0C-921DA35B5E92}"/>
              </a:ext>
            </a:extLst>
          </p:cNvPr>
          <p:cNvSpPr txBox="1"/>
          <p:nvPr/>
        </p:nvSpPr>
        <p:spPr>
          <a:xfrm>
            <a:off x="4810771" y="5531606"/>
            <a:ext cx="1492739" cy="379656"/>
          </a:xfrm>
          <a:prstGeom prst="rect">
            <a:avLst/>
          </a:prstGeom>
          <a:noFill/>
        </p:spPr>
        <p:txBody>
          <a:bodyPr wrap="square" rtlCol="0">
            <a:spAutoFit/>
          </a:bodyPr>
          <a:lstStyle/>
          <a:p>
            <a:pPr>
              <a:defRPr/>
            </a:pPr>
            <a:r>
              <a:rPr lang="en-US" sz="1867" dirty="0">
                <a:solidFill>
                  <a:prstClr val="black"/>
                </a:solidFill>
              </a:rPr>
              <a:t>Azure Search</a:t>
            </a:r>
          </a:p>
        </p:txBody>
      </p:sp>
      <p:pic>
        <p:nvPicPr>
          <p:cNvPr id="49" name="Picture 48">
            <a:extLst>
              <a:ext uri="{FF2B5EF4-FFF2-40B4-BE49-F238E27FC236}">
                <a16:creationId xmlns:a16="http://schemas.microsoft.com/office/drawing/2014/main" id="{AE917983-7D2A-4500-BC37-C418118385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0378" y="5668741"/>
            <a:ext cx="575692" cy="575692"/>
          </a:xfrm>
          <a:prstGeom prst="rect">
            <a:avLst/>
          </a:prstGeom>
        </p:spPr>
      </p:pic>
      <p:sp>
        <p:nvSpPr>
          <p:cNvPr id="50" name="TextBox 49">
            <a:extLst>
              <a:ext uri="{FF2B5EF4-FFF2-40B4-BE49-F238E27FC236}">
                <a16:creationId xmlns:a16="http://schemas.microsoft.com/office/drawing/2014/main" id="{00565278-2AB8-422D-A8A0-080A84370774}"/>
              </a:ext>
            </a:extLst>
          </p:cNvPr>
          <p:cNvSpPr txBox="1"/>
          <p:nvPr/>
        </p:nvSpPr>
        <p:spPr>
          <a:xfrm>
            <a:off x="7736101" y="5529212"/>
            <a:ext cx="1998295" cy="666977"/>
          </a:xfrm>
          <a:prstGeom prst="rect">
            <a:avLst/>
          </a:prstGeom>
          <a:noFill/>
        </p:spPr>
        <p:txBody>
          <a:bodyPr wrap="square" rtlCol="0">
            <a:spAutoFit/>
          </a:bodyPr>
          <a:lstStyle/>
          <a:p>
            <a:pPr>
              <a:defRPr/>
            </a:pPr>
            <a:r>
              <a:rPr lang="en-US" sz="1867" dirty="0">
                <a:solidFill>
                  <a:prstClr val="black"/>
                </a:solidFill>
              </a:rPr>
              <a:t>Application Insights</a:t>
            </a:r>
          </a:p>
        </p:txBody>
      </p:sp>
      <p:pic>
        <p:nvPicPr>
          <p:cNvPr id="52" name="Picture 51">
            <a:extLst>
              <a:ext uri="{FF2B5EF4-FFF2-40B4-BE49-F238E27FC236}">
                <a16:creationId xmlns:a16="http://schemas.microsoft.com/office/drawing/2014/main" id="{DF10EEE9-C2BB-42C9-A0E6-973DCF7A3D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9835" y="1176390"/>
            <a:ext cx="780291" cy="780291"/>
          </a:xfrm>
          <a:prstGeom prst="rect">
            <a:avLst/>
          </a:prstGeom>
        </p:spPr>
      </p:pic>
      <p:sp>
        <p:nvSpPr>
          <p:cNvPr id="53" name="TextBox 52">
            <a:extLst>
              <a:ext uri="{FF2B5EF4-FFF2-40B4-BE49-F238E27FC236}">
                <a16:creationId xmlns:a16="http://schemas.microsoft.com/office/drawing/2014/main" id="{5B34502A-D57E-410D-B0BD-A0B0BE7FF015}"/>
              </a:ext>
            </a:extLst>
          </p:cNvPr>
          <p:cNvSpPr txBox="1"/>
          <p:nvPr/>
        </p:nvSpPr>
        <p:spPr>
          <a:xfrm>
            <a:off x="6166805" y="1945748"/>
            <a:ext cx="1452903" cy="379656"/>
          </a:xfrm>
          <a:prstGeom prst="rect">
            <a:avLst/>
          </a:prstGeom>
          <a:noFill/>
        </p:spPr>
        <p:txBody>
          <a:bodyPr wrap="square" rtlCol="0">
            <a:spAutoFit/>
          </a:bodyPr>
          <a:lstStyle/>
          <a:p>
            <a:pPr>
              <a:defRPr/>
            </a:pPr>
            <a:r>
              <a:rPr lang="en-US" sz="1867" dirty="0" err="1">
                <a:solidFill>
                  <a:prstClr val="black"/>
                </a:solidFill>
              </a:rPr>
              <a:t>Redis</a:t>
            </a:r>
            <a:r>
              <a:rPr lang="en-US" sz="1867" dirty="0">
                <a:solidFill>
                  <a:prstClr val="black"/>
                </a:solidFill>
              </a:rPr>
              <a:t> Cache</a:t>
            </a:r>
          </a:p>
        </p:txBody>
      </p:sp>
      <p:pic>
        <p:nvPicPr>
          <p:cNvPr id="54" name="Picture 53">
            <a:extLst>
              <a:ext uri="{FF2B5EF4-FFF2-40B4-BE49-F238E27FC236}">
                <a16:creationId xmlns:a16="http://schemas.microsoft.com/office/drawing/2014/main" id="{1AD9A69A-44E7-4067-BFBC-09A0710E06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8565" y="1332487"/>
            <a:ext cx="756179" cy="756179"/>
          </a:xfrm>
          <a:prstGeom prst="rect">
            <a:avLst/>
          </a:prstGeom>
        </p:spPr>
      </p:pic>
      <p:sp>
        <p:nvSpPr>
          <p:cNvPr id="55" name="TextBox 54">
            <a:extLst>
              <a:ext uri="{FF2B5EF4-FFF2-40B4-BE49-F238E27FC236}">
                <a16:creationId xmlns:a16="http://schemas.microsoft.com/office/drawing/2014/main" id="{C09BFEAB-DFEB-4B9A-9639-1E88485B99A4}"/>
              </a:ext>
            </a:extLst>
          </p:cNvPr>
          <p:cNvSpPr txBox="1"/>
          <p:nvPr/>
        </p:nvSpPr>
        <p:spPr>
          <a:xfrm>
            <a:off x="7648970" y="1945748"/>
            <a:ext cx="1452903" cy="379656"/>
          </a:xfrm>
          <a:prstGeom prst="rect">
            <a:avLst/>
          </a:prstGeom>
          <a:noFill/>
        </p:spPr>
        <p:txBody>
          <a:bodyPr wrap="square" rtlCol="0">
            <a:spAutoFit/>
          </a:bodyPr>
          <a:lstStyle/>
          <a:p>
            <a:pPr>
              <a:defRPr/>
            </a:pPr>
            <a:r>
              <a:rPr lang="en-US" sz="1867" dirty="0" err="1">
                <a:solidFill>
                  <a:prstClr val="black"/>
                </a:solidFill>
              </a:rPr>
              <a:t>ServiceBus</a:t>
            </a:r>
            <a:endParaRPr lang="en-US" sz="1867" dirty="0">
              <a:solidFill>
                <a:prstClr val="black"/>
              </a:solidFill>
            </a:endParaRPr>
          </a:p>
        </p:txBody>
      </p:sp>
      <p:pic>
        <p:nvPicPr>
          <p:cNvPr id="56" name="Picture 55">
            <a:extLst>
              <a:ext uri="{FF2B5EF4-FFF2-40B4-BE49-F238E27FC236}">
                <a16:creationId xmlns:a16="http://schemas.microsoft.com/office/drawing/2014/main" id="{AA60528A-907A-49FD-B12B-8624B0133BE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99046" y="1332488"/>
            <a:ext cx="675135" cy="675135"/>
          </a:xfrm>
          <a:prstGeom prst="rect">
            <a:avLst/>
          </a:prstGeom>
        </p:spPr>
      </p:pic>
      <p:sp>
        <p:nvSpPr>
          <p:cNvPr id="57" name="TextBox 56">
            <a:extLst>
              <a:ext uri="{FF2B5EF4-FFF2-40B4-BE49-F238E27FC236}">
                <a16:creationId xmlns:a16="http://schemas.microsoft.com/office/drawing/2014/main" id="{CA50E342-1AC1-4E24-9D1D-A8285BE4660F}"/>
              </a:ext>
            </a:extLst>
          </p:cNvPr>
          <p:cNvSpPr txBox="1"/>
          <p:nvPr/>
        </p:nvSpPr>
        <p:spPr>
          <a:xfrm>
            <a:off x="4453465" y="1945747"/>
            <a:ext cx="1452903" cy="379656"/>
          </a:xfrm>
          <a:prstGeom prst="rect">
            <a:avLst/>
          </a:prstGeom>
          <a:noFill/>
        </p:spPr>
        <p:txBody>
          <a:bodyPr wrap="square" rtlCol="0">
            <a:spAutoFit/>
          </a:bodyPr>
          <a:lstStyle/>
          <a:p>
            <a:pPr>
              <a:defRPr/>
            </a:pPr>
            <a:r>
              <a:rPr lang="en-US" sz="1867" dirty="0">
                <a:solidFill>
                  <a:prstClr val="black"/>
                </a:solidFill>
              </a:rPr>
              <a:t>Azure AD</a:t>
            </a:r>
          </a:p>
        </p:txBody>
      </p:sp>
      <p:cxnSp>
        <p:nvCxnSpPr>
          <p:cNvPr id="59" name="Straight Arrow Connector 58">
            <a:extLst>
              <a:ext uri="{FF2B5EF4-FFF2-40B4-BE49-F238E27FC236}">
                <a16:creationId xmlns:a16="http://schemas.microsoft.com/office/drawing/2014/main" id="{66FD3B6C-D1BA-43B4-91C4-5154DF48EFB5}"/>
              </a:ext>
            </a:extLst>
          </p:cNvPr>
          <p:cNvCxnSpPr>
            <a:cxnSpLocks/>
          </p:cNvCxnSpPr>
          <p:nvPr/>
        </p:nvCxnSpPr>
        <p:spPr>
          <a:xfrm flipV="1">
            <a:off x="7598224" y="2001232"/>
            <a:ext cx="0" cy="750167"/>
          </a:xfrm>
          <a:prstGeom prst="straightConnector1">
            <a:avLst/>
          </a:prstGeom>
          <a:noFill/>
          <a:ln w="22225">
            <a:solidFill>
              <a:schemeClr val="accent4"/>
            </a:solidFill>
            <a:round/>
            <a:headEnd type="triangle" w="lg" len="lg"/>
            <a:tailEnd type="triangle" w="lg" len="lg"/>
          </a:ln>
        </p:spPr>
      </p:cxnSp>
      <p:cxnSp>
        <p:nvCxnSpPr>
          <p:cNvPr id="60" name="Straight Arrow Connector 59">
            <a:extLst>
              <a:ext uri="{FF2B5EF4-FFF2-40B4-BE49-F238E27FC236}">
                <a16:creationId xmlns:a16="http://schemas.microsoft.com/office/drawing/2014/main" id="{8B5FB40D-1241-4E99-9638-2578EBE6A3C7}"/>
              </a:ext>
            </a:extLst>
          </p:cNvPr>
          <p:cNvCxnSpPr>
            <a:cxnSpLocks/>
          </p:cNvCxnSpPr>
          <p:nvPr/>
        </p:nvCxnSpPr>
        <p:spPr>
          <a:xfrm flipV="1">
            <a:off x="6094576" y="2011244"/>
            <a:ext cx="0" cy="750167"/>
          </a:xfrm>
          <a:prstGeom prst="straightConnector1">
            <a:avLst/>
          </a:prstGeom>
          <a:noFill/>
          <a:ln w="22225">
            <a:solidFill>
              <a:schemeClr val="accent4"/>
            </a:solidFill>
            <a:round/>
            <a:headEnd type="triangle" w="lg" len="lg"/>
            <a:tailEnd type="triangle" w="lg" len="lg"/>
          </a:ln>
        </p:spPr>
      </p:cxnSp>
      <p:cxnSp>
        <p:nvCxnSpPr>
          <p:cNvPr id="61" name="Straight Arrow Connector 60">
            <a:extLst>
              <a:ext uri="{FF2B5EF4-FFF2-40B4-BE49-F238E27FC236}">
                <a16:creationId xmlns:a16="http://schemas.microsoft.com/office/drawing/2014/main" id="{4F72DC19-3FBA-474D-9FC9-254E9058EF05}"/>
              </a:ext>
            </a:extLst>
          </p:cNvPr>
          <p:cNvCxnSpPr>
            <a:cxnSpLocks/>
          </p:cNvCxnSpPr>
          <p:nvPr/>
        </p:nvCxnSpPr>
        <p:spPr>
          <a:xfrm flipV="1">
            <a:off x="4436480" y="2011244"/>
            <a:ext cx="0" cy="750167"/>
          </a:xfrm>
          <a:prstGeom prst="straightConnector1">
            <a:avLst/>
          </a:prstGeom>
          <a:noFill/>
          <a:ln w="22225">
            <a:solidFill>
              <a:schemeClr val="accent4"/>
            </a:solidFill>
            <a:round/>
            <a:headEnd type="triangle" w="lg" len="lg"/>
            <a:tailEnd type="triangle" w="lg" len="lg"/>
          </a:ln>
        </p:spPr>
      </p:cxnSp>
      <p:cxnSp>
        <p:nvCxnSpPr>
          <p:cNvPr id="65" name="Straight Arrow Connector 64">
            <a:extLst>
              <a:ext uri="{FF2B5EF4-FFF2-40B4-BE49-F238E27FC236}">
                <a16:creationId xmlns:a16="http://schemas.microsoft.com/office/drawing/2014/main" id="{593ACE51-FCCB-4143-B4A5-462524BC21F3}"/>
              </a:ext>
            </a:extLst>
          </p:cNvPr>
          <p:cNvCxnSpPr>
            <a:cxnSpLocks/>
          </p:cNvCxnSpPr>
          <p:nvPr/>
        </p:nvCxnSpPr>
        <p:spPr>
          <a:xfrm flipV="1">
            <a:off x="4436480" y="4850026"/>
            <a:ext cx="0" cy="750167"/>
          </a:xfrm>
          <a:prstGeom prst="straightConnector1">
            <a:avLst/>
          </a:prstGeom>
          <a:noFill/>
          <a:ln w="22225">
            <a:solidFill>
              <a:schemeClr val="accent4"/>
            </a:solidFill>
            <a:round/>
            <a:headEnd type="triangle" w="lg" len="lg"/>
            <a:tailEnd type="triangle" w="lg" len="lg"/>
          </a:ln>
        </p:spPr>
      </p:cxnSp>
      <p:cxnSp>
        <p:nvCxnSpPr>
          <p:cNvPr id="73" name="Straight Arrow Connector 72">
            <a:extLst>
              <a:ext uri="{FF2B5EF4-FFF2-40B4-BE49-F238E27FC236}">
                <a16:creationId xmlns:a16="http://schemas.microsoft.com/office/drawing/2014/main" id="{AA75B81D-45F6-4A41-8746-353D6ABE7E37}"/>
              </a:ext>
            </a:extLst>
          </p:cNvPr>
          <p:cNvCxnSpPr>
            <a:cxnSpLocks/>
          </p:cNvCxnSpPr>
          <p:nvPr/>
        </p:nvCxnSpPr>
        <p:spPr>
          <a:xfrm flipV="1">
            <a:off x="7598224" y="4850025"/>
            <a:ext cx="0" cy="750167"/>
          </a:xfrm>
          <a:prstGeom prst="straightConnector1">
            <a:avLst/>
          </a:prstGeom>
          <a:noFill/>
          <a:ln w="22225">
            <a:solidFill>
              <a:schemeClr val="accent4"/>
            </a:solidFill>
            <a:round/>
            <a:headEnd type="triangle" w="lg" len="lg"/>
            <a:tailEnd type="triangle" w="lg" len="lg"/>
          </a:ln>
        </p:spPr>
      </p:cxnSp>
      <p:cxnSp>
        <p:nvCxnSpPr>
          <p:cNvPr id="74" name="Straight Arrow Connector 73">
            <a:extLst>
              <a:ext uri="{FF2B5EF4-FFF2-40B4-BE49-F238E27FC236}">
                <a16:creationId xmlns:a16="http://schemas.microsoft.com/office/drawing/2014/main" id="{47C4D3E8-1093-4A53-8A04-FBC851D7CB8C}"/>
              </a:ext>
            </a:extLst>
          </p:cNvPr>
          <p:cNvCxnSpPr>
            <a:cxnSpLocks/>
          </p:cNvCxnSpPr>
          <p:nvPr/>
        </p:nvCxnSpPr>
        <p:spPr>
          <a:xfrm rot="16200000" flipV="1">
            <a:off x="9204497" y="2785365"/>
            <a:ext cx="0" cy="750167"/>
          </a:xfrm>
          <a:prstGeom prst="straightConnector1">
            <a:avLst/>
          </a:prstGeom>
          <a:noFill/>
          <a:ln w="22225">
            <a:solidFill>
              <a:schemeClr val="accent4"/>
            </a:solidFill>
            <a:round/>
            <a:headEnd type="triangle" w="lg" len="lg"/>
            <a:tailEnd type="triangle" w="lg" len="lg"/>
          </a:ln>
        </p:spPr>
      </p:cxnSp>
      <p:cxnSp>
        <p:nvCxnSpPr>
          <p:cNvPr id="75" name="Straight Arrow Connector 74">
            <a:extLst>
              <a:ext uri="{FF2B5EF4-FFF2-40B4-BE49-F238E27FC236}">
                <a16:creationId xmlns:a16="http://schemas.microsoft.com/office/drawing/2014/main" id="{C180F5BA-36D2-4042-960C-A0A6A0636967}"/>
              </a:ext>
            </a:extLst>
          </p:cNvPr>
          <p:cNvCxnSpPr>
            <a:cxnSpLocks/>
          </p:cNvCxnSpPr>
          <p:nvPr/>
        </p:nvCxnSpPr>
        <p:spPr>
          <a:xfrm rot="16200000" flipV="1">
            <a:off x="9204497" y="4082950"/>
            <a:ext cx="0" cy="750167"/>
          </a:xfrm>
          <a:prstGeom prst="straightConnector1">
            <a:avLst/>
          </a:prstGeom>
          <a:noFill/>
          <a:ln w="22225">
            <a:solidFill>
              <a:schemeClr val="accent4"/>
            </a:solidFill>
            <a:round/>
            <a:headEnd type="triangle" w="lg" len="lg"/>
            <a:tailEnd type="triangle" w="lg" len="lg"/>
          </a:ln>
        </p:spPr>
      </p:cxnSp>
      <p:pic>
        <p:nvPicPr>
          <p:cNvPr id="76" name="Picture 75">
            <a:extLst>
              <a:ext uri="{FF2B5EF4-FFF2-40B4-BE49-F238E27FC236}">
                <a16:creationId xmlns:a16="http://schemas.microsoft.com/office/drawing/2014/main" id="{C9A7D19E-6D27-4B0D-A623-26AF7367960C}"/>
              </a:ext>
            </a:extLst>
          </p:cNvPr>
          <p:cNvPicPr>
            <a:picLocks noChangeAspect="1"/>
          </p:cNvPicPr>
          <p:nvPr/>
        </p:nvPicPr>
        <p:blipFill rotWithShape="1">
          <a:blip r:embed="rId8"/>
          <a:srcRect l="-25451" t="-25450" r="-25451" b="-25450"/>
          <a:stretch/>
        </p:blipFill>
        <p:spPr>
          <a:xfrm>
            <a:off x="9220283" y="5242659"/>
            <a:ext cx="1179549" cy="1250211"/>
          </a:xfrm>
          <a:prstGeom prst="ellipse">
            <a:avLst/>
          </a:prstGeom>
          <a:solidFill>
            <a:srgbClr val="89C402"/>
          </a:solidFill>
        </p:spPr>
      </p:pic>
      <p:sp>
        <p:nvSpPr>
          <p:cNvPr id="77" name="TextBox 76">
            <a:extLst>
              <a:ext uri="{FF2B5EF4-FFF2-40B4-BE49-F238E27FC236}">
                <a16:creationId xmlns:a16="http://schemas.microsoft.com/office/drawing/2014/main" id="{5F844460-7F19-437D-8013-5CDC9D75BBB2}"/>
              </a:ext>
            </a:extLst>
          </p:cNvPr>
          <p:cNvSpPr txBox="1"/>
          <p:nvPr/>
        </p:nvSpPr>
        <p:spPr>
          <a:xfrm>
            <a:off x="10399832" y="5529212"/>
            <a:ext cx="1637224" cy="666977"/>
          </a:xfrm>
          <a:prstGeom prst="rect">
            <a:avLst/>
          </a:prstGeom>
          <a:noFill/>
        </p:spPr>
        <p:txBody>
          <a:bodyPr wrap="square" rtlCol="0">
            <a:spAutoFit/>
          </a:bodyPr>
          <a:lstStyle/>
          <a:p>
            <a:pPr>
              <a:defRPr/>
            </a:pPr>
            <a:r>
              <a:rPr lang="en-US" sz="1867" dirty="0">
                <a:solidFill>
                  <a:prstClr val="black"/>
                </a:solidFill>
              </a:rPr>
              <a:t>Security Center</a:t>
            </a:r>
          </a:p>
        </p:txBody>
      </p:sp>
      <p:cxnSp>
        <p:nvCxnSpPr>
          <p:cNvPr id="80" name="Straight Arrow Connector 79">
            <a:extLst>
              <a:ext uri="{FF2B5EF4-FFF2-40B4-BE49-F238E27FC236}">
                <a16:creationId xmlns:a16="http://schemas.microsoft.com/office/drawing/2014/main" id="{A43D3089-6B54-416B-8377-4F5F73B3E0DE}"/>
              </a:ext>
            </a:extLst>
          </p:cNvPr>
          <p:cNvCxnSpPr>
            <a:cxnSpLocks/>
          </p:cNvCxnSpPr>
          <p:nvPr/>
        </p:nvCxnSpPr>
        <p:spPr>
          <a:xfrm flipH="1">
            <a:off x="365698" y="4177255"/>
            <a:ext cx="3020695" cy="0"/>
          </a:xfrm>
          <a:prstGeom prst="straightConnector1">
            <a:avLst/>
          </a:prstGeom>
          <a:noFill/>
          <a:ln w="22225">
            <a:solidFill>
              <a:schemeClr val="accent4"/>
            </a:solidFill>
            <a:round/>
            <a:headEnd type="triangle" w="lg" len="lg"/>
            <a:tailEnd type="triangle" w="lg" len="lg"/>
          </a:ln>
        </p:spPr>
      </p:cxnSp>
      <p:pic>
        <p:nvPicPr>
          <p:cNvPr id="82" name="Picture 81">
            <a:extLst>
              <a:ext uri="{FF2B5EF4-FFF2-40B4-BE49-F238E27FC236}">
                <a16:creationId xmlns:a16="http://schemas.microsoft.com/office/drawing/2014/main" id="{6DDEA162-2432-4B31-B9BE-C46026918FC0}"/>
              </a:ext>
            </a:extLst>
          </p:cNvPr>
          <p:cNvPicPr>
            <a:picLocks noChangeAspect="1"/>
          </p:cNvPicPr>
          <p:nvPr/>
        </p:nvPicPr>
        <p:blipFill>
          <a:blip r:embed="rId9" cstate="print">
            <a:duotone>
              <a:schemeClr val="accent4">
                <a:shade val="45000"/>
                <a:satMod val="135000"/>
              </a:schemeClr>
              <a:prstClr val="white"/>
            </a:duotone>
            <a:extLst>
              <a:ext uri="{BEBA8EAE-BF5A-486C-A8C5-ECC9F3942E4B}">
                <a14:imgProps xmlns:a14="http://schemas.microsoft.com/office/drawing/2010/main">
                  <a14:imgLayer r:embed="rId10">
                    <a14:imgEffect>
                      <a14:colorTemperature colorTemp="112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4071078" y="3227422"/>
            <a:ext cx="1425448" cy="1425448"/>
          </a:xfrm>
          <a:prstGeom prst="rect">
            <a:avLst/>
          </a:prstGeom>
        </p:spPr>
      </p:pic>
      <p:sp>
        <p:nvSpPr>
          <p:cNvPr id="34" name="TextBox 33">
            <a:extLst>
              <a:ext uri="{FF2B5EF4-FFF2-40B4-BE49-F238E27FC236}">
                <a16:creationId xmlns:a16="http://schemas.microsoft.com/office/drawing/2014/main" id="{AB952EF9-FD8D-4FD2-97B3-CAA61A59BAC2}"/>
              </a:ext>
            </a:extLst>
          </p:cNvPr>
          <p:cNvSpPr txBox="1"/>
          <p:nvPr/>
        </p:nvSpPr>
        <p:spPr>
          <a:xfrm>
            <a:off x="6101954" y="2893934"/>
            <a:ext cx="1464405" cy="666977"/>
          </a:xfrm>
          <a:prstGeom prst="rect">
            <a:avLst/>
          </a:prstGeom>
          <a:noFill/>
        </p:spPr>
        <p:txBody>
          <a:bodyPr wrap="square" rtlCol="0">
            <a:spAutoFit/>
          </a:bodyPr>
          <a:lstStyle/>
          <a:p>
            <a:r>
              <a:rPr lang="en-US" sz="1867" dirty="0"/>
              <a:t>Container</a:t>
            </a:r>
          </a:p>
          <a:p>
            <a:r>
              <a:rPr lang="en-US" sz="1867" dirty="0"/>
              <a:t>Services</a:t>
            </a:r>
          </a:p>
        </p:txBody>
      </p:sp>
      <p:pic>
        <p:nvPicPr>
          <p:cNvPr id="35" name="Image 4">
            <a:extLst>
              <a:ext uri="{FF2B5EF4-FFF2-40B4-BE49-F238E27FC236}">
                <a16:creationId xmlns:a16="http://schemas.microsoft.com/office/drawing/2014/main" id="{E5E3F108-FF6C-4439-9D47-354753F0656F}"/>
              </a:ext>
            </a:extLst>
          </p:cNvPr>
          <p:cNvPicPr>
            <a:picLocks noChangeAspect="1"/>
          </p:cNvPicPr>
          <p:nvPr/>
        </p:nvPicPr>
        <p:blipFill>
          <a:blip r:embed="rId11">
            <a:duotone>
              <a:prstClr val="black"/>
              <a:srgbClr val="7030A0">
                <a:tint val="45000"/>
                <a:satMod val="400000"/>
              </a:srgbClr>
            </a:duotone>
          </a:blip>
          <a:stretch>
            <a:fillRect/>
          </a:stretch>
        </p:blipFill>
        <p:spPr>
          <a:xfrm>
            <a:off x="6980175" y="3476828"/>
            <a:ext cx="1636061" cy="1170321"/>
          </a:xfrm>
          <a:prstGeom prst="rect">
            <a:avLst/>
          </a:prstGeom>
        </p:spPr>
      </p:pic>
      <p:sp>
        <p:nvSpPr>
          <p:cNvPr id="36" name="TextBox 35">
            <a:extLst>
              <a:ext uri="{FF2B5EF4-FFF2-40B4-BE49-F238E27FC236}">
                <a16:creationId xmlns:a16="http://schemas.microsoft.com/office/drawing/2014/main" id="{1BF1A074-791C-4658-866A-A09ABEB05640}"/>
              </a:ext>
            </a:extLst>
          </p:cNvPr>
          <p:cNvSpPr txBox="1"/>
          <p:nvPr/>
        </p:nvSpPr>
        <p:spPr>
          <a:xfrm>
            <a:off x="5617336" y="3766886"/>
            <a:ext cx="1464405" cy="379656"/>
          </a:xfrm>
          <a:prstGeom prst="rect">
            <a:avLst/>
          </a:prstGeom>
          <a:noFill/>
        </p:spPr>
        <p:txBody>
          <a:bodyPr wrap="square" rtlCol="0">
            <a:spAutoFit/>
          </a:bodyPr>
          <a:lstStyle/>
          <a:p>
            <a:r>
              <a:rPr lang="en-US" sz="1867" dirty="0"/>
              <a:t>OR</a:t>
            </a:r>
          </a:p>
        </p:txBody>
      </p:sp>
      <p:cxnSp>
        <p:nvCxnSpPr>
          <p:cNvPr id="38" name="Straight Arrow Connector 37">
            <a:extLst>
              <a:ext uri="{FF2B5EF4-FFF2-40B4-BE49-F238E27FC236}">
                <a16:creationId xmlns:a16="http://schemas.microsoft.com/office/drawing/2014/main" id="{1B0A6118-2AD2-4558-99C5-D1992CC1F602}"/>
              </a:ext>
            </a:extLst>
          </p:cNvPr>
          <p:cNvCxnSpPr>
            <a:cxnSpLocks/>
          </p:cNvCxnSpPr>
          <p:nvPr/>
        </p:nvCxnSpPr>
        <p:spPr>
          <a:xfrm flipV="1">
            <a:off x="7598224" y="2000645"/>
            <a:ext cx="0" cy="750167"/>
          </a:xfrm>
          <a:prstGeom prst="straightConnector1">
            <a:avLst/>
          </a:prstGeom>
          <a:noFill/>
          <a:ln w="22225">
            <a:solidFill>
              <a:schemeClr val="accent4"/>
            </a:solidFill>
            <a:round/>
            <a:headEnd type="triangle" w="lg" len="lg"/>
            <a:tailEnd type="triangle" w="lg" len="lg"/>
          </a:ln>
        </p:spPr>
      </p:cxnSp>
      <p:cxnSp>
        <p:nvCxnSpPr>
          <p:cNvPr id="39" name="Straight Arrow Connector 38">
            <a:extLst>
              <a:ext uri="{FF2B5EF4-FFF2-40B4-BE49-F238E27FC236}">
                <a16:creationId xmlns:a16="http://schemas.microsoft.com/office/drawing/2014/main" id="{3EB1BAC9-14CA-4AB3-AEF5-6DC8B9EF240E}"/>
              </a:ext>
            </a:extLst>
          </p:cNvPr>
          <p:cNvCxnSpPr>
            <a:cxnSpLocks/>
          </p:cNvCxnSpPr>
          <p:nvPr/>
        </p:nvCxnSpPr>
        <p:spPr>
          <a:xfrm flipV="1">
            <a:off x="6094576" y="2010657"/>
            <a:ext cx="0" cy="750167"/>
          </a:xfrm>
          <a:prstGeom prst="straightConnector1">
            <a:avLst/>
          </a:prstGeom>
          <a:noFill/>
          <a:ln w="22225">
            <a:solidFill>
              <a:schemeClr val="accent4"/>
            </a:solidFill>
            <a:round/>
            <a:headEnd type="triangle" w="lg" len="lg"/>
            <a:tailEnd type="triangle" w="lg" len="lg"/>
          </a:ln>
        </p:spPr>
      </p:cxnSp>
      <p:cxnSp>
        <p:nvCxnSpPr>
          <p:cNvPr id="40" name="Straight Arrow Connector 39">
            <a:extLst>
              <a:ext uri="{FF2B5EF4-FFF2-40B4-BE49-F238E27FC236}">
                <a16:creationId xmlns:a16="http://schemas.microsoft.com/office/drawing/2014/main" id="{CE89D6D7-D15E-4813-95E0-B913B70AFA41}"/>
              </a:ext>
            </a:extLst>
          </p:cNvPr>
          <p:cNvCxnSpPr>
            <a:cxnSpLocks/>
          </p:cNvCxnSpPr>
          <p:nvPr/>
        </p:nvCxnSpPr>
        <p:spPr>
          <a:xfrm flipV="1">
            <a:off x="4436480" y="2010657"/>
            <a:ext cx="0" cy="750167"/>
          </a:xfrm>
          <a:prstGeom prst="straightConnector1">
            <a:avLst/>
          </a:prstGeom>
          <a:noFill/>
          <a:ln w="22225">
            <a:solidFill>
              <a:schemeClr val="accent4"/>
            </a:solidFill>
            <a:round/>
            <a:headEnd type="triangle" w="lg" len="lg"/>
            <a:tailEnd type="triangle" w="lg" len="lg"/>
          </a:ln>
        </p:spPr>
      </p:cxnSp>
      <p:cxnSp>
        <p:nvCxnSpPr>
          <p:cNvPr id="42" name="Straight Arrow Connector 41">
            <a:extLst>
              <a:ext uri="{FF2B5EF4-FFF2-40B4-BE49-F238E27FC236}">
                <a16:creationId xmlns:a16="http://schemas.microsoft.com/office/drawing/2014/main" id="{EDDDDA66-D485-432F-9D8F-51F82DF30764}"/>
              </a:ext>
            </a:extLst>
          </p:cNvPr>
          <p:cNvCxnSpPr>
            <a:cxnSpLocks/>
          </p:cNvCxnSpPr>
          <p:nvPr/>
        </p:nvCxnSpPr>
        <p:spPr>
          <a:xfrm flipH="1">
            <a:off x="365698" y="4176668"/>
            <a:ext cx="3020695" cy="0"/>
          </a:xfrm>
          <a:prstGeom prst="straightConnector1">
            <a:avLst/>
          </a:prstGeom>
          <a:noFill/>
          <a:ln w="22225">
            <a:solidFill>
              <a:schemeClr val="accent4"/>
            </a:solidFill>
            <a:round/>
            <a:headEnd type="triangle" w="lg" len="lg"/>
            <a:tailEnd type="triangle" w="lg" len="lg"/>
          </a:ln>
        </p:spPr>
      </p:cxnSp>
      <p:cxnSp>
        <p:nvCxnSpPr>
          <p:cNvPr id="43" name="Straight Arrow Connector 42">
            <a:extLst>
              <a:ext uri="{FF2B5EF4-FFF2-40B4-BE49-F238E27FC236}">
                <a16:creationId xmlns:a16="http://schemas.microsoft.com/office/drawing/2014/main" id="{9FD54633-EE0D-4D30-90FC-CBF1330B9811}"/>
              </a:ext>
            </a:extLst>
          </p:cNvPr>
          <p:cNvCxnSpPr>
            <a:cxnSpLocks/>
          </p:cNvCxnSpPr>
          <p:nvPr/>
        </p:nvCxnSpPr>
        <p:spPr>
          <a:xfrm flipV="1">
            <a:off x="7598224" y="4850026"/>
            <a:ext cx="0" cy="750167"/>
          </a:xfrm>
          <a:prstGeom prst="straightConnector1">
            <a:avLst/>
          </a:prstGeom>
          <a:noFill/>
          <a:ln w="22225">
            <a:solidFill>
              <a:schemeClr val="accent4"/>
            </a:solidFill>
            <a:round/>
            <a:headEnd type="triangle" w="lg" len="lg"/>
            <a:tailEnd type="triangle" w="lg" len="lg"/>
          </a:ln>
        </p:spPr>
      </p:cxnSp>
      <p:cxnSp>
        <p:nvCxnSpPr>
          <p:cNvPr id="47" name="Straight Arrow Connector 46">
            <a:extLst>
              <a:ext uri="{FF2B5EF4-FFF2-40B4-BE49-F238E27FC236}">
                <a16:creationId xmlns:a16="http://schemas.microsoft.com/office/drawing/2014/main" id="{1278F9C2-E2A8-4945-A92A-73D848C594AC}"/>
              </a:ext>
            </a:extLst>
          </p:cNvPr>
          <p:cNvCxnSpPr>
            <a:cxnSpLocks/>
          </p:cNvCxnSpPr>
          <p:nvPr/>
        </p:nvCxnSpPr>
        <p:spPr>
          <a:xfrm rot="16200000" flipV="1">
            <a:off x="9204497" y="2785366"/>
            <a:ext cx="0" cy="750167"/>
          </a:xfrm>
          <a:prstGeom prst="straightConnector1">
            <a:avLst/>
          </a:prstGeom>
          <a:noFill/>
          <a:ln w="22225">
            <a:solidFill>
              <a:schemeClr val="accent4"/>
            </a:solidFill>
            <a:round/>
            <a:headEnd type="triangle" w="lg" len="lg"/>
            <a:tailEnd type="triangle" w="lg" len="lg"/>
          </a:ln>
        </p:spPr>
      </p:cxnSp>
      <p:cxnSp>
        <p:nvCxnSpPr>
          <p:cNvPr id="48" name="Straight Arrow Connector 47">
            <a:extLst>
              <a:ext uri="{FF2B5EF4-FFF2-40B4-BE49-F238E27FC236}">
                <a16:creationId xmlns:a16="http://schemas.microsoft.com/office/drawing/2014/main" id="{585CE59D-3427-4F49-94AF-9F89684DA11C}"/>
              </a:ext>
            </a:extLst>
          </p:cNvPr>
          <p:cNvCxnSpPr>
            <a:cxnSpLocks/>
          </p:cNvCxnSpPr>
          <p:nvPr/>
        </p:nvCxnSpPr>
        <p:spPr>
          <a:xfrm rot="16200000" flipV="1">
            <a:off x="9204497" y="4082952"/>
            <a:ext cx="0" cy="750167"/>
          </a:xfrm>
          <a:prstGeom prst="straightConnector1">
            <a:avLst/>
          </a:prstGeom>
          <a:noFill/>
          <a:ln w="22225">
            <a:solidFill>
              <a:schemeClr val="accent4"/>
            </a:solidFill>
            <a:round/>
            <a:headEnd type="triangle" w="lg" len="lg"/>
            <a:tailEnd type="triangle" w="lg" len="lg"/>
          </a:ln>
        </p:spPr>
      </p:cxnSp>
      <p:cxnSp>
        <p:nvCxnSpPr>
          <p:cNvPr id="62" name="Straight Arrow Connector 61">
            <a:extLst>
              <a:ext uri="{FF2B5EF4-FFF2-40B4-BE49-F238E27FC236}">
                <a16:creationId xmlns:a16="http://schemas.microsoft.com/office/drawing/2014/main" id="{F4422F5A-3792-44DD-8B1E-458A48FBD9DB}"/>
              </a:ext>
            </a:extLst>
          </p:cNvPr>
          <p:cNvCxnSpPr>
            <a:cxnSpLocks/>
          </p:cNvCxnSpPr>
          <p:nvPr/>
        </p:nvCxnSpPr>
        <p:spPr>
          <a:xfrm flipV="1">
            <a:off x="7598224" y="2000646"/>
            <a:ext cx="0" cy="750167"/>
          </a:xfrm>
          <a:prstGeom prst="straightConnector1">
            <a:avLst/>
          </a:prstGeom>
          <a:noFill/>
          <a:ln w="22225">
            <a:solidFill>
              <a:schemeClr val="accent4"/>
            </a:solidFill>
            <a:round/>
            <a:headEnd type="triangle" w="lg" len="lg"/>
            <a:tailEnd type="triangle" w="lg" len="lg"/>
          </a:ln>
        </p:spPr>
      </p:cxnSp>
      <p:cxnSp>
        <p:nvCxnSpPr>
          <p:cNvPr id="63" name="Straight Arrow Connector 62">
            <a:extLst>
              <a:ext uri="{FF2B5EF4-FFF2-40B4-BE49-F238E27FC236}">
                <a16:creationId xmlns:a16="http://schemas.microsoft.com/office/drawing/2014/main" id="{C25C5C31-BD33-48C0-9C6C-B6575FA919C2}"/>
              </a:ext>
            </a:extLst>
          </p:cNvPr>
          <p:cNvCxnSpPr>
            <a:cxnSpLocks/>
          </p:cNvCxnSpPr>
          <p:nvPr/>
        </p:nvCxnSpPr>
        <p:spPr>
          <a:xfrm flipV="1">
            <a:off x="6094576" y="2010658"/>
            <a:ext cx="0" cy="750167"/>
          </a:xfrm>
          <a:prstGeom prst="straightConnector1">
            <a:avLst/>
          </a:prstGeom>
          <a:noFill/>
          <a:ln w="22225">
            <a:solidFill>
              <a:schemeClr val="accent4"/>
            </a:solidFill>
            <a:round/>
            <a:headEnd type="triangle" w="lg" len="lg"/>
            <a:tailEnd type="triangle" w="lg" len="lg"/>
          </a:ln>
        </p:spPr>
      </p:cxnSp>
      <p:cxnSp>
        <p:nvCxnSpPr>
          <p:cNvPr id="64" name="Straight Arrow Connector 63">
            <a:extLst>
              <a:ext uri="{FF2B5EF4-FFF2-40B4-BE49-F238E27FC236}">
                <a16:creationId xmlns:a16="http://schemas.microsoft.com/office/drawing/2014/main" id="{1018DCFF-2B0B-4265-B089-3E4C368C38F2}"/>
              </a:ext>
            </a:extLst>
          </p:cNvPr>
          <p:cNvCxnSpPr>
            <a:cxnSpLocks/>
          </p:cNvCxnSpPr>
          <p:nvPr/>
        </p:nvCxnSpPr>
        <p:spPr>
          <a:xfrm flipV="1">
            <a:off x="4436480" y="2010658"/>
            <a:ext cx="0" cy="750167"/>
          </a:xfrm>
          <a:prstGeom prst="straightConnector1">
            <a:avLst/>
          </a:prstGeom>
          <a:noFill/>
          <a:ln w="22225">
            <a:solidFill>
              <a:schemeClr val="accent4"/>
            </a:solidFill>
            <a:round/>
            <a:headEnd type="triangle" w="lg" len="lg"/>
            <a:tailEnd type="triangle" w="lg" len="lg"/>
          </a:ln>
        </p:spPr>
      </p:cxnSp>
      <p:cxnSp>
        <p:nvCxnSpPr>
          <p:cNvPr id="66" name="Straight Arrow Connector 65">
            <a:extLst>
              <a:ext uri="{FF2B5EF4-FFF2-40B4-BE49-F238E27FC236}">
                <a16:creationId xmlns:a16="http://schemas.microsoft.com/office/drawing/2014/main" id="{AF1521EE-4A45-4278-9963-5D37FDD33848}"/>
              </a:ext>
            </a:extLst>
          </p:cNvPr>
          <p:cNvCxnSpPr>
            <a:cxnSpLocks/>
          </p:cNvCxnSpPr>
          <p:nvPr/>
        </p:nvCxnSpPr>
        <p:spPr>
          <a:xfrm flipH="1">
            <a:off x="365698" y="4176670"/>
            <a:ext cx="3020695" cy="0"/>
          </a:xfrm>
          <a:prstGeom prst="straightConnector1">
            <a:avLst/>
          </a:prstGeom>
          <a:noFill/>
          <a:ln w="22225">
            <a:solidFill>
              <a:schemeClr val="accent4"/>
            </a:solidFill>
            <a:round/>
            <a:headEnd type="triangle" w="lg" len="lg"/>
            <a:tailEnd type="triangle" w="lg" len="lg"/>
          </a:ln>
        </p:spPr>
      </p:cxnSp>
      <p:cxnSp>
        <p:nvCxnSpPr>
          <p:cNvPr id="67" name="Straight Arrow Connector 66">
            <a:extLst>
              <a:ext uri="{FF2B5EF4-FFF2-40B4-BE49-F238E27FC236}">
                <a16:creationId xmlns:a16="http://schemas.microsoft.com/office/drawing/2014/main" id="{B8BC9C58-955A-4B43-A547-3049155A04B2}"/>
              </a:ext>
            </a:extLst>
          </p:cNvPr>
          <p:cNvCxnSpPr>
            <a:cxnSpLocks/>
          </p:cNvCxnSpPr>
          <p:nvPr/>
        </p:nvCxnSpPr>
        <p:spPr>
          <a:xfrm flipV="1">
            <a:off x="4436480" y="4850025"/>
            <a:ext cx="0" cy="750167"/>
          </a:xfrm>
          <a:prstGeom prst="straightConnector1">
            <a:avLst/>
          </a:prstGeom>
          <a:noFill/>
          <a:ln w="38100">
            <a:solidFill>
              <a:schemeClr val="accent4"/>
            </a:solidFill>
            <a:round/>
            <a:headEnd type="triangle" w="lg" len="lg"/>
            <a:tailEnd type="triangle" w="lg" len="lg"/>
          </a:ln>
        </p:spPr>
      </p:cxnSp>
      <p:cxnSp>
        <p:nvCxnSpPr>
          <p:cNvPr id="68" name="Straight Arrow Connector 67">
            <a:extLst>
              <a:ext uri="{FF2B5EF4-FFF2-40B4-BE49-F238E27FC236}">
                <a16:creationId xmlns:a16="http://schemas.microsoft.com/office/drawing/2014/main" id="{826255B6-F98C-4077-9BDE-797D8C460D26}"/>
              </a:ext>
            </a:extLst>
          </p:cNvPr>
          <p:cNvCxnSpPr>
            <a:cxnSpLocks/>
          </p:cNvCxnSpPr>
          <p:nvPr/>
        </p:nvCxnSpPr>
        <p:spPr>
          <a:xfrm flipV="1">
            <a:off x="7598224" y="4850025"/>
            <a:ext cx="0" cy="750167"/>
          </a:xfrm>
          <a:prstGeom prst="straightConnector1">
            <a:avLst/>
          </a:prstGeom>
          <a:noFill/>
          <a:ln w="38100">
            <a:solidFill>
              <a:schemeClr val="accent4"/>
            </a:solidFill>
            <a:round/>
            <a:headEnd type="triangle" w="lg" len="lg"/>
            <a:tailEnd type="triangle" w="lg" len="lg"/>
          </a:ln>
        </p:spPr>
      </p:cxnSp>
      <p:cxnSp>
        <p:nvCxnSpPr>
          <p:cNvPr id="69" name="Straight Arrow Connector 68">
            <a:extLst>
              <a:ext uri="{FF2B5EF4-FFF2-40B4-BE49-F238E27FC236}">
                <a16:creationId xmlns:a16="http://schemas.microsoft.com/office/drawing/2014/main" id="{0D9C9C5F-A54B-4AA6-8CA3-D8D07E55B87B}"/>
              </a:ext>
            </a:extLst>
          </p:cNvPr>
          <p:cNvCxnSpPr>
            <a:cxnSpLocks/>
          </p:cNvCxnSpPr>
          <p:nvPr/>
        </p:nvCxnSpPr>
        <p:spPr>
          <a:xfrm rot="16200000" flipV="1">
            <a:off x="9204497" y="2785365"/>
            <a:ext cx="0" cy="750167"/>
          </a:xfrm>
          <a:prstGeom prst="straightConnector1">
            <a:avLst/>
          </a:prstGeom>
          <a:noFill/>
          <a:ln w="38100">
            <a:solidFill>
              <a:schemeClr val="accent4"/>
            </a:solidFill>
            <a:round/>
            <a:headEnd type="triangle" w="lg" len="lg"/>
            <a:tailEnd type="triangle" w="lg" len="lg"/>
          </a:ln>
        </p:spPr>
      </p:cxnSp>
      <p:cxnSp>
        <p:nvCxnSpPr>
          <p:cNvPr id="70" name="Straight Arrow Connector 69">
            <a:extLst>
              <a:ext uri="{FF2B5EF4-FFF2-40B4-BE49-F238E27FC236}">
                <a16:creationId xmlns:a16="http://schemas.microsoft.com/office/drawing/2014/main" id="{04B1F323-F8C2-42A7-AEEB-CF03D32D9C46}"/>
              </a:ext>
            </a:extLst>
          </p:cNvPr>
          <p:cNvCxnSpPr>
            <a:cxnSpLocks/>
          </p:cNvCxnSpPr>
          <p:nvPr/>
        </p:nvCxnSpPr>
        <p:spPr>
          <a:xfrm rot="16200000" flipV="1">
            <a:off x="9204497" y="4082950"/>
            <a:ext cx="0" cy="750167"/>
          </a:xfrm>
          <a:prstGeom prst="straightConnector1">
            <a:avLst/>
          </a:prstGeom>
          <a:noFill/>
          <a:ln w="38100">
            <a:solidFill>
              <a:schemeClr val="accent4"/>
            </a:solidFill>
            <a:round/>
            <a:headEnd type="triangle" w="lg" len="lg"/>
            <a:tailEnd type="triangle" w="lg" len="lg"/>
          </a:ln>
        </p:spPr>
      </p:cxnSp>
      <p:cxnSp>
        <p:nvCxnSpPr>
          <p:cNvPr id="71" name="Straight Arrow Connector 70">
            <a:extLst>
              <a:ext uri="{FF2B5EF4-FFF2-40B4-BE49-F238E27FC236}">
                <a16:creationId xmlns:a16="http://schemas.microsoft.com/office/drawing/2014/main" id="{EDE5A986-B00A-438C-85EC-C4387FC8DEBF}"/>
              </a:ext>
            </a:extLst>
          </p:cNvPr>
          <p:cNvCxnSpPr>
            <a:cxnSpLocks/>
          </p:cNvCxnSpPr>
          <p:nvPr/>
        </p:nvCxnSpPr>
        <p:spPr>
          <a:xfrm flipV="1">
            <a:off x="7598224" y="2000645"/>
            <a:ext cx="0" cy="750167"/>
          </a:xfrm>
          <a:prstGeom prst="straightConnector1">
            <a:avLst/>
          </a:prstGeom>
          <a:noFill/>
          <a:ln w="38100">
            <a:solidFill>
              <a:schemeClr val="accent4"/>
            </a:solidFill>
            <a:round/>
            <a:headEnd type="triangle" w="lg" len="lg"/>
            <a:tailEnd type="triangle" w="lg" len="lg"/>
          </a:ln>
        </p:spPr>
      </p:cxnSp>
      <p:cxnSp>
        <p:nvCxnSpPr>
          <p:cNvPr id="72" name="Straight Arrow Connector 71">
            <a:extLst>
              <a:ext uri="{FF2B5EF4-FFF2-40B4-BE49-F238E27FC236}">
                <a16:creationId xmlns:a16="http://schemas.microsoft.com/office/drawing/2014/main" id="{C56999EA-D86A-4BAB-9B67-41D1C0762E0A}"/>
              </a:ext>
            </a:extLst>
          </p:cNvPr>
          <p:cNvCxnSpPr>
            <a:cxnSpLocks/>
          </p:cNvCxnSpPr>
          <p:nvPr/>
        </p:nvCxnSpPr>
        <p:spPr>
          <a:xfrm flipV="1">
            <a:off x="6094576" y="2010657"/>
            <a:ext cx="0" cy="750167"/>
          </a:xfrm>
          <a:prstGeom prst="straightConnector1">
            <a:avLst/>
          </a:prstGeom>
          <a:noFill/>
          <a:ln w="38100">
            <a:solidFill>
              <a:schemeClr val="accent4"/>
            </a:solidFill>
            <a:round/>
            <a:headEnd type="triangle" w="lg" len="lg"/>
            <a:tailEnd type="triangle" w="lg" len="lg"/>
          </a:ln>
        </p:spPr>
      </p:cxnSp>
      <p:cxnSp>
        <p:nvCxnSpPr>
          <p:cNvPr id="79" name="Straight Arrow Connector 78">
            <a:extLst>
              <a:ext uri="{FF2B5EF4-FFF2-40B4-BE49-F238E27FC236}">
                <a16:creationId xmlns:a16="http://schemas.microsoft.com/office/drawing/2014/main" id="{1F339C97-4B4D-4F19-A941-5393D6BB6B47}"/>
              </a:ext>
            </a:extLst>
          </p:cNvPr>
          <p:cNvCxnSpPr>
            <a:cxnSpLocks/>
          </p:cNvCxnSpPr>
          <p:nvPr/>
        </p:nvCxnSpPr>
        <p:spPr>
          <a:xfrm flipV="1">
            <a:off x="4436480" y="2010657"/>
            <a:ext cx="0" cy="750167"/>
          </a:xfrm>
          <a:prstGeom prst="straightConnector1">
            <a:avLst/>
          </a:prstGeom>
          <a:noFill/>
          <a:ln w="38100">
            <a:solidFill>
              <a:schemeClr val="accent4"/>
            </a:solidFill>
            <a:round/>
            <a:headEnd type="triangle" w="lg" len="lg"/>
            <a:tailEnd type="triangle" w="lg" len="lg"/>
          </a:ln>
        </p:spPr>
      </p:cxnSp>
      <p:cxnSp>
        <p:nvCxnSpPr>
          <p:cNvPr id="83" name="Straight Arrow Connector 82">
            <a:extLst>
              <a:ext uri="{FF2B5EF4-FFF2-40B4-BE49-F238E27FC236}">
                <a16:creationId xmlns:a16="http://schemas.microsoft.com/office/drawing/2014/main" id="{128C730E-3A44-479D-A740-EFEF2CA182ED}"/>
              </a:ext>
            </a:extLst>
          </p:cNvPr>
          <p:cNvCxnSpPr>
            <a:cxnSpLocks/>
          </p:cNvCxnSpPr>
          <p:nvPr/>
        </p:nvCxnSpPr>
        <p:spPr>
          <a:xfrm flipH="1">
            <a:off x="365698" y="4176668"/>
            <a:ext cx="3020695" cy="0"/>
          </a:xfrm>
          <a:prstGeom prst="straightConnector1">
            <a:avLst/>
          </a:prstGeom>
          <a:noFill/>
          <a:ln w="38100">
            <a:solidFill>
              <a:schemeClr val="accent4"/>
            </a:solidFill>
            <a:round/>
            <a:headEnd type="triangle" w="lg" len="lg"/>
            <a:tailEnd type="triangle" w="lg" len="lg"/>
          </a:ln>
        </p:spPr>
      </p:cxnSp>
      <p:sp>
        <p:nvSpPr>
          <p:cNvPr id="86" name="Rectangle 85">
            <a:extLst>
              <a:ext uri="{FF2B5EF4-FFF2-40B4-BE49-F238E27FC236}">
                <a16:creationId xmlns:a16="http://schemas.microsoft.com/office/drawing/2014/main" id="{F2A9DC7D-5234-4D64-B94F-521393D0120B}"/>
              </a:ext>
            </a:extLst>
          </p:cNvPr>
          <p:cNvSpPr/>
          <p:nvPr/>
        </p:nvSpPr>
        <p:spPr>
          <a:xfrm>
            <a:off x="9237138" y="2483350"/>
            <a:ext cx="2545311" cy="2605731"/>
          </a:xfrm>
          <a:prstGeom prst="rect">
            <a:avLst/>
          </a:prstGeom>
          <a:solidFill>
            <a:srgbClr val="0070C0">
              <a:alpha val="20000"/>
            </a:srgbClr>
          </a:solidFill>
          <a:ln w="22225">
            <a:miter lim="800000"/>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a:p>
            <a:pPr algn="ctr"/>
            <a:endParaRPr lang="en-US" sz="1351" dirty="0"/>
          </a:p>
        </p:txBody>
      </p:sp>
      <p:pic>
        <p:nvPicPr>
          <p:cNvPr id="87" name="Picture 86">
            <a:extLst>
              <a:ext uri="{FF2B5EF4-FFF2-40B4-BE49-F238E27FC236}">
                <a16:creationId xmlns:a16="http://schemas.microsoft.com/office/drawing/2014/main" id="{C8FF0B0C-64FA-447B-B2F0-43425F16934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575542" y="3947808"/>
            <a:ext cx="794960" cy="794960"/>
          </a:xfrm>
          <a:prstGeom prst="rect">
            <a:avLst/>
          </a:prstGeom>
        </p:spPr>
      </p:pic>
      <p:sp>
        <p:nvSpPr>
          <p:cNvPr id="88" name="TextBox 87">
            <a:extLst>
              <a:ext uri="{FF2B5EF4-FFF2-40B4-BE49-F238E27FC236}">
                <a16:creationId xmlns:a16="http://schemas.microsoft.com/office/drawing/2014/main" id="{A864F0A9-57EA-410F-A75B-BAF54AA5B773}"/>
              </a:ext>
            </a:extLst>
          </p:cNvPr>
          <p:cNvSpPr txBox="1"/>
          <p:nvPr/>
        </p:nvSpPr>
        <p:spPr>
          <a:xfrm>
            <a:off x="10267562" y="4004047"/>
            <a:ext cx="1568838" cy="379656"/>
          </a:xfrm>
          <a:prstGeom prst="rect">
            <a:avLst/>
          </a:prstGeom>
          <a:noFill/>
        </p:spPr>
        <p:txBody>
          <a:bodyPr wrap="square" rtlCol="0">
            <a:spAutoFit/>
          </a:bodyPr>
          <a:lstStyle/>
          <a:p>
            <a:pPr>
              <a:defRPr/>
            </a:pPr>
            <a:r>
              <a:rPr lang="en-US" sz="1867" dirty="0">
                <a:solidFill>
                  <a:prstClr val="black"/>
                </a:solidFill>
              </a:rPr>
              <a:t>Storage blobs</a:t>
            </a:r>
          </a:p>
        </p:txBody>
      </p:sp>
      <p:sp>
        <p:nvSpPr>
          <p:cNvPr id="89" name="TextBox 88">
            <a:extLst>
              <a:ext uri="{FF2B5EF4-FFF2-40B4-BE49-F238E27FC236}">
                <a16:creationId xmlns:a16="http://schemas.microsoft.com/office/drawing/2014/main" id="{D4471CBB-7092-4132-8C7A-01BC40163353}"/>
              </a:ext>
            </a:extLst>
          </p:cNvPr>
          <p:cNvSpPr txBox="1"/>
          <p:nvPr/>
        </p:nvSpPr>
        <p:spPr>
          <a:xfrm>
            <a:off x="10267562" y="2961320"/>
            <a:ext cx="1568837" cy="379656"/>
          </a:xfrm>
          <a:prstGeom prst="rect">
            <a:avLst/>
          </a:prstGeom>
          <a:noFill/>
        </p:spPr>
        <p:txBody>
          <a:bodyPr wrap="square" rtlCol="0">
            <a:spAutoFit/>
          </a:bodyPr>
          <a:lstStyle/>
          <a:p>
            <a:pPr>
              <a:defRPr/>
            </a:pPr>
            <a:r>
              <a:rPr lang="en-US" sz="1867" dirty="0" err="1">
                <a:solidFill>
                  <a:prstClr val="black"/>
                </a:solidFill>
              </a:rPr>
              <a:t>mySql</a:t>
            </a:r>
            <a:endParaRPr lang="en-US" sz="1867" dirty="0">
              <a:solidFill>
                <a:prstClr val="black"/>
              </a:solidFill>
            </a:endParaRPr>
          </a:p>
        </p:txBody>
      </p:sp>
      <p:pic>
        <p:nvPicPr>
          <p:cNvPr id="90" name="Picture 89">
            <a:extLst>
              <a:ext uri="{FF2B5EF4-FFF2-40B4-BE49-F238E27FC236}">
                <a16:creationId xmlns:a16="http://schemas.microsoft.com/office/drawing/2014/main" id="{9284E00D-6043-49AE-8ACC-44A5B80C205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582877" y="2813077"/>
            <a:ext cx="780291" cy="780291"/>
          </a:xfrm>
          <a:prstGeom prst="rect">
            <a:avLst/>
          </a:prstGeom>
        </p:spPr>
      </p:pic>
      <p:sp>
        <p:nvSpPr>
          <p:cNvPr id="91" name="TextBox 90">
            <a:extLst>
              <a:ext uri="{FF2B5EF4-FFF2-40B4-BE49-F238E27FC236}">
                <a16:creationId xmlns:a16="http://schemas.microsoft.com/office/drawing/2014/main" id="{0E91C75A-B32B-4FC9-9AF1-DC15B9AE11F2}"/>
              </a:ext>
            </a:extLst>
          </p:cNvPr>
          <p:cNvSpPr txBox="1"/>
          <p:nvPr/>
        </p:nvSpPr>
        <p:spPr>
          <a:xfrm>
            <a:off x="10123135" y="2233258"/>
            <a:ext cx="773316" cy="330945"/>
          </a:xfrm>
          <a:prstGeom prst="rect">
            <a:avLst/>
          </a:prstGeom>
          <a:solidFill>
            <a:schemeClr val="bg1"/>
          </a:solidFill>
          <a:ln w="22225">
            <a:miter lim="800000"/>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algn="ctr">
              <a:defRPr sz="1013">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67" dirty="0"/>
              <a:t>Data</a:t>
            </a:r>
          </a:p>
        </p:txBody>
      </p:sp>
    </p:spTree>
    <p:extLst>
      <p:ext uri="{BB962C8B-B14F-4D97-AF65-F5344CB8AC3E}">
        <p14:creationId xmlns:p14="http://schemas.microsoft.com/office/powerpoint/2010/main" val="332148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Custom 1">
      <a:dk1>
        <a:srgbClr val="353535"/>
      </a:dk1>
      <a:lt1>
        <a:srgbClr val="FFFFFF"/>
      </a:lt1>
      <a:dk2>
        <a:srgbClr val="00188F"/>
      </a:dk2>
      <a:lt2>
        <a:srgbClr val="EAEAEA"/>
      </a:lt2>
      <a:accent1>
        <a:srgbClr val="0078D7"/>
      </a:accent1>
      <a:accent2>
        <a:srgbClr val="002050"/>
      </a:accent2>
      <a:accent3>
        <a:srgbClr val="00BCF2"/>
      </a:accent3>
      <a:accent4>
        <a:srgbClr val="FF8C00"/>
      </a:accent4>
      <a:accent5>
        <a:srgbClr val="737373"/>
      </a:accent5>
      <a:accent6>
        <a:srgbClr val="E6E6E6"/>
      </a:accent6>
      <a:hlink>
        <a:srgbClr val="FED199"/>
      </a:hlink>
      <a:folHlink>
        <a:srgbClr val="89CAF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orkshopTemplate.potx" id="{E602AABD-F9C1-4198-90E3-156F0C079B1A}" vid="{2BA0E7AC-7A71-4D19-92D5-02A91BFB1E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e3e06cf2-79b7-4f70-a145-44903a30dc14" Revision="1" Stencil="System.MyShapes" StencilVersion="1.0"/>
</Control>
</file>

<file path=customXml/item3.xml><?xml version="1.0" encoding="utf-8"?>
<Control xmlns="http://schemas.microsoft.com/VisualStudio/2011/storyboarding/control">
  <Id Name="e3e06cf2-79b7-4f70-a145-44903a30dc14" Revision="1" Stencil="System.MyShapes" StencilVersion="1.0"/>
</Control>
</file>

<file path=customXml/item4.xml><?xml version="1.0" encoding="utf-8"?>
<Control xmlns="http://schemas.microsoft.com/VisualStudio/2011/storyboarding/control">
  <Id Name="e3e06cf2-79b7-4f70-a145-44903a30dc14" Revision="1" Stencil="System.MyShapes"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ign_x002d_off_x0020_status xmlns="cea7764e-6bf9-427d-be15-e74097e0a61c" xsi:nil="true"/>
    <Title_x0020_URL xmlns="cea7764e-6bf9-427d-be15-e74097e0a61c">
      <Url>https://sirona.visualstudio.com/_workitems/edit/80783</Url>
      <Description>https://sirona.visualstudio.com/_workitems/edit/80783</Description>
    </Title_x0020_URL>
    <_ip_UnifiedCompliancePolicyUIAction xmlns="http://schemas.microsoft.com/sharepoint/v3" xsi:nil="true"/>
    <Mail_x0020_Sent xmlns="cea7764e-6bf9-427d-be15-e74097e0a61c">false</Mail_x0020_Sent>
    <_Flow_SignoffStatus xmlns="cea7764e-6bf9-427d-be15-e74097e0a61c" xsi:nil="true"/>
    <Comments xmlns="cea7764e-6bf9-427d-be15-e74097e0a61c" xsi:nil="true"/>
    <_ip_UnifiedCompliancePolicyProperties xmlns="http://schemas.microsoft.com/sharepoint/v3" xsi:nil="true"/>
    <Lead_x0020_Signoff xmlns="cea7764e-6bf9-427d-be15-e74097e0a61c">false</Lead_x0020_Signoff>
    <Title_x0020_ID xmlns="cea7764e-6bf9-427d-be15-e74097e0a61c">80783</Title_x0020_ID>
  </documentManagement>
</p:propertie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d45d9a28-4d48-4835-9009-441d319c6f12" Revision="1" Stencil="System.MyShapes" StencilVersion="1.0"/>
</Control>
</file>

<file path=customXml/itemProps1.xml><?xml version="1.0" encoding="utf-8"?>
<ds:datastoreItem xmlns:ds="http://schemas.openxmlformats.org/officeDocument/2006/customXml" ds:itemID="{D679BFAC-397B-44E6-B505-FFF9EB32D6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247F0D-62BE-4232-B090-D8FF66E8D598}">
  <ds:schemaRefs>
    <ds:schemaRef ds:uri="http://schemas.microsoft.com/VisualStudio/2011/storyboarding/control"/>
  </ds:schemaRefs>
</ds:datastoreItem>
</file>

<file path=customXml/itemProps3.xml><?xml version="1.0" encoding="utf-8"?>
<ds:datastoreItem xmlns:ds="http://schemas.openxmlformats.org/officeDocument/2006/customXml" ds:itemID="{D1B756E1-758F-491E-9263-292E7EE5F688}">
  <ds:schemaRefs>
    <ds:schemaRef ds:uri="http://schemas.microsoft.com/VisualStudio/2011/storyboarding/control"/>
  </ds:schemaRefs>
</ds:datastoreItem>
</file>

<file path=customXml/itemProps4.xml><?xml version="1.0" encoding="utf-8"?>
<ds:datastoreItem xmlns:ds="http://schemas.openxmlformats.org/officeDocument/2006/customXml" ds:itemID="{5AFDCE14-97DF-4A7F-8781-31927F1A7F95}">
  <ds:schemaRefs>
    <ds:schemaRef ds:uri="http://schemas.microsoft.com/VisualStudio/2011/storyboarding/control"/>
  </ds:schemaRefs>
</ds:datastoreItem>
</file>

<file path=customXml/itemProps5.xml><?xml version="1.0" encoding="utf-8"?>
<ds:datastoreItem xmlns:ds="http://schemas.openxmlformats.org/officeDocument/2006/customXml" ds:itemID="{0BA78A60-644F-4C0A-8DC6-7D48079523E2}">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6.xml><?xml version="1.0" encoding="utf-8"?>
<ds:datastoreItem xmlns:ds="http://schemas.openxmlformats.org/officeDocument/2006/customXml" ds:itemID="{AB0CC7D7-3E48-40C0-8852-D468C1CB32A5}">
  <ds:schemaRefs>
    <ds:schemaRef ds:uri="http://schemas.microsoft.com/sharepoint/v3/contenttype/forms"/>
  </ds:schemaRefs>
</ds:datastoreItem>
</file>

<file path=customXml/itemProps7.xml><?xml version="1.0" encoding="utf-8"?>
<ds:datastoreItem xmlns:ds="http://schemas.openxmlformats.org/officeDocument/2006/customXml" ds:itemID="{4ADAC9C6-9D1C-47C4-A426-C8545CD4DB96}">
  <ds:schemaRefs>
    <ds:schemaRef ds:uri="http://schemas.microsoft.com/VisualStudio/2011/storyboarding/control"/>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WorkshopTemplate</Template>
  <TotalTime>295</TotalTime>
  <Words>1377</Words>
  <Application>Microsoft Office PowerPoint</Application>
  <PresentationFormat>Widescreen</PresentationFormat>
  <Paragraphs>336</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Segoe Pro Light</vt:lpstr>
      <vt:lpstr>Segoe UI</vt:lpstr>
      <vt:lpstr>Segoe UI Light</vt:lpstr>
      <vt:lpstr>Segoe UI Semibold</vt:lpstr>
      <vt:lpstr>Wingdings</vt:lpstr>
      <vt:lpstr>1_Office Theme</vt:lpstr>
      <vt:lpstr>Activate Azure with PaaS</vt:lpstr>
      <vt:lpstr>PowerPoint Presentation</vt:lpstr>
      <vt:lpstr>Enterprise setup</vt:lpstr>
      <vt:lpstr>Key scenarios to get started with Azure</vt:lpstr>
      <vt:lpstr>Migrating to Azure: On premise infrastructure</vt:lpstr>
      <vt:lpstr>Step 1: Migrate to the cloud (lift and shift)</vt:lpstr>
      <vt:lpstr>Step 2: Migrate to PaaS</vt:lpstr>
      <vt:lpstr>Step 3: Add features</vt:lpstr>
      <vt:lpstr>Step 4: Touch the future with Service Fabric and Docker</vt:lpstr>
      <vt:lpstr>Typical Architecture in Cloud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Activate Azure with Advanced PaaS</dc:title>
  <dc:creator>Prakash Patel</dc:creator>
  <cp:lastModifiedBy>Radhika Jayaprakash</cp:lastModifiedBy>
  <cp:revision>10</cp:revision>
  <dcterms:created xsi:type="dcterms:W3CDTF">2019-10-30T20:37:40Z</dcterms:created>
  <dcterms:modified xsi:type="dcterms:W3CDTF">2023-11-28T16:51:57Z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prpate@microsoft.com</vt:lpwstr>
  </property>
  <property fmtid="{D5CDD505-2E9C-101B-9397-08002B2CF9AE}" pid="5" name="MSIP_Label_f42aa342-8706-4288-bd11-ebb85995028c_SetDate">
    <vt:lpwstr>2019-10-30T20:01:29.0923844Z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4e1b2ba0-d9fd-4244-a826-47f423844977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