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D5F1-A06F-43C2-AC2D-24344763B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0E59-848D-43D7-9585-61BCD891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6445-2DBD-4E59-BD6F-9382DDCC1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Exploring the Starbucks Drink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555D8-5D0D-4AF0-AE3F-59B82944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Which drinks are the ‘healthiest’?</a:t>
            </a:r>
          </a:p>
        </p:txBody>
      </p:sp>
    </p:spTree>
    <p:extLst>
      <p:ext uri="{BB962C8B-B14F-4D97-AF65-F5344CB8AC3E}">
        <p14:creationId xmlns:p14="http://schemas.microsoft.com/office/powerpoint/2010/main" val="362203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9B231-F9F1-4845-A9ED-AB48DABE0A38}"/>
              </a:ext>
            </a:extLst>
          </p:cNvPr>
          <p:cNvSpPr txBox="1"/>
          <p:nvPr/>
        </p:nvSpPr>
        <p:spPr>
          <a:xfrm>
            <a:off x="3343275" y="2875002"/>
            <a:ext cx="4152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 few interesting things…</a:t>
            </a:r>
          </a:p>
        </p:txBody>
      </p:sp>
    </p:spTree>
    <p:extLst>
      <p:ext uri="{BB962C8B-B14F-4D97-AF65-F5344CB8AC3E}">
        <p14:creationId xmlns:p14="http://schemas.microsoft.com/office/powerpoint/2010/main" val="357450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DA44F-6A49-4714-8903-3FDE2E27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19" y="1821656"/>
            <a:ext cx="5671038" cy="3214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BF0B6-CA9E-44D5-B071-188BE3C2136D}"/>
              </a:ext>
            </a:extLst>
          </p:cNvPr>
          <p:cNvSpPr txBox="1"/>
          <p:nvPr/>
        </p:nvSpPr>
        <p:spPr>
          <a:xfrm>
            <a:off x="300038" y="3121818"/>
            <a:ext cx="509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correlation between fat and sugar content</a:t>
            </a:r>
          </a:p>
        </p:txBody>
      </p:sp>
    </p:spTree>
    <p:extLst>
      <p:ext uri="{BB962C8B-B14F-4D97-AF65-F5344CB8AC3E}">
        <p14:creationId xmlns:p14="http://schemas.microsoft.com/office/powerpoint/2010/main" val="31415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15D16-2059-4D8B-9C66-A639FF57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257" y="1150143"/>
            <a:ext cx="5877260" cy="507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63525-AA7B-4299-A5B6-78C9D9F5C372}"/>
              </a:ext>
            </a:extLst>
          </p:cNvPr>
          <p:cNvSpPr txBox="1"/>
          <p:nvPr/>
        </p:nvSpPr>
        <p:spPr>
          <a:xfrm>
            <a:off x="657225" y="2336005"/>
            <a:ext cx="377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milk drinks do not necessarily have the most fat</a:t>
            </a:r>
          </a:p>
        </p:txBody>
      </p:sp>
    </p:spTree>
    <p:extLst>
      <p:ext uri="{BB962C8B-B14F-4D97-AF65-F5344CB8AC3E}">
        <p14:creationId xmlns:p14="http://schemas.microsoft.com/office/powerpoint/2010/main" val="152655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5B7C3-E68B-42C8-AEE1-0E697278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575940"/>
            <a:ext cx="11744325" cy="2382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5316F-0687-4AEF-8E7F-496AE83AF04D}"/>
              </a:ext>
            </a:extLst>
          </p:cNvPr>
          <p:cNvSpPr txBox="1"/>
          <p:nvPr/>
        </p:nvSpPr>
        <p:spPr>
          <a:xfrm>
            <a:off x="3057525" y="1557338"/>
            <a:ext cx="55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fat content, regardless of milk, is around 5 grams</a:t>
            </a:r>
          </a:p>
        </p:txBody>
      </p:sp>
    </p:spTree>
    <p:extLst>
      <p:ext uri="{BB962C8B-B14F-4D97-AF65-F5344CB8AC3E}">
        <p14:creationId xmlns:p14="http://schemas.microsoft.com/office/powerpoint/2010/main" val="24059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E4B83-928F-46B1-89E4-7B0DF973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8" y="1127087"/>
            <a:ext cx="6341269" cy="460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DEFDD-6B27-48DB-8B6D-151B55970015}"/>
              </a:ext>
            </a:extLst>
          </p:cNvPr>
          <p:cNvSpPr txBox="1"/>
          <p:nvPr/>
        </p:nvSpPr>
        <p:spPr>
          <a:xfrm>
            <a:off x="492920" y="1535905"/>
            <a:ext cx="417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over twice as many 2% milk and soymilk drink options. Maybe this is where variation comes from.</a:t>
            </a:r>
          </a:p>
        </p:txBody>
      </p:sp>
    </p:spTree>
    <p:extLst>
      <p:ext uri="{BB962C8B-B14F-4D97-AF65-F5344CB8AC3E}">
        <p14:creationId xmlns:p14="http://schemas.microsoft.com/office/powerpoint/2010/main" val="319729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CA6FF-E3A9-404B-A0A9-64F2AF4C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4699"/>
            <a:ext cx="4696998" cy="5652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2CDA5-C6D1-4950-8A0B-D93936C47361}"/>
              </a:ext>
            </a:extLst>
          </p:cNvPr>
          <p:cNvSpPr/>
          <p:nvPr/>
        </p:nvSpPr>
        <p:spPr>
          <a:xfrm>
            <a:off x="10379870" y="578644"/>
            <a:ext cx="557211" cy="5965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BEA0E-BFB7-47B2-9E6A-7C22AA322C1B}"/>
              </a:ext>
            </a:extLst>
          </p:cNvPr>
          <p:cNvSpPr txBox="1"/>
          <p:nvPr/>
        </p:nvSpPr>
        <p:spPr>
          <a:xfrm>
            <a:off x="457200" y="1243012"/>
            <a:ext cx="4421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drinks with the most fat are all mocha drinks, where you get additional fat from the chocolate.</a:t>
            </a:r>
          </a:p>
        </p:txBody>
      </p:sp>
    </p:spTree>
    <p:extLst>
      <p:ext uri="{BB962C8B-B14F-4D97-AF65-F5344CB8AC3E}">
        <p14:creationId xmlns:p14="http://schemas.microsoft.com/office/powerpoint/2010/main" val="1891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39A13-88AB-4129-956F-FFD6231C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4495"/>
            <a:ext cx="11391900" cy="2479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FE894-8F35-426D-AFA3-FD8B9789A919}"/>
              </a:ext>
            </a:extLst>
          </p:cNvPr>
          <p:cNvSpPr txBox="1"/>
          <p:nvPr/>
        </p:nvSpPr>
        <p:spPr>
          <a:xfrm>
            <a:off x="978694" y="892969"/>
            <a:ext cx="38890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 glance at the data…</a:t>
            </a:r>
          </a:p>
        </p:txBody>
      </p:sp>
    </p:spTree>
    <p:extLst>
      <p:ext uri="{BB962C8B-B14F-4D97-AF65-F5344CB8AC3E}">
        <p14:creationId xmlns:p14="http://schemas.microsoft.com/office/powerpoint/2010/main" val="16698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9FB12-08C6-49BD-8374-DE76C4AA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2625"/>
            <a:ext cx="7542257" cy="4300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C8033-EF5F-4717-998D-3B02A02DC9BE}"/>
              </a:ext>
            </a:extLst>
          </p:cNvPr>
          <p:cNvSpPr txBox="1"/>
          <p:nvPr/>
        </p:nvSpPr>
        <p:spPr>
          <a:xfrm>
            <a:off x="1071563" y="964406"/>
            <a:ext cx="5359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if I want the most caffeine?</a:t>
            </a:r>
          </a:p>
        </p:txBody>
      </p:sp>
    </p:spTree>
    <p:extLst>
      <p:ext uri="{BB962C8B-B14F-4D97-AF65-F5344CB8AC3E}">
        <p14:creationId xmlns:p14="http://schemas.microsoft.com/office/powerpoint/2010/main" val="42218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7E502-91C3-41F9-A8F2-FD820EFC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2" y="1135855"/>
            <a:ext cx="5044804" cy="3987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26B98-DB91-4193-A923-3A8685EA9F92}"/>
              </a:ext>
            </a:extLst>
          </p:cNvPr>
          <p:cNvSpPr txBox="1"/>
          <p:nvPr/>
        </p:nvSpPr>
        <p:spPr>
          <a:xfrm>
            <a:off x="371476" y="2371725"/>
            <a:ext cx="4048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coffee or espresso have the most</a:t>
            </a:r>
          </a:p>
          <a:p>
            <a:r>
              <a:rPr lang="en-US" dirty="0"/>
              <a:t>caffeine, and some of the fewest calories.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BBC46-F887-4A98-9D1F-1238D556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04" y="1269445"/>
            <a:ext cx="1240428" cy="38539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67EB56-14BA-40DB-95E2-78C3A6A1F83B}"/>
              </a:ext>
            </a:extLst>
          </p:cNvPr>
          <p:cNvSpPr/>
          <p:nvPr/>
        </p:nvSpPr>
        <p:spPr>
          <a:xfrm>
            <a:off x="9986963" y="1135855"/>
            <a:ext cx="1435893" cy="4086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CA14D-CBE1-4B62-8CD3-2E21C86D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02" y="614713"/>
            <a:ext cx="6205205" cy="535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4A25A-F3D5-4D23-9ECA-11E70350B0E2}"/>
              </a:ext>
            </a:extLst>
          </p:cNvPr>
          <p:cNvSpPr txBox="1"/>
          <p:nvPr/>
        </p:nvSpPr>
        <p:spPr>
          <a:xfrm>
            <a:off x="350044" y="1300163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Coffee, espresso, or shaken iced tea</a:t>
            </a:r>
          </a:p>
          <a:p>
            <a:r>
              <a:rPr lang="en-US" dirty="0"/>
              <a:t>drinks are your best bet for fewest calories</a:t>
            </a:r>
          </a:p>
          <a:p>
            <a:r>
              <a:rPr lang="en-US" dirty="0"/>
              <a:t>(regardless of size)</a:t>
            </a:r>
          </a:p>
        </p:txBody>
      </p:sp>
    </p:spTree>
    <p:extLst>
      <p:ext uri="{BB962C8B-B14F-4D97-AF65-F5344CB8AC3E}">
        <p14:creationId xmlns:p14="http://schemas.microsoft.com/office/powerpoint/2010/main" val="12670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9C73D-52F3-4CA8-AD1F-95A9A8BE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2" y="2171700"/>
            <a:ext cx="6332004" cy="3621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BC863-DD3F-4F84-8F78-02C9C0EB1AC7}"/>
              </a:ext>
            </a:extLst>
          </p:cNvPr>
          <p:cNvSpPr txBox="1"/>
          <p:nvPr/>
        </p:nvSpPr>
        <p:spPr>
          <a:xfrm>
            <a:off x="2728913" y="728663"/>
            <a:ext cx="559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Where do the calories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3A9D6-9843-42CD-91FD-9B64F6708D1E}"/>
              </a:ext>
            </a:extLst>
          </p:cNvPr>
          <p:cNvSpPr txBox="1"/>
          <p:nvPr/>
        </p:nvSpPr>
        <p:spPr>
          <a:xfrm>
            <a:off x="650081" y="2700338"/>
            <a:ext cx="35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correlation with fat content</a:t>
            </a:r>
          </a:p>
        </p:txBody>
      </p:sp>
    </p:spTree>
    <p:extLst>
      <p:ext uri="{BB962C8B-B14F-4D97-AF65-F5344CB8AC3E}">
        <p14:creationId xmlns:p14="http://schemas.microsoft.com/office/powerpoint/2010/main" val="13481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FFA77-9705-4BEC-BB4F-6BDACDBC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57" y="2264569"/>
            <a:ext cx="6436274" cy="3633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9DB39-9CCE-4C42-AB84-54F62491997F}"/>
              </a:ext>
            </a:extLst>
          </p:cNvPr>
          <p:cNvSpPr txBox="1"/>
          <p:nvPr/>
        </p:nvSpPr>
        <p:spPr>
          <a:xfrm>
            <a:off x="2671763" y="900114"/>
            <a:ext cx="559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Where do the calories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415B1-02CB-4C1D-B97F-F36816FF4915}"/>
              </a:ext>
            </a:extLst>
          </p:cNvPr>
          <p:cNvSpPr txBox="1"/>
          <p:nvPr/>
        </p:nvSpPr>
        <p:spPr>
          <a:xfrm>
            <a:off x="192881" y="2900363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Slightly stronger correlation to carbohydrates</a:t>
            </a:r>
          </a:p>
        </p:txBody>
      </p:sp>
    </p:spTree>
    <p:extLst>
      <p:ext uri="{BB962C8B-B14F-4D97-AF65-F5344CB8AC3E}">
        <p14:creationId xmlns:p14="http://schemas.microsoft.com/office/powerpoint/2010/main" val="7257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59DB39-9CCE-4C42-AB84-54F62491997F}"/>
              </a:ext>
            </a:extLst>
          </p:cNvPr>
          <p:cNvSpPr txBox="1"/>
          <p:nvPr/>
        </p:nvSpPr>
        <p:spPr>
          <a:xfrm>
            <a:off x="2671763" y="900114"/>
            <a:ext cx="559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Where do the calories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415B1-02CB-4C1D-B97F-F36816FF4915}"/>
              </a:ext>
            </a:extLst>
          </p:cNvPr>
          <p:cNvSpPr txBox="1"/>
          <p:nvPr/>
        </p:nvSpPr>
        <p:spPr>
          <a:xfrm>
            <a:off x="192881" y="2900363"/>
            <a:ext cx="39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correlation with sugar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26266-9C99-477D-9E16-8ED21E73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11705"/>
            <a:ext cx="6337231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1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4A3D0-8F46-4ED5-AEBD-D31139F6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60" y="1087428"/>
            <a:ext cx="4961880" cy="5156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38BBA-BAE0-4BF5-B666-BAC15670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19" y="1087428"/>
            <a:ext cx="614470" cy="5156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9C31BB-6921-4EE4-8F37-308D46C05A88}"/>
              </a:ext>
            </a:extLst>
          </p:cNvPr>
          <p:cNvSpPr/>
          <p:nvPr/>
        </p:nvSpPr>
        <p:spPr>
          <a:xfrm>
            <a:off x="8701088" y="914400"/>
            <a:ext cx="1042987" cy="563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4AF9-0A05-4E7E-A342-C851C58766DE}"/>
              </a:ext>
            </a:extLst>
          </p:cNvPr>
          <p:cNvSpPr txBox="1"/>
          <p:nvPr/>
        </p:nvSpPr>
        <p:spPr>
          <a:xfrm>
            <a:off x="607219" y="337364"/>
            <a:ext cx="5356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Top 5 drinks with the most sugar:</a:t>
            </a:r>
          </a:p>
        </p:txBody>
      </p:sp>
    </p:spTree>
    <p:extLst>
      <p:ext uri="{BB962C8B-B14F-4D97-AF65-F5344CB8AC3E}">
        <p14:creationId xmlns:p14="http://schemas.microsoft.com/office/powerpoint/2010/main" val="363628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184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Exploring the Starbucks Drink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Starbucks Drink Menu</dc:title>
  <dc:creator>Rita Jaynes</dc:creator>
  <cp:lastModifiedBy>Rita Jaynes</cp:lastModifiedBy>
  <cp:revision>6</cp:revision>
  <dcterms:created xsi:type="dcterms:W3CDTF">2021-04-13T08:49:45Z</dcterms:created>
  <dcterms:modified xsi:type="dcterms:W3CDTF">2021-04-13T09:37:44Z</dcterms:modified>
</cp:coreProperties>
</file>