
<file path=[Content_Types].xml><?xml version="1.0" encoding="utf-8"?>
<Types xmlns="http://schemas.openxmlformats.org/package/2006/content-types">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_rels/presentation.xml.rels" ContentType="application/vnd.openxmlformats-package.relationships+xml"/>
  <Override PartName="/ppt/media/image2.png" ContentType="image/png"/>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6DA6B6B3-DD64-4A33-91FD-F0BF5DBA7F03}"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2200" spc="-1" strike="noStrike">
                <a:solidFill>
                  <a:srgbClr val="000000"/>
                </a:solidFill>
                <a:uFill>
                  <a:solidFill>
                    <a:srgbClr val="ffffff"/>
                  </a:solidFill>
                </a:uFill>
                <a:latin typeface="Arial"/>
              </a:rPr>
              <a:t>Imagine a factory where many manufacturing processes are taking place.  Each process or machine might broadcast a success/failure signal, or a signal when an iteration of a process on a product is complete.</a:t>
            </a:r>
            <a:endParaRPr b="0" lang="en-US" sz="2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200" spc="-1" strike="noStrike">
                <a:solidFill>
                  <a:srgbClr val="000000"/>
                </a:solidFill>
                <a:uFill>
                  <a:solidFill>
                    <a:srgbClr val="ffffff"/>
                  </a:solidFill>
                </a:uFill>
                <a:latin typeface="Arial"/>
              </a:rPr>
              <a:t>Advantages</a:t>
            </a:r>
            <a:endParaRPr b="0" lang="en-US" sz="2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200" spc="-1" strike="noStrike">
                <a:solidFill>
                  <a:srgbClr val="000000"/>
                </a:solidFill>
                <a:uFill>
                  <a:solidFill>
                    <a:srgbClr val="ffffff"/>
                  </a:solidFill>
                </a:uFill>
                <a:latin typeface="Arial"/>
              </a:rPr>
              <a:t>Can set high or low reliability depending on needs via QoS levels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200" spc="-1" strike="noStrike">
                <a:solidFill>
                  <a:srgbClr val="000000"/>
                </a:solidFill>
                <a:uFill>
                  <a:solidFill>
                    <a:srgbClr val="ffffff"/>
                  </a:solidFill>
                </a:uFill>
                <a:latin typeface="Arial"/>
              </a:rPr>
              <a:t>Less overhead than HTTP</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200" spc="-1" strike="noStrike">
                <a:solidFill>
                  <a:srgbClr val="000000"/>
                </a:solidFill>
                <a:uFill>
                  <a:solidFill>
                    <a:srgbClr val="ffffff"/>
                  </a:solidFill>
                </a:uFill>
                <a:latin typeface="Arial"/>
              </a:rPr>
              <a:t>Publish/Subscriber model is easily scalable for more machines being added</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200" spc="-1" strike="noStrike">
                <a:solidFill>
                  <a:srgbClr val="000000"/>
                </a:solidFill>
                <a:uFill>
                  <a:solidFill>
                    <a:srgbClr val="ffffff"/>
                  </a:solidFill>
                </a:uFill>
                <a:latin typeface="Arial"/>
              </a:rPr>
              <a:t>Each new machine can selectively choose what other machines it needs to know about, and each other machine can decide if they need to know about the new machine’s publications (many-to-many relationship)</a:t>
            </a:r>
            <a:endParaRPr b="0" lang="en-US" sz="2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200" spc="-1" strike="noStrike">
                <a:solidFill>
                  <a:srgbClr val="000000"/>
                </a:solidFill>
                <a:uFill>
                  <a:solidFill>
                    <a:srgbClr val="ffffff"/>
                  </a:solidFill>
                </a:uFill>
                <a:latin typeface="Arial"/>
              </a:rPr>
              <a:t>Disadvantages</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200" spc="-1" strike="noStrike">
                <a:solidFill>
                  <a:srgbClr val="000000"/>
                </a:solidFill>
                <a:uFill>
                  <a:solidFill>
                    <a:srgbClr val="ffffff"/>
                  </a:solidFill>
                </a:uFill>
                <a:latin typeface="Arial"/>
              </a:rPr>
              <a:t>High power requirements (easily supplied in immobile factory)</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200" spc="-1" strike="noStrike">
                <a:solidFill>
                  <a:srgbClr val="000000"/>
                </a:solidFill>
                <a:uFill>
                  <a:solidFill>
                    <a:srgbClr val="ffffff"/>
                  </a:solidFill>
                </a:uFill>
                <a:latin typeface="Arial"/>
              </a:rPr>
              <a:t>Requires reliable broker (easy to maintain in a factory environment)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200" spc="-1" strike="noStrike">
                <a:solidFill>
                  <a:srgbClr val="000000"/>
                </a:solidFill>
                <a:uFill>
                  <a:solidFill>
                    <a:srgbClr val="ffffff"/>
                  </a:solidFill>
                </a:uFill>
                <a:latin typeface="Arial"/>
              </a:rPr>
              <a:t>Relatively high processing requirements (versus CoAP)</a:t>
            </a:r>
            <a:endParaRPr b="0" lang="en-US" sz="2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2019-12-03T17:06:29Z</dcterms:created>
  <dc:creator/>
  <dc:description/>
  <dc:language>en-US</dc:language>
  <cp:lastModifiedBy/>
  <dcterms:modified xsi:type="dcterms:W3CDTF">2019-12-03T18:10:44Z</dcterms:modified>
  <cp:revision>2</cp:revision>
  <dc:subject/>
  <dc:title/>
</cp:coreProperties>
</file>