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"/>
  </p:notesMasterIdLst>
  <p:sldIdLst>
    <p:sldId id="256" r:id="rId2"/>
    <p:sldId id="257" r:id="rId3"/>
    <p:sldId id="264" r:id="rId4"/>
    <p:sldId id="263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2E4851-9EEE-4C44-B0F3-632DB06B8768}" type="datetimeFigureOut">
              <a:rPr lang="en-US" smtClean="0"/>
              <a:t>4/18/2025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0A222F-C9C6-485A-A09E-033E56D884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48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E6956D0-FF82-46DA-9F38-706DC86F0D5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7904D8F-49CD-C783-0714-942D5BCC293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297524" y="673976"/>
            <a:ext cx="3596952" cy="176037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9A0609-7FEE-4DC0-9780-D623E024975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95C36-295C-44A6-AB85-859B320446F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217E4-37B9-4791-A38E-D8BC4AED1ACB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26BBBD-F342-45E3-84E1-84BE66868B8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8B92E3-5D56-4D9D-A69E-DE111053FD9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0DBAB-C152-4B13-894C-B845E59C3017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A901B-AC15-4CE2-B187-E1906D80C40A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BF05D-F707-4D33-BC3D-A422F7F8BD2C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17612" y="5891941"/>
            <a:ext cx="6239309" cy="365125"/>
          </a:xfrm>
        </p:spPr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2BBCB1-03A1-4E25-BBBE-484FF07E9034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E1E5B-2754-4F28-8433-77BB8DA5C10A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9E13A-A720-4FA7-B4C3-D48667EC44AE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07D086-5A12-4193-995F-F84EC02B1AD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8C3A2-0540-4972-9AF7-3C65A04AEEB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2B15-44AC-4DC1-B1E2-4E855788D9BC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86A4F-619C-4F02-A396-839181AC6BB4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2E08F3-6ADB-4031-89E6-89707F5CDBB1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Copyright Business Cyber Guardian™ (BCG) 2018-2025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jb4standards/CISASAGReader" TargetMode="External"/><Relationship Id="rId2" Type="http://schemas.openxmlformats.org/officeDocument/2006/relationships/hyperlink" Target="https://github.com/rjb4standards/CISASAGReader/raw/refs/heads/main/2025-04-17-AMHERST-MEETING-Does%20the%20CRA%20affect%20my%20business_.docx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eur-lex.europa.eu/legal-content/EN/TXT/HTML/?uri=OJ:L_202402847" TargetMode="External"/><Relationship Id="rId7" Type="http://schemas.openxmlformats.org/officeDocument/2006/relationships/hyperlink" Target="https://www.nasa.gov/secure-software-development-self-attestation-resources-and-knowledge/" TargetMode="External"/><Relationship Id="rId2" Type="http://schemas.openxmlformats.org/officeDocument/2006/relationships/hyperlink" Target="https://docs.google.com/document/d/1WMvcYXVGC5c8maxX2ihKZ1qMqkwyNhvRH-VcjVz0Hw0/edit?tab=t.0#heading=h.x5oc9s41w9m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jb4standards/CISASAGReader" TargetMode="External"/><Relationship Id="rId5" Type="http://schemas.openxmlformats.org/officeDocument/2006/relationships/hyperlink" Target="https://ec.europa.eu/transparency/expert-groups-register/screen/expert-groups/consult?lang=en&amp;groupID=3967" TargetMode="External"/><Relationship Id="rId4" Type="http://schemas.openxmlformats.org/officeDocument/2006/relationships/hyperlink" Target="https://eur-lex.europa.eu/legal-content/EN/TXT/HTML/?uri=OJ:L_202402847#anx_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mailto:dick@businesscyberguardian.com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usinesscyberguardian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ADD65-5FD2-E0C3-E6DB-F0E460E792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65200" y="2996793"/>
            <a:ext cx="8791575" cy="1343812"/>
          </a:xfrm>
        </p:spPr>
        <p:txBody>
          <a:bodyPr>
            <a:norm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EU CRA Overview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31A1AF-F124-99B7-D4CD-E91AEE1DAB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429957"/>
            <a:ext cx="8791575" cy="1165196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/>
              <a:t>April 17, 2025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D9D416-A924-3CC9-C9DD-8AF7A3331C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9050" y="6395627"/>
            <a:ext cx="2743200" cy="365125"/>
          </a:xfrm>
        </p:spPr>
        <p:txBody>
          <a:bodyPr/>
          <a:lstStyle/>
          <a:p>
            <a:fld id="{DEAE2368-4D5B-4100-AD00-D730DAA20AC8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5148FB-B68F-AF45-03C8-589126136D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7963" y="6395627"/>
            <a:ext cx="5124886" cy="365125"/>
          </a:xfrm>
        </p:spPr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3299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97763-E050-A385-4F7B-FD0A5761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68649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D4B0F-1BAE-BB29-700A-47786FC83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18082"/>
            <a:ext cx="9905999" cy="4273119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Review </a:t>
            </a:r>
            <a:r>
              <a:rPr lang="en-US" dirty="0">
                <a:solidFill>
                  <a:schemeClr val="bg1"/>
                </a:solidFill>
                <a:hlinkClick r:id="rId2"/>
              </a:rPr>
              <a:t>EU CRA FAQ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Show </a:t>
            </a:r>
            <a:r>
              <a:rPr lang="en-US" dirty="0" err="1">
                <a:solidFill>
                  <a:schemeClr val="bg1"/>
                </a:solidFill>
                <a:hlinkClick r:id="rId3"/>
              </a:rPr>
              <a:t>CISASAGReader</a:t>
            </a:r>
            <a:r>
              <a:rPr lang="en-US" dirty="0">
                <a:solidFill>
                  <a:schemeClr val="bg1"/>
                </a:solidFill>
                <a:hlinkClick r:id="rId3"/>
              </a:rPr>
              <a:t> example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5F0866-7D89-12E5-C80A-19550578C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EB1E84-3E19-4FF6-9547-0F13FE1BA312}" type="datetime1">
              <a:rPr lang="en-US" smtClean="0">
                <a:solidFill>
                  <a:schemeClr val="bg1"/>
                </a:solidFill>
              </a:rPr>
              <a:t>4/18/2025</a:t>
            </a:fld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6FC8C-1E4C-934C-0212-B26AAAEE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Copyright Business Cyber Guardian™ (BCG) 2018-2025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285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29A03-09E0-3A41-E83E-46C70AF07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15A71-F1E7-75BD-3F82-43CE5BB42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2"/>
              </a:rPr>
              <a:t>https://docs.google.com/document/d/1WMvcYXVGC5c8maxX2ihKZ1qMqkwyNhvRH-VcjVz0Hw0/edit?tab=t.0#heading=h.x5oc9s41w9mn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EU CRA text</a:t>
            </a:r>
            <a:endParaRPr lang="en-US" dirty="0"/>
          </a:p>
          <a:p>
            <a:r>
              <a:rPr lang="en-US" dirty="0">
                <a:hlinkClick r:id="rId4"/>
              </a:rPr>
              <a:t>EU CRA Annex I Requirements</a:t>
            </a:r>
            <a:endParaRPr lang="en-US" dirty="0"/>
          </a:p>
          <a:p>
            <a:r>
              <a:rPr lang="en-US" dirty="0">
                <a:hlinkClick r:id="rId5"/>
              </a:rPr>
              <a:t>EU CRA Experts Group </a:t>
            </a:r>
            <a:endParaRPr lang="en-US" dirty="0"/>
          </a:p>
          <a:p>
            <a:r>
              <a:rPr lang="en-US" dirty="0" err="1">
                <a:hlinkClick r:id="rId6"/>
              </a:rPr>
              <a:t>CISASAGReader</a:t>
            </a:r>
            <a:r>
              <a:rPr lang="en-US" dirty="0">
                <a:hlinkClick r:id="rId6"/>
              </a:rPr>
              <a:t> open source project with SCRM artifact examples</a:t>
            </a:r>
            <a:endParaRPr lang="en-US" dirty="0"/>
          </a:p>
          <a:p>
            <a:r>
              <a:rPr lang="en-US" dirty="0">
                <a:hlinkClick r:id="rId7"/>
              </a:rPr>
              <a:t>NASA Guidance on SCRM best practices implemented by the US Government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0B14F-BC35-E0D9-44FF-85E14940B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817CD-1735-3A1E-2D55-1847B12E0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492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2090A1-AF19-3E80-C4A9-1839840E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2707C-063E-46D3-BE25-A9A8D80E43A6}" type="datetime1">
              <a:rPr lang="en-US" smtClean="0"/>
              <a:t>4/18/2025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DE7A7-9D41-2EF2-D1BA-0F4E698F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Copyright Business Cyber Guardian™ (BCG) 2018-2025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44C58E-0524-95F7-E0C0-A19166DFFF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6897" y="1524005"/>
            <a:ext cx="3178206" cy="155543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ABA65EA-F40E-77F8-D823-379F653E58A9}"/>
              </a:ext>
            </a:extLst>
          </p:cNvPr>
          <p:cNvSpPr txBox="1"/>
          <p:nvPr/>
        </p:nvSpPr>
        <p:spPr>
          <a:xfrm>
            <a:off x="4344623" y="3558027"/>
            <a:ext cx="3572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Dick Brooks</a:t>
            </a:r>
          </a:p>
          <a:p>
            <a:pPr algn="ctr"/>
            <a:r>
              <a:rPr lang="en-US" dirty="0">
                <a:hlinkClick r:id="rId3"/>
              </a:rPr>
              <a:t>dick@businesscyberguardian.com</a:t>
            </a:r>
            <a:endParaRPr lang="en-US" dirty="0"/>
          </a:p>
          <a:p>
            <a:pPr algn="ctr"/>
            <a:r>
              <a:rPr lang="en-US" dirty="0">
                <a:hlinkClick r:id="rId4"/>
              </a:rPr>
              <a:t>https://businesscyberguardian.com/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49484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2" id="{D76B14F8-1882-4D0D-B5F1-A82FCDE5B4C8}" vid="{4C66FE81-96C4-45F2-82D6-881E8A39629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SAG-PM-PPT-template</Template>
  <TotalTime>1595</TotalTime>
  <Words>129</Words>
  <Application>Microsoft Office PowerPoint</Application>
  <PresentationFormat>Widescreen</PresentationFormat>
  <Paragraphs>24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Tw Cen MT</vt:lpstr>
      <vt:lpstr>Circuit</vt:lpstr>
      <vt:lpstr>EU CRA Overview</vt:lpstr>
      <vt:lpstr>Agenda</vt:lpstr>
      <vt:lpstr>Resources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Dick Brooks</dc:creator>
  <cp:lastModifiedBy>Dick Brooks</cp:lastModifiedBy>
  <cp:revision>94</cp:revision>
  <dcterms:created xsi:type="dcterms:W3CDTF">2025-03-06T22:03:45Z</dcterms:created>
  <dcterms:modified xsi:type="dcterms:W3CDTF">2025-04-18T15:16:08Z</dcterms:modified>
</cp:coreProperties>
</file>