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b4standards/CISASAGReader" TargetMode="External"/><Relationship Id="rId2" Type="http://schemas.openxmlformats.org/officeDocument/2006/relationships/hyperlink" Target="https://github.com/rjb4standards/CISASAGReader/raw/refs/heads/main/2025-04-17-AMHERST-MEETING-Does%20the%20CRA%20affect%20my%20business_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HTML/?uri=OJ:L_202402847" TargetMode="External"/><Relationship Id="rId2" Type="http://schemas.openxmlformats.org/officeDocument/2006/relationships/hyperlink" Target="https://docs.google.com/document/d/1WMvcYXVGC5c8maxX2ihKZ1qMqkwyNhvRH-VcjVz0Hw0/edit?tab=t.0#heading=h.x5oc9s41w9m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c.europa.eu/transparency/expert-groups-register/screen/expert-groups/consult?lang=en&amp;groupID=3967" TargetMode="External"/><Relationship Id="rId4" Type="http://schemas.openxmlformats.org/officeDocument/2006/relationships/hyperlink" Target="https://eur-lex.europa.eu/legal-content/EN/TXT/HTML/?uri=OJ:L_202402847#anx_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00" y="2996793"/>
            <a:ext cx="8791575" cy="13438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EU CRA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29957"/>
            <a:ext cx="8791575" cy="116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April 17,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Review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EU CRA FAQ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CISASAGReader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4/17/2025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9A03-09E0-3A41-E83E-46C70AF0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5A71-F1E7-75BD-3F82-43CE5BB4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https://docs.google.com/document/d/1WMvcYXVGC5c8maxX2ihKZ1qMqkwyNhvRH-VcjVz0Hw0/edit?tab=t.0#heading=h.x5oc9s41w9mn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EU CRA text</a:t>
            </a:r>
            <a:endParaRPr lang="en-US" dirty="0"/>
          </a:p>
          <a:p>
            <a:r>
              <a:rPr lang="en-US" dirty="0">
                <a:hlinkClick r:id="rId4"/>
              </a:rPr>
              <a:t>EU CRA Annex I Requirements</a:t>
            </a:r>
            <a:endParaRPr lang="en-US" dirty="0"/>
          </a:p>
          <a:p>
            <a:r>
              <a:rPr lang="en-US" dirty="0">
                <a:hlinkClick r:id="rId5"/>
              </a:rPr>
              <a:t>EU CRA Experts Group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B14F-BC35-E0D9-44FF-85E14940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17CD-1735-3A1E-2D55-1847B12E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1592</TotalTime>
  <Words>110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EU CRA Overview</vt:lpstr>
      <vt:lpstr>Agenda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93</cp:revision>
  <dcterms:created xsi:type="dcterms:W3CDTF">2025-03-06T22:03:45Z</dcterms:created>
  <dcterms:modified xsi:type="dcterms:W3CDTF">2025-04-17T20:12:50Z</dcterms:modified>
</cp:coreProperties>
</file>