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4344" r:id="rId1"/>
    <p:sldMasterId id="2147485604" r:id="rId2"/>
  </p:sldMasterIdLst>
  <p:notesMasterIdLst>
    <p:notesMasterId r:id="rId22"/>
  </p:notesMasterIdLst>
  <p:handoutMasterIdLst>
    <p:handoutMasterId r:id="rId23"/>
  </p:handoutMasterIdLst>
  <p:sldIdLst>
    <p:sldId id="950" r:id="rId3"/>
    <p:sldId id="981" r:id="rId4"/>
    <p:sldId id="982" r:id="rId5"/>
    <p:sldId id="983" r:id="rId6"/>
    <p:sldId id="984" r:id="rId7"/>
    <p:sldId id="985" r:id="rId8"/>
    <p:sldId id="954" r:id="rId9"/>
    <p:sldId id="976" r:id="rId10"/>
    <p:sldId id="979" r:id="rId11"/>
    <p:sldId id="951" r:id="rId12"/>
    <p:sldId id="949" r:id="rId13"/>
    <p:sldId id="955" r:id="rId14"/>
    <p:sldId id="956" r:id="rId15"/>
    <p:sldId id="978" r:id="rId16"/>
    <p:sldId id="965" r:id="rId17"/>
    <p:sldId id="977" r:id="rId18"/>
    <p:sldId id="975" r:id="rId19"/>
    <p:sldId id="980" r:id="rId20"/>
    <p:sldId id="974" r:id="rId21"/>
  </p:sldIdLst>
  <p:sldSz cx="9144000" cy="6858000" type="screen4x3"/>
  <p:notesSz cx="7315200" cy="9601200"/>
  <p:custDataLst>
    <p:tags r:id="rId24"/>
  </p:custDataLst>
  <p:defaultTextStyle>
    <a:defPPr>
      <a:defRPr lang="en-US"/>
    </a:defPPr>
    <a:lvl1pPr algn="l" rtl="0" fontAlgn="base">
      <a:spcBef>
        <a:spcPct val="0"/>
      </a:spcBef>
      <a:spcAft>
        <a:spcPct val="0"/>
      </a:spcAft>
      <a:defRPr sz="2400" kern="1200">
        <a:solidFill>
          <a:schemeClr val="tx1"/>
        </a:solidFill>
        <a:latin typeface="Arial" pitchFamily="34" charset="0"/>
        <a:ea typeface="ＭＳ Ｐゴシック"/>
        <a:cs typeface="ＭＳ Ｐゴシック"/>
      </a:defRPr>
    </a:lvl1pPr>
    <a:lvl2pPr marL="457200" algn="l" rtl="0" fontAlgn="base">
      <a:spcBef>
        <a:spcPct val="0"/>
      </a:spcBef>
      <a:spcAft>
        <a:spcPct val="0"/>
      </a:spcAft>
      <a:defRPr sz="2400" kern="1200">
        <a:solidFill>
          <a:schemeClr val="tx1"/>
        </a:solidFill>
        <a:latin typeface="Arial" pitchFamily="34" charset="0"/>
        <a:ea typeface="ＭＳ Ｐゴシック"/>
        <a:cs typeface="ＭＳ Ｐゴシック"/>
      </a:defRPr>
    </a:lvl2pPr>
    <a:lvl3pPr marL="914400" algn="l" rtl="0" fontAlgn="base">
      <a:spcBef>
        <a:spcPct val="0"/>
      </a:spcBef>
      <a:spcAft>
        <a:spcPct val="0"/>
      </a:spcAft>
      <a:defRPr sz="2400" kern="1200">
        <a:solidFill>
          <a:schemeClr val="tx1"/>
        </a:solidFill>
        <a:latin typeface="Arial" pitchFamily="34" charset="0"/>
        <a:ea typeface="ＭＳ Ｐゴシック"/>
        <a:cs typeface="ＭＳ Ｐゴシック"/>
      </a:defRPr>
    </a:lvl3pPr>
    <a:lvl4pPr marL="1371600" algn="l" rtl="0" fontAlgn="base">
      <a:spcBef>
        <a:spcPct val="0"/>
      </a:spcBef>
      <a:spcAft>
        <a:spcPct val="0"/>
      </a:spcAft>
      <a:defRPr sz="2400" kern="1200">
        <a:solidFill>
          <a:schemeClr val="tx1"/>
        </a:solidFill>
        <a:latin typeface="Arial" pitchFamily="34" charset="0"/>
        <a:ea typeface="ＭＳ Ｐゴシック"/>
        <a:cs typeface="ＭＳ Ｐゴシック"/>
      </a:defRPr>
    </a:lvl4pPr>
    <a:lvl5pPr marL="1828800" algn="l" rtl="0" fontAlgn="base">
      <a:spcBef>
        <a:spcPct val="0"/>
      </a:spcBef>
      <a:spcAft>
        <a:spcPct val="0"/>
      </a:spcAft>
      <a:defRPr sz="2400" kern="1200">
        <a:solidFill>
          <a:schemeClr val="tx1"/>
        </a:solidFill>
        <a:latin typeface="Arial" pitchFamily="34" charset="0"/>
        <a:ea typeface="ＭＳ Ｐゴシック"/>
        <a:cs typeface="ＭＳ Ｐゴシック"/>
      </a:defRPr>
    </a:lvl5pPr>
    <a:lvl6pPr marL="2286000" algn="l" defTabSz="914400" rtl="0" eaLnBrk="1" latinLnBrk="0" hangingPunct="1">
      <a:defRPr sz="2400" kern="1200">
        <a:solidFill>
          <a:schemeClr val="tx1"/>
        </a:solidFill>
        <a:latin typeface="Arial" pitchFamily="34" charset="0"/>
        <a:ea typeface="ＭＳ Ｐゴシック"/>
        <a:cs typeface="ＭＳ Ｐゴシック"/>
      </a:defRPr>
    </a:lvl6pPr>
    <a:lvl7pPr marL="2743200" algn="l" defTabSz="914400" rtl="0" eaLnBrk="1" latinLnBrk="0" hangingPunct="1">
      <a:defRPr sz="2400" kern="1200">
        <a:solidFill>
          <a:schemeClr val="tx1"/>
        </a:solidFill>
        <a:latin typeface="Arial" pitchFamily="34" charset="0"/>
        <a:ea typeface="ＭＳ Ｐゴシック"/>
        <a:cs typeface="ＭＳ Ｐゴシック"/>
      </a:defRPr>
    </a:lvl7pPr>
    <a:lvl8pPr marL="3200400" algn="l" defTabSz="914400" rtl="0" eaLnBrk="1" latinLnBrk="0" hangingPunct="1">
      <a:defRPr sz="2400" kern="1200">
        <a:solidFill>
          <a:schemeClr val="tx1"/>
        </a:solidFill>
        <a:latin typeface="Arial" pitchFamily="34" charset="0"/>
        <a:ea typeface="ＭＳ Ｐゴシック"/>
        <a:cs typeface="ＭＳ Ｐゴシック"/>
      </a:defRPr>
    </a:lvl8pPr>
    <a:lvl9pPr marL="3657600" algn="l" defTabSz="914400" rtl="0" eaLnBrk="1" latinLnBrk="0" hangingPunct="1">
      <a:defRPr sz="2400" kern="1200">
        <a:solidFill>
          <a:schemeClr val="tx1"/>
        </a:solidFill>
        <a:latin typeface="Arial" pitchFamily="34" charset="0"/>
        <a:ea typeface="ＭＳ Ｐゴシック"/>
        <a:cs typeface="ＭＳ Ｐゴシック"/>
      </a:defRPr>
    </a:lvl9pPr>
  </p:defaultTextStyle>
  <p:extLst>
    <p:ext uri="{521415D9-36F7-43E2-AB2F-B90AF26B5E84}">
      <p14:sectionLst xmlns:p14="http://schemas.microsoft.com/office/powerpoint/2010/main">
        <p14:section name="Default Section" id="{1CC77C30-FD29-441B-9D1D-475320A44D67}">
          <p14:sldIdLst>
            <p14:sldId id="950"/>
            <p14:sldId id="981"/>
            <p14:sldId id="982"/>
            <p14:sldId id="983"/>
            <p14:sldId id="984"/>
            <p14:sldId id="985"/>
            <p14:sldId id="954"/>
            <p14:sldId id="976"/>
            <p14:sldId id="979"/>
            <p14:sldId id="951"/>
            <p14:sldId id="949"/>
            <p14:sldId id="955"/>
            <p14:sldId id="956"/>
            <p14:sldId id="978"/>
            <p14:sldId id="965"/>
            <p14:sldId id="977"/>
            <p14:sldId id="975"/>
            <p14:sldId id="980"/>
            <p14:sldId id="974"/>
          </p14:sldIdLst>
        </p14:section>
      </p14:sectionLst>
    </p:ext>
    <p:ext uri="{EFAFB233-063F-42B5-8137-9DF3F51BA10A}">
      <p15:sldGuideLst xmlns:p15="http://schemas.microsoft.com/office/powerpoint/2012/main">
        <p15:guide id="1" orient="horz" pos="2217">
          <p15:clr>
            <a:srgbClr val="A4A3A4"/>
          </p15:clr>
        </p15:guide>
        <p15:guide id="2" pos="87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5582"/>
    <a:srgbClr val="FF9933"/>
    <a:srgbClr val="FF9900"/>
    <a:srgbClr val="FFFF66"/>
    <a:srgbClr val="CC00CC"/>
    <a:srgbClr val="D60093"/>
    <a:srgbClr val="EAEAEA"/>
    <a:srgbClr val="CCFFCC"/>
    <a:srgbClr val="CC3300"/>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867" autoAdjust="0"/>
    <p:restoredTop sz="75506" autoAdjust="0"/>
  </p:normalViewPr>
  <p:slideViewPr>
    <p:cSldViewPr snapToGrid="0">
      <p:cViewPr varScale="1">
        <p:scale>
          <a:sx n="55" d="100"/>
          <a:sy n="55" d="100"/>
        </p:scale>
        <p:origin x="2028" y="78"/>
      </p:cViewPr>
      <p:guideLst>
        <p:guide orient="horz" pos="2217"/>
        <p:guide pos="871"/>
      </p:guideLst>
    </p:cSldViewPr>
  </p:slideViewPr>
  <p:notesTextViewPr>
    <p:cViewPr>
      <p:scale>
        <a:sx n="100" d="100"/>
        <a:sy n="100" d="100"/>
      </p:scale>
      <p:origin x="0" y="0"/>
    </p:cViewPr>
  </p:notesTextViewPr>
  <p:sorterViewPr>
    <p:cViewPr>
      <p:scale>
        <a:sx n="78" d="100"/>
        <a:sy n="78" d="100"/>
      </p:scale>
      <p:origin x="0" y="0"/>
    </p:cViewPr>
  </p:sorterViewPr>
  <p:notesViewPr>
    <p:cSldViewPr snapToGrid="0">
      <p:cViewPr>
        <p:scale>
          <a:sx n="100" d="100"/>
          <a:sy n="100" d="100"/>
        </p:scale>
        <p:origin x="888" y="-7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gs" Target="tags/tag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notesMaster" Target="notesMasters/notesMaster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4"/>
            <a:ext cx="3170237" cy="479425"/>
          </a:xfrm>
          <a:prstGeom prst="rect">
            <a:avLst/>
          </a:prstGeom>
        </p:spPr>
        <p:txBody>
          <a:bodyPr vert="horz" wrap="square" lIns="96639" tIns="48320" rIns="96639" bIns="48320" numCol="1" anchor="t" anchorCtr="0" compatLnSpc="1">
            <a:prstTxWarp prst="textNoShape">
              <a:avLst/>
            </a:prstTxWarp>
          </a:bodyPr>
          <a:lstStyle>
            <a:lvl1pPr eaLnBrk="0" hangingPunct="0">
              <a:defRPr sz="1200">
                <a:latin typeface="Arial" charset="0"/>
                <a:ea typeface="ＭＳ Ｐゴシック" pitchFamily="-112" charset="-128"/>
                <a:cs typeface="+mn-cs"/>
              </a:defRPr>
            </a:lvl1pPr>
          </a:lstStyle>
          <a:p>
            <a:pPr>
              <a:defRPr/>
            </a:pPr>
            <a:endParaRPr lang="en-US" dirty="0"/>
          </a:p>
        </p:txBody>
      </p:sp>
      <p:sp>
        <p:nvSpPr>
          <p:cNvPr id="3" name="Date Placeholder 2"/>
          <p:cNvSpPr>
            <a:spLocks noGrp="1"/>
          </p:cNvSpPr>
          <p:nvPr>
            <p:ph type="dt" sz="quarter" idx="1"/>
          </p:nvPr>
        </p:nvSpPr>
        <p:spPr>
          <a:xfrm>
            <a:off x="4143376" y="4"/>
            <a:ext cx="3170237" cy="479425"/>
          </a:xfrm>
          <a:prstGeom prst="rect">
            <a:avLst/>
          </a:prstGeom>
        </p:spPr>
        <p:txBody>
          <a:bodyPr vert="horz" wrap="square" lIns="96639" tIns="48320" rIns="96639" bIns="48320" numCol="1" anchor="t" anchorCtr="0" compatLnSpc="1">
            <a:prstTxWarp prst="textNoShape">
              <a:avLst/>
            </a:prstTxWarp>
          </a:bodyPr>
          <a:lstStyle>
            <a:lvl1pPr algn="r" eaLnBrk="0" hangingPunct="0">
              <a:defRPr sz="1200">
                <a:latin typeface="Arial" charset="0"/>
                <a:ea typeface="ＭＳ Ｐゴシック" pitchFamily="-112" charset="-128"/>
                <a:cs typeface="+mn-cs"/>
              </a:defRPr>
            </a:lvl1pPr>
          </a:lstStyle>
          <a:p>
            <a:pPr>
              <a:defRPr/>
            </a:pPr>
            <a:fld id="{45972807-FE75-481A-AE4F-7480576472AB}" type="datetime1">
              <a:rPr lang="en-US"/>
              <a:pPr>
                <a:defRPr/>
              </a:pPr>
              <a:t>6/20/2020</a:t>
            </a:fld>
            <a:endParaRPr lang="en-US" dirty="0"/>
          </a:p>
        </p:txBody>
      </p:sp>
      <p:sp>
        <p:nvSpPr>
          <p:cNvPr id="4" name="Footer Placeholder 3"/>
          <p:cNvSpPr>
            <a:spLocks noGrp="1"/>
          </p:cNvSpPr>
          <p:nvPr>
            <p:ph type="ftr" sz="quarter" idx="2"/>
          </p:nvPr>
        </p:nvSpPr>
        <p:spPr>
          <a:xfrm>
            <a:off x="3" y="9120191"/>
            <a:ext cx="3170237" cy="479425"/>
          </a:xfrm>
          <a:prstGeom prst="rect">
            <a:avLst/>
          </a:prstGeom>
        </p:spPr>
        <p:txBody>
          <a:bodyPr vert="horz" wrap="square" lIns="96639" tIns="48320" rIns="96639" bIns="48320" numCol="1" anchor="b" anchorCtr="0" compatLnSpc="1">
            <a:prstTxWarp prst="textNoShape">
              <a:avLst/>
            </a:prstTxWarp>
          </a:bodyPr>
          <a:lstStyle>
            <a:lvl1pPr eaLnBrk="0" hangingPunct="0">
              <a:defRPr sz="1200">
                <a:latin typeface="Arial" charset="0"/>
                <a:ea typeface="ＭＳ Ｐゴシック" pitchFamily="-112" charset="-128"/>
                <a:cs typeface="+mn-cs"/>
              </a:defRPr>
            </a:lvl1pPr>
          </a:lstStyle>
          <a:p>
            <a:pPr>
              <a:defRPr/>
            </a:pPr>
            <a:endParaRPr lang="en-US" dirty="0"/>
          </a:p>
        </p:txBody>
      </p:sp>
      <p:sp>
        <p:nvSpPr>
          <p:cNvPr id="5" name="Slide Number Placeholder 4"/>
          <p:cNvSpPr>
            <a:spLocks noGrp="1"/>
          </p:cNvSpPr>
          <p:nvPr>
            <p:ph type="sldNum" sz="quarter" idx="3"/>
          </p:nvPr>
        </p:nvSpPr>
        <p:spPr>
          <a:xfrm>
            <a:off x="4143376" y="9120191"/>
            <a:ext cx="3170237" cy="479425"/>
          </a:xfrm>
          <a:prstGeom prst="rect">
            <a:avLst/>
          </a:prstGeom>
        </p:spPr>
        <p:txBody>
          <a:bodyPr vert="horz" wrap="square" lIns="96639" tIns="48320" rIns="96639" bIns="48320" numCol="1" anchor="b" anchorCtr="0" compatLnSpc="1">
            <a:prstTxWarp prst="textNoShape">
              <a:avLst/>
            </a:prstTxWarp>
          </a:bodyPr>
          <a:lstStyle>
            <a:lvl1pPr algn="r" eaLnBrk="0" hangingPunct="0">
              <a:defRPr sz="1200">
                <a:latin typeface="Arial" charset="0"/>
                <a:ea typeface="ＭＳ Ｐゴシック" pitchFamily="-112" charset="-128"/>
                <a:cs typeface="+mn-cs"/>
              </a:defRPr>
            </a:lvl1pPr>
          </a:lstStyle>
          <a:p>
            <a:pPr>
              <a:defRPr/>
            </a:pPr>
            <a:fld id="{B34247D2-E3C0-4E1D-B360-CBA2B12F3836}" type="slidenum">
              <a:rPr lang="en-US"/>
              <a:pPr>
                <a:defRPr/>
              </a:pPr>
              <a:t>‹#›</a:t>
            </a:fld>
            <a:endParaRPr lang="en-US" dirty="0"/>
          </a:p>
        </p:txBody>
      </p:sp>
    </p:spTree>
    <p:extLst>
      <p:ext uri="{BB962C8B-B14F-4D97-AF65-F5344CB8AC3E}">
        <p14:creationId xmlns:p14="http://schemas.microsoft.com/office/powerpoint/2010/main" val="308197514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3" y="4"/>
            <a:ext cx="3170237" cy="479425"/>
          </a:xfrm>
          <a:prstGeom prst="rect">
            <a:avLst/>
          </a:prstGeom>
        </p:spPr>
        <p:txBody>
          <a:bodyPr vert="horz" wrap="square" lIns="96639" tIns="48320" rIns="96639" bIns="48320" numCol="1" anchor="t" anchorCtr="0" compatLnSpc="1">
            <a:prstTxWarp prst="textNoShape">
              <a:avLst/>
            </a:prstTxWarp>
          </a:bodyPr>
          <a:lstStyle>
            <a:lvl1pPr eaLnBrk="0" hangingPunct="0">
              <a:defRPr sz="1200">
                <a:latin typeface="Arial" charset="0"/>
                <a:ea typeface="ＭＳ Ｐゴシック" pitchFamily="-112" charset="-128"/>
                <a:cs typeface="+mn-cs"/>
              </a:defRPr>
            </a:lvl1pPr>
          </a:lstStyle>
          <a:p>
            <a:pPr>
              <a:defRPr/>
            </a:pPr>
            <a:endParaRPr lang="en-US" dirty="0"/>
          </a:p>
        </p:txBody>
      </p:sp>
      <p:sp>
        <p:nvSpPr>
          <p:cNvPr id="3" name="Date Placeholder 2"/>
          <p:cNvSpPr>
            <a:spLocks noGrp="1"/>
          </p:cNvSpPr>
          <p:nvPr>
            <p:ph type="dt" idx="1"/>
          </p:nvPr>
        </p:nvSpPr>
        <p:spPr>
          <a:xfrm>
            <a:off x="4143376" y="4"/>
            <a:ext cx="3170237" cy="479425"/>
          </a:xfrm>
          <a:prstGeom prst="rect">
            <a:avLst/>
          </a:prstGeom>
        </p:spPr>
        <p:txBody>
          <a:bodyPr vert="horz" wrap="square" lIns="96639" tIns="48320" rIns="96639" bIns="48320" numCol="1" anchor="t" anchorCtr="0" compatLnSpc="1">
            <a:prstTxWarp prst="textNoShape">
              <a:avLst/>
            </a:prstTxWarp>
          </a:bodyPr>
          <a:lstStyle>
            <a:lvl1pPr algn="r" eaLnBrk="0" hangingPunct="0">
              <a:defRPr sz="1200">
                <a:latin typeface="Arial" charset="0"/>
                <a:ea typeface="ＭＳ Ｐゴシック" pitchFamily="-112" charset="-128"/>
                <a:cs typeface="+mn-cs"/>
              </a:defRPr>
            </a:lvl1pPr>
          </a:lstStyle>
          <a:p>
            <a:pPr>
              <a:defRPr/>
            </a:pPr>
            <a:fld id="{0F0D0482-487E-41F4-8E40-FBDD90C9141A}" type="datetime1">
              <a:rPr lang="en-US"/>
              <a:pPr>
                <a:defRPr/>
              </a:pPr>
              <a:t>6/20/2020</a:t>
            </a:fld>
            <a:endParaRPr lang="en-US" dirty="0"/>
          </a:p>
        </p:txBody>
      </p:sp>
      <p:sp>
        <p:nvSpPr>
          <p:cNvPr id="4" name="Slide Image Placeholder 3"/>
          <p:cNvSpPr>
            <a:spLocks noGrp="1" noRot="1" noChangeAspect="1"/>
          </p:cNvSpPr>
          <p:nvPr>
            <p:ph type="sldImg" idx="2"/>
          </p:nvPr>
        </p:nvSpPr>
        <p:spPr>
          <a:xfrm>
            <a:off x="1258888" y="720725"/>
            <a:ext cx="4797425" cy="3598863"/>
          </a:xfrm>
          <a:prstGeom prst="rect">
            <a:avLst/>
          </a:prstGeom>
          <a:noFill/>
          <a:ln w="12700">
            <a:solidFill>
              <a:prstClr val="black"/>
            </a:solidFill>
          </a:ln>
        </p:spPr>
        <p:txBody>
          <a:bodyPr vert="horz" wrap="square" lIns="96639" tIns="48320" rIns="96639" bIns="48320" numCol="1" anchor="ctr" anchorCtr="0" compatLnSpc="1">
            <a:prstTxWarp prst="textNoShape">
              <a:avLst/>
            </a:prstTxWarp>
          </a:bodyPr>
          <a:lstStyle/>
          <a:p>
            <a:pPr lvl="0"/>
            <a:endParaRPr lang="en-US" noProof="0" dirty="0"/>
          </a:p>
        </p:txBody>
      </p:sp>
      <p:sp>
        <p:nvSpPr>
          <p:cNvPr id="5" name="Notes Placeholder 4"/>
          <p:cNvSpPr>
            <a:spLocks noGrp="1"/>
          </p:cNvSpPr>
          <p:nvPr>
            <p:ph type="body" sz="quarter" idx="3"/>
          </p:nvPr>
        </p:nvSpPr>
        <p:spPr>
          <a:xfrm>
            <a:off x="731840" y="4560891"/>
            <a:ext cx="5851526" cy="4319587"/>
          </a:xfrm>
          <a:prstGeom prst="rect">
            <a:avLst/>
          </a:prstGeom>
        </p:spPr>
        <p:txBody>
          <a:bodyPr vert="horz" wrap="square" lIns="96639" tIns="48320" rIns="96639" bIns="48320"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3" y="9120191"/>
            <a:ext cx="3170237" cy="479425"/>
          </a:xfrm>
          <a:prstGeom prst="rect">
            <a:avLst/>
          </a:prstGeom>
        </p:spPr>
        <p:txBody>
          <a:bodyPr vert="horz" wrap="square" lIns="96639" tIns="48320" rIns="96639" bIns="48320" numCol="1" anchor="b" anchorCtr="0" compatLnSpc="1">
            <a:prstTxWarp prst="textNoShape">
              <a:avLst/>
            </a:prstTxWarp>
          </a:bodyPr>
          <a:lstStyle>
            <a:lvl1pPr eaLnBrk="0" hangingPunct="0">
              <a:defRPr sz="1200">
                <a:latin typeface="Arial" charset="0"/>
                <a:ea typeface="ＭＳ Ｐゴシック" pitchFamily="-112" charset="-128"/>
                <a:cs typeface="+mn-cs"/>
              </a:defRPr>
            </a:lvl1pPr>
          </a:lstStyle>
          <a:p>
            <a:pPr>
              <a:defRPr/>
            </a:pPr>
            <a:endParaRPr lang="en-US" dirty="0"/>
          </a:p>
        </p:txBody>
      </p:sp>
      <p:sp>
        <p:nvSpPr>
          <p:cNvPr id="7" name="Slide Number Placeholder 6"/>
          <p:cNvSpPr>
            <a:spLocks noGrp="1"/>
          </p:cNvSpPr>
          <p:nvPr>
            <p:ph type="sldNum" sz="quarter" idx="5"/>
          </p:nvPr>
        </p:nvSpPr>
        <p:spPr>
          <a:xfrm>
            <a:off x="4143376" y="9120191"/>
            <a:ext cx="3170237" cy="479425"/>
          </a:xfrm>
          <a:prstGeom prst="rect">
            <a:avLst/>
          </a:prstGeom>
        </p:spPr>
        <p:txBody>
          <a:bodyPr vert="horz" wrap="square" lIns="96639" tIns="48320" rIns="96639" bIns="48320" numCol="1" anchor="b" anchorCtr="0" compatLnSpc="1">
            <a:prstTxWarp prst="textNoShape">
              <a:avLst/>
            </a:prstTxWarp>
          </a:bodyPr>
          <a:lstStyle>
            <a:lvl1pPr algn="r" eaLnBrk="0" hangingPunct="0">
              <a:defRPr sz="1200">
                <a:latin typeface="Arial" charset="0"/>
                <a:ea typeface="ＭＳ Ｐゴシック" pitchFamily="-112" charset="-128"/>
                <a:cs typeface="+mn-cs"/>
              </a:defRPr>
            </a:lvl1pPr>
          </a:lstStyle>
          <a:p>
            <a:pPr>
              <a:defRPr/>
            </a:pPr>
            <a:fld id="{788F5048-40C7-42E4-A2D8-FD919BA8164C}" type="slidenum">
              <a:rPr lang="en-US"/>
              <a:pPr>
                <a:defRPr/>
              </a:pPr>
              <a:t>‹#›</a:t>
            </a:fld>
            <a:endParaRPr lang="en-US" dirty="0"/>
          </a:p>
        </p:txBody>
      </p:sp>
    </p:spTree>
    <p:extLst>
      <p:ext uri="{BB962C8B-B14F-4D97-AF65-F5344CB8AC3E}">
        <p14:creationId xmlns:p14="http://schemas.microsoft.com/office/powerpoint/2010/main" val="619746979"/>
      </p:ext>
    </p:extLst>
  </p:cSld>
  <p:clrMap bg1="lt1" tx1="dk1" bg2="lt2" tx2="dk2" accent1="accent1" accent2="accent2" accent3="accent3" accent4="accent4" accent5="accent5" accent6="accent6" hlink="hlink" folHlink="folHlink"/>
  <p:hf hdr="0" ftr="0" dt="0"/>
  <p:notesStyle>
    <a:lvl1pPr algn="l" defTabSz="457200" rtl="0" eaLnBrk="0" fontAlgn="base" hangingPunct="0">
      <a:spcBef>
        <a:spcPct val="30000"/>
      </a:spcBef>
      <a:spcAft>
        <a:spcPct val="0"/>
      </a:spcAft>
      <a:defRPr sz="1200" kern="1200">
        <a:solidFill>
          <a:schemeClr val="tx1"/>
        </a:solidFill>
        <a:latin typeface="+mn-lt"/>
        <a:ea typeface="ＭＳ Ｐゴシック" pitchFamily="-112" charset="-128"/>
        <a:cs typeface="ＭＳ Ｐゴシック" pitchFamily="-112" charset="-128"/>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pitchFamily="-112" charset="-128"/>
        <a:cs typeface="ＭＳ Ｐゴシック"/>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pitchFamily="-112" charset="-128"/>
        <a:cs typeface="ＭＳ Ｐゴシック"/>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pitchFamily="-112" charset="-128"/>
        <a:cs typeface="ＭＳ Ｐゴシック"/>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pitchFamily="-112" charset="-128"/>
        <a:cs typeface="ＭＳ Ｐゴシック"/>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goal of the following slides is to describe a method (see red circle) to improve information fidelity by delivering real-time risk assessment data (evidence data) directly to credit rating agencies or insurance carriers, as part of a software object supply chain risk assessment, performed by the covered entity, using existing Software Assurance Guardian tools and infrastructure, developed by Reliable Energy Analytics.</a:t>
            </a:r>
          </a:p>
        </p:txBody>
      </p:sp>
      <p:sp>
        <p:nvSpPr>
          <p:cNvPr id="4" name="Slide Number Placeholder 3"/>
          <p:cNvSpPr>
            <a:spLocks noGrp="1"/>
          </p:cNvSpPr>
          <p:nvPr>
            <p:ph type="sldNum" sz="quarter" idx="5"/>
          </p:nvPr>
        </p:nvSpPr>
        <p:spPr/>
        <p:txBody>
          <a:bodyPr/>
          <a:lstStyle/>
          <a:p>
            <a:pPr>
              <a:defRPr/>
            </a:pPr>
            <a:fld id="{788F5048-40C7-42E4-A2D8-FD919BA8164C}" type="slidenum">
              <a:rPr lang="en-US" smtClean="0"/>
              <a:pPr>
                <a:defRPr/>
              </a:pPr>
              <a:t>1</a:t>
            </a:fld>
            <a:endParaRPr lang="en-US" dirty="0"/>
          </a:p>
        </p:txBody>
      </p:sp>
    </p:spTree>
    <p:extLst>
      <p:ext uri="{BB962C8B-B14F-4D97-AF65-F5344CB8AC3E}">
        <p14:creationId xmlns:p14="http://schemas.microsoft.com/office/powerpoint/2010/main" val="39474064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risk assessment process described here is implemented by the Software Assurance Guardian Point Man™ (SAG-PM™) software risk assessment control developed by Reliable Energy Analytics LLC. The process starts with the creation of a software Bill of Materials (SBOM) that drives the risk assessment. Corroborating evidence from each step is used to assign a trustworthiness score, called a SAGScore™. The SAGScore is used by the covered party to make a risk based decision to install, or not install a software package in the Bulk Electric System. The F850CR evidence file can be provided to a Cyber Insurer, Credit Rating Agency or other interested parties, with little effort.</a:t>
            </a:r>
          </a:p>
        </p:txBody>
      </p:sp>
      <p:sp>
        <p:nvSpPr>
          <p:cNvPr id="4" name="Slide Number Placeholder 3"/>
          <p:cNvSpPr>
            <a:spLocks noGrp="1"/>
          </p:cNvSpPr>
          <p:nvPr>
            <p:ph type="sldNum" sz="quarter" idx="5"/>
          </p:nvPr>
        </p:nvSpPr>
        <p:spPr/>
        <p:txBody>
          <a:bodyPr/>
          <a:lstStyle/>
          <a:p>
            <a:pPr>
              <a:defRPr/>
            </a:pPr>
            <a:fld id="{788F5048-40C7-42E4-A2D8-FD919BA8164C}" type="slidenum">
              <a:rPr lang="en-US" smtClean="0"/>
              <a:pPr>
                <a:defRPr/>
              </a:pPr>
              <a:t>2</a:t>
            </a:fld>
            <a:endParaRPr lang="en-US" dirty="0"/>
          </a:p>
        </p:txBody>
      </p:sp>
    </p:spTree>
    <p:extLst>
      <p:ext uri="{BB962C8B-B14F-4D97-AF65-F5344CB8AC3E}">
        <p14:creationId xmlns:p14="http://schemas.microsoft.com/office/powerpoint/2010/main" val="17126171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area inside the red box shows the proposed enhancements to SAG-PM that would deliver evidence data collected during a risk assessment directly to an interested party, such as a Cyber Insurance Carrier, Credit Rating Agency or other parties, e.g. Regulators. Each risk assessment performed by SAG-PM is issued a unique </a:t>
            </a:r>
            <a:r>
              <a:rPr lang="en-US" dirty="0" err="1"/>
              <a:t>transactionID</a:t>
            </a:r>
            <a:r>
              <a:rPr lang="en-US" dirty="0"/>
              <a:t> that is used to track the detailed outcome of each risk assessment step and the final SAGScore. Areas outside the red box represent the operational capabilities of SAG-PM that exist today.</a:t>
            </a:r>
          </a:p>
        </p:txBody>
      </p:sp>
      <p:sp>
        <p:nvSpPr>
          <p:cNvPr id="4" name="Slide Number Placeholder 3"/>
          <p:cNvSpPr>
            <a:spLocks noGrp="1"/>
          </p:cNvSpPr>
          <p:nvPr>
            <p:ph type="sldNum" sz="quarter" idx="5"/>
          </p:nvPr>
        </p:nvSpPr>
        <p:spPr/>
        <p:txBody>
          <a:bodyPr/>
          <a:lstStyle/>
          <a:p>
            <a:pPr>
              <a:defRPr/>
            </a:pPr>
            <a:fld id="{788F5048-40C7-42E4-A2D8-FD919BA8164C}" type="slidenum">
              <a:rPr lang="en-US" smtClean="0"/>
              <a:pPr>
                <a:defRPr/>
              </a:pPr>
              <a:t>3</a:t>
            </a:fld>
            <a:endParaRPr lang="en-US" dirty="0"/>
          </a:p>
        </p:txBody>
      </p:sp>
    </p:spTree>
    <p:extLst>
      <p:ext uri="{BB962C8B-B14F-4D97-AF65-F5344CB8AC3E}">
        <p14:creationId xmlns:p14="http://schemas.microsoft.com/office/powerpoint/2010/main" val="27749358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a:defRPr/>
            </a:pPr>
            <a:fld id="{788F5048-40C7-42E4-A2D8-FD919BA8164C}" type="slidenum">
              <a:rPr lang="en-US" smtClean="0"/>
              <a:pPr>
                <a:defRPr/>
              </a:pPr>
              <a:t>4</a:t>
            </a:fld>
            <a:endParaRPr lang="en-US" dirty="0"/>
          </a:p>
        </p:txBody>
      </p:sp>
    </p:spTree>
    <p:extLst>
      <p:ext uri="{BB962C8B-B14F-4D97-AF65-F5344CB8AC3E}">
        <p14:creationId xmlns:p14="http://schemas.microsoft.com/office/powerpoint/2010/main" val="20537462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4334933" y="1169931"/>
            <a:ext cx="4814835" cy="499380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533400" y="533400"/>
            <a:ext cx="6154713" cy="3124201"/>
          </a:xfrm>
        </p:spPr>
        <p:txBody>
          <a:bodyPr anchor="b">
            <a:normAutofit/>
          </a:bodyPr>
          <a:lstStyle>
            <a:lvl1pPr algn="l">
              <a:defRPr sz="4400">
                <a:effectLst/>
              </a:defRPr>
            </a:lvl1pPr>
          </a:lstStyle>
          <a:p>
            <a:r>
              <a:rPr lang="en-US"/>
              <a:t>Click to edit Master title style</a:t>
            </a:r>
            <a:endParaRPr lang="en-US" dirty="0"/>
          </a:p>
        </p:txBody>
      </p:sp>
      <p:sp>
        <p:nvSpPr>
          <p:cNvPr id="3" name="Subtitle 2"/>
          <p:cNvSpPr>
            <a:spLocks noGrp="1"/>
          </p:cNvSpPr>
          <p:nvPr>
            <p:ph type="subTitle" idx="1"/>
          </p:nvPr>
        </p:nvSpPr>
        <p:spPr>
          <a:xfrm>
            <a:off x="533400" y="3843868"/>
            <a:ext cx="4954250" cy="1913466"/>
          </a:xfrm>
        </p:spPr>
        <p:txBody>
          <a:bodyPr anchor="t">
            <a:normAutofit/>
          </a:bodyPr>
          <a:lstStyle>
            <a:lvl1pPr marL="0" indent="0" algn="l">
              <a:buNone/>
              <a:defRPr sz="20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DE4633CE-5F0C-4318-9FCB-C38EF83E1BCA}" type="slidenum">
              <a:rPr lang="en-US" smtClean="0"/>
              <a:pPr>
                <a:defRPr/>
              </a:pPr>
              <a:t>‹#›</a:t>
            </a:fld>
            <a:endParaRPr lang="en-US" dirty="0"/>
          </a:p>
        </p:txBody>
      </p:sp>
    </p:spTree>
    <p:extLst>
      <p:ext uri="{BB962C8B-B14F-4D97-AF65-F5344CB8AC3E}">
        <p14:creationId xmlns:p14="http://schemas.microsoft.com/office/powerpoint/2010/main" val="837393269"/>
      </p:ext>
    </p:extLst>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533400" y="533400"/>
            <a:ext cx="8077200"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9" name="Text Placeholder 9"/>
          <p:cNvSpPr>
            <a:spLocks noGrp="1"/>
          </p:cNvSpPr>
          <p:nvPr>
            <p:ph type="body" sz="quarter" idx="14"/>
          </p:nvPr>
        </p:nvSpPr>
        <p:spPr>
          <a:xfrm>
            <a:off x="762002" y="3843867"/>
            <a:ext cx="7281332"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pPr>
              <a:defRPr/>
            </a:pPr>
            <a:fld id="{DE4633CE-5F0C-4318-9FCB-C38EF83E1BCA}" type="slidenum">
              <a:rPr lang="en-US" smtClean="0"/>
              <a:pPr>
                <a:defRPr/>
              </a:pPr>
              <a:t>‹#›</a:t>
            </a:fld>
            <a:endParaRPr lang="en-US" dirty="0"/>
          </a:p>
        </p:txBody>
      </p:sp>
    </p:spTree>
    <p:extLst>
      <p:ext uri="{BB962C8B-B14F-4D97-AF65-F5344CB8AC3E}">
        <p14:creationId xmlns:p14="http://schemas.microsoft.com/office/powerpoint/2010/main" val="1539463519"/>
      </p:ext>
    </p:extLst>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8077200" cy="2895600"/>
          </a:xfrm>
        </p:spPr>
        <p:txBody>
          <a:bodyPr anchor="ctr">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114800"/>
            <a:ext cx="6383552" cy="1905000"/>
          </a:xfrm>
        </p:spPr>
        <p:txBody>
          <a:bodyPr anchor="ctr">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DE4633CE-5F0C-4318-9FCB-C38EF83E1BCA}" type="slidenum">
              <a:rPr lang="en-US" smtClean="0"/>
              <a:pPr>
                <a:defRPr/>
              </a:pPr>
              <a:t>‹#›</a:t>
            </a:fld>
            <a:endParaRPr lang="en-US" dirty="0"/>
          </a:p>
        </p:txBody>
      </p:sp>
    </p:spTree>
    <p:extLst>
      <p:ext uri="{BB962C8B-B14F-4D97-AF65-F5344CB8AC3E}">
        <p14:creationId xmlns:p14="http://schemas.microsoft.com/office/powerpoint/2010/main" val="2135565279"/>
      </p:ext>
    </p:extLst>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56283" y="533400"/>
            <a:ext cx="6859787"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66800" y="3429000"/>
            <a:ext cx="6402467" cy="4826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533400" y="4301070"/>
            <a:ext cx="6382361" cy="171873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DE4633CE-5F0C-4318-9FCB-C38EF83E1BCA}" type="slidenum">
              <a:rPr lang="en-US" smtClean="0"/>
              <a:pPr>
                <a:defRPr/>
              </a:pPr>
              <a:t>‹#›</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459228314"/>
      </p:ext>
    </p:extLst>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533400" y="3429000"/>
            <a:ext cx="6382361" cy="1697400"/>
          </a:xfrm>
        </p:spPr>
        <p:txBody>
          <a:bodyPr anchor="b">
            <a:normAutofit/>
          </a:bodyPr>
          <a:lstStyle>
            <a:lvl1pPr algn="l">
              <a:defRPr sz="2800" b="0" cap="all"/>
            </a:lvl1pPr>
          </a:lstStyle>
          <a:p>
            <a:r>
              <a:rPr lang="en-US"/>
              <a:t>Click to edit Master title style</a:t>
            </a:r>
            <a:endParaRPr lang="en-US" dirty="0"/>
          </a:p>
        </p:txBody>
      </p:sp>
      <p:sp>
        <p:nvSpPr>
          <p:cNvPr id="3" name="Text Placeholder 2"/>
          <p:cNvSpPr>
            <a:spLocks noGrp="1"/>
          </p:cNvSpPr>
          <p:nvPr>
            <p:ph type="body" idx="1"/>
          </p:nvPr>
        </p:nvSpPr>
        <p:spPr>
          <a:xfrm>
            <a:off x="533400" y="5132980"/>
            <a:ext cx="6383552" cy="886819"/>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DE4633CE-5F0C-4318-9FCB-C38EF83E1BCA}" type="slidenum">
              <a:rPr lang="en-US" smtClean="0"/>
              <a:pPr>
                <a:defRPr/>
              </a:pPr>
              <a:t>‹#›</a:t>
            </a:fld>
            <a:endParaRPr lang="en-US" dirty="0"/>
          </a:p>
        </p:txBody>
      </p:sp>
    </p:spTree>
    <p:extLst>
      <p:ext uri="{BB962C8B-B14F-4D97-AF65-F5344CB8AC3E}">
        <p14:creationId xmlns:p14="http://schemas.microsoft.com/office/powerpoint/2010/main" val="2556618196"/>
      </p:ext>
    </p:extLst>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856284" y="533400"/>
            <a:ext cx="6859786" cy="2895600"/>
          </a:xfrm>
        </p:spPr>
        <p:txBody>
          <a:bodyPr anchor="ctr">
            <a:normAutofit/>
          </a:bodyPr>
          <a:lstStyle>
            <a:lvl1pPr algn="l">
              <a:defRPr sz="2800"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533400" y="3886200"/>
            <a:ext cx="6382361" cy="1049866"/>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953000"/>
            <a:ext cx="6382360" cy="10668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DE4633CE-5F0C-4318-9FCB-C38EF83E1BCA}" type="slidenum">
              <a:rPr lang="en-US" smtClean="0"/>
              <a:pPr>
                <a:defRPr/>
              </a:pPr>
              <a:t>‹#›</a:t>
            </a:fld>
            <a:endParaRPr lang="en-US" dirty="0"/>
          </a:p>
        </p:txBody>
      </p:sp>
      <p:sp>
        <p:nvSpPr>
          <p:cNvPr id="14" name="TextBox 13"/>
          <p:cNvSpPr txBox="1"/>
          <p:nvPr/>
        </p:nvSpPr>
        <p:spPr>
          <a:xfrm>
            <a:off x="228600" y="710624"/>
            <a:ext cx="457319"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7696200" y="2768601"/>
            <a:ext cx="457319"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684763022"/>
      </p:ext>
    </p:extLst>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533400" y="533400"/>
            <a:ext cx="7525658" cy="2895600"/>
          </a:xfrm>
        </p:spPr>
        <p:txBody>
          <a:bodyPr vert="horz" lIns="91440" tIns="45720" rIns="91440" bIns="45720" rtlCol="0" anchor="ctr">
            <a:normAutofit/>
          </a:bodyPr>
          <a:lstStyle>
            <a:lvl1pPr>
              <a:defRPr lang="en-US" sz="2800"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533400" y="3928534"/>
            <a:ext cx="6382361" cy="838200"/>
          </a:xfrm>
        </p:spPr>
        <p:txBody>
          <a:bodyPr vert="horz" lIns="91440" tIns="45720" rIns="91440" bIns="45720" rtlCol="0" anchor="b">
            <a:normAutofit/>
          </a:bodyPr>
          <a:lstStyle>
            <a:lvl1pPr>
              <a:buNone/>
              <a:defRPr lang="en-US" sz="2000"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533400" y="4766735"/>
            <a:ext cx="6382360" cy="1253065"/>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pPr>
              <a:defRPr/>
            </a:pPr>
            <a:fld id="{DE4633CE-5F0C-4318-9FCB-C38EF83E1BCA}" type="slidenum">
              <a:rPr lang="en-US" smtClean="0"/>
              <a:pPr>
                <a:defRPr/>
              </a:pPr>
              <a:t>‹#›</a:t>
            </a:fld>
            <a:endParaRPr lang="en-US" dirty="0"/>
          </a:p>
        </p:txBody>
      </p:sp>
    </p:spTree>
    <p:extLst>
      <p:ext uri="{BB962C8B-B14F-4D97-AF65-F5344CB8AC3E}">
        <p14:creationId xmlns:p14="http://schemas.microsoft.com/office/powerpoint/2010/main" val="716047317"/>
      </p:ext>
    </p:extLst>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lgn="l">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1"/>
            <a:ext cx="6554867" cy="376767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E4633CE-5F0C-4318-9FCB-C38EF83E1BCA}" type="slidenum">
              <a:rPr lang="en-US" smtClean="0"/>
              <a:pPr>
                <a:defRPr/>
              </a:pPr>
              <a:t>‹#›</a:t>
            </a:fld>
            <a:endParaRPr lang="en-US" dirty="0"/>
          </a:p>
        </p:txBody>
      </p:sp>
    </p:spTree>
    <p:extLst>
      <p:ext uri="{BB962C8B-B14F-4D97-AF65-F5344CB8AC3E}">
        <p14:creationId xmlns:p14="http://schemas.microsoft.com/office/powerpoint/2010/main" val="2575427296"/>
      </p:ext>
    </p:extLst>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66406" y="533400"/>
            <a:ext cx="2044194" cy="4419600"/>
          </a:xfrm>
        </p:spPr>
        <p:txBody>
          <a:bodyPr vert="eaVert">
            <a:normAutofit/>
          </a:bodyPr>
          <a:lstStyle>
            <a:lvl1pPr>
              <a:defRPr sz="2800"/>
            </a:lvl1pPr>
          </a:lstStyle>
          <a:p>
            <a:r>
              <a:rPr lang="en-US"/>
              <a:t>Click to edit Master title style</a:t>
            </a:r>
            <a:endParaRPr lang="en-US" dirty="0"/>
          </a:p>
        </p:txBody>
      </p:sp>
      <p:sp>
        <p:nvSpPr>
          <p:cNvPr id="3" name="Vertical Text Placeholder 2"/>
          <p:cNvSpPr>
            <a:spLocks noGrp="1"/>
          </p:cNvSpPr>
          <p:nvPr>
            <p:ph type="body" orient="vert" idx="1"/>
          </p:nvPr>
        </p:nvSpPr>
        <p:spPr>
          <a:xfrm>
            <a:off x="533400" y="533400"/>
            <a:ext cx="5850012" cy="5486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E4633CE-5F0C-4318-9FCB-C38EF83E1BCA}" type="slidenum">
              <a:rPr lang="en-US" smtClean="0"/>
              <a:pPr>
                <a:defRPr/>
              </a:pPr>
              <a:t>‹#›</a:t>
            </a:fld>
            <a:endParaRPr lang="en-US" dirty="0"/>
          </a:p>
        </p:txBody>
      </p:sp>
    </p:spTree>
    <p:extLst>
      <p:ext uri="{BB962C8B-B14F-4D97-AF65-F5344CB8AC3E}">
        <p14:creationId xmlns:p14="http://schemas.microsoft.com/office/powerpoint/2010/main" val="357699107"/>
      </p:ext>
    </p:extLst>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buFontTx/>
              <a:buBlip>
                <a:blip r:embed="rId2"/>
              </a:buBlip>
              <a:defRPr/>
            </a:lvl1pPr>
            <a:lvl2pPr>
              <a:buClr>
                <a:schemeClr val="tx1">
                  <a:lumMod val="65000"/>
                  <a:lumOff val="35000"/>
                </a:schemeClr>
              </a:buClr>
              <a:defRPr/>
            </a:lvl2pPr>
            <a:lvl3pPr>
              <a:buClr>
                <a:schemeClr val="tx1">
                  <a:lumMod val="65000"/>
                  <a:lumOff val="35000"/>
                </a:schemeClr>
              </a:buClr>
              <a:defRPr/>
            </a:lvl3pPr>
            <a:lvl4pPr>
              <a:buClr>
                <a:schemeClr val="tx1">
                  <a:lumMod val="65000"/>
                  <a:lumOff val="35000"/>
                </a:schemeClr>
              </a:buClr>
              <a:defRPr/>
            </a:lvl4pPr>
            <a:lvl5pPr>
              <a:buClr>
                <a:schemeClr val="tx1">
                  <a:lumMod val="65000"/>
                  <a:lumOff val="35000"/>
                </a:schemeClr>
              </a:buCl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10"/>
          <p:cNvSpPr>
            <a:spLocks noGrp="1"/>
          </p:cNvSpPr>
          <p:nvPr>
            <p:ph type="sldNum" sz="quarter" idx="11"/>
          </p:nvPr>
        </p:nvSpPr>
        <p:spPr/>
        <p:txBody>
          <a:bodyPr/>
          <a:lstStyle>
            <a:lvl1pPr>
              <a:defRPr/>
            </a:lvl1pPr>
          </a:lstStyle>
          <a:p>
            <a:pPr>
              <a:defRPr/>
            </a:pPr>
            <a:fld id="{A5B1E9C8-DB28-4CE8-909B-C1EAE1CB45AD}" type="slidenum">
              <a:rPr lang="en-US"/>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Content Placeholder 2"/>
          <p:cNvSpPr>
            <a:spLocks noGrp="1"/>
          </p:cNvSpPr>
          <p:nvPr>
            <p:ph idx="1"/>
          </p:nvPr>
        </p:nvSpPr>
        <p:spPr>
          <a:xfrm>
            <a:off x="685800" y="1981200"/>
            <a:ext cx="77724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10"/>
          <p:cNvSpPr>
            <a:spLocks noGrp="1"/>
          </p:cNvSpPr>
          <p:nvPr>
            <p:ph type="sldNum" sz="quarter" idx="11"/>
          </p:nvPr>
        </p:nvSpPr>
        <p:spPr/>
        <p:txBody>
          <a:bodyPr/>
          <a:lstStyle>
            <a:lvl1pPr>
              <a:defRPr/>
            </a:lvl1pPr>
          </a:lstStyle>
          <a:p>
            <a:pPr>
              <a:defRPr/>
            </a:pPr>
            <a:fld id="{9A07C5C9-53A3-4E55-9F2B-5C34E35F336A}"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167655"/>
            <a:ext cx="6554867" cy="1524000"/>
          </a:xfrm>
        </p:spPr>
        <p:txBody>
          <a:bodyPr>
            <a:normAutofit/>
          </a:bodyPr>
          <a:lstStyle>
            <a:lvl1pPr>
              <a:defRPr sz="2800"/>
            </a:lvl1pPr>
          </a:lstStyle>
          <a:p>
            <a:r>
              <a:rPr lang="en-US" dirty="0"/>
              <a:t>Click to edit Master title style</a:t>
            </a:r>
          </a:p>
        </p:txBody>
      </p:sp>
      <p:sp>
        <p:nvSpPr>
          <p:cNvPr id="3" name="Content Placeholder 2"/>
          <p:cNvSpPr>
            <a:spLocks noGrp="1"/>
          </p:cNvSpPr>
          <p:nvPr>
            <p:ph idx="1"/>
          </p:nvPr>
        </p:nvSpPr>
        <p:spPr>
          <a:xfrm>
            <a:off x="533400" y="1489166"/>
            <a:ext cx="8336280" cy="3974497"/>
          </a:xfrm>
        </p:spPr>
        <p:txBody>
          <a:bodyPr anchor="ctr"/>
          <a:lstStyle>
            <a:lvl1pPr>
              <a:defRPr sz="2800">
                <a:solidFill>
                  <a:schemeClr val="tx1"/>
                </a:solidFill>
              </a:defRPr>
            </a:lvl1pPr>
            <a:lvl2pPr>
              <a:defRPr sz="2400">
                <a:solidFill>
                  <a:schemeClr val="tx1"/>
                </a:solidFill>
              </a:defRPr>
            </a:lvl2pPr>
            <a:lvl3pPr>
              <a:defRPr sz="2000">
                <a:solidFill>
                  <a:schemeClr val="tx1"/>
                </a:solidFill>
              </a:defRPr>
            </a:lvl3pPr>
            <a:lvl4pPr>
              <a:defRPr>
                <a:solidFill>
                  <a:schemeClr val="tx1"/>
                </a:solidFill>
              </a:defRPr>
            </a:lvl4pPr>
            <a:lvl5pPr>
              <a:defRPr>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5" name="Footer Placeholder 4"/>
          <p:cNvSpPr>
            <a:spLocks noGrp="1"/>
          </p:cNvSpPr>
          <p:nvPr>
            <p:ph type="ftr" sz="quarter" idx="11"/>
          </p:nvPr>
        </p:nvSpPr>
        <p:spPr>
          <a:xfrm>
            <a:off x="533399" y="5596484"/>
            <a:ext cx="3085011" cy="940841"/>
          </a:xfrm>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tx1"/>
                </a:solidFill>
              </a:defRPr>
            </a:lvl1pPr>
          </a:lstStyle>
          <a:p>
            <a:pPr>
              <a:defRPr/>
            </a:pPr>
            <a:fld id="{DE4633CE-5F0C-4318-9FCB-C38EF83E1BCA}" type="slidenum">
              <a:rPr lang="en-US" smtClean="0"/>
              <a:pPr>
                <a:defRPr/>
              </a:pPr>
              <a:t>‹#›</a:t>
            </a:fld>
            <a:endParaRPr lang="en-US" dirty="0"/>
          </a:p>
        </p:txBody>
      </p:sp>
      <p:sp>
        <p:nvSpPr>
          <p:cNvPr id="8" name="TextBox 7">
            <a:extLst>
              <a:ext uri="{FF2B5EF4-FFF2-40B4-BE49-F238E27FC236}">
                <a16:creationId xmlns:a16="http://schemas.microsoft.com/office/drawing/2014/main" id="{3A89E3AF-DBBE-4EAB-B63C-D59B0A8B95DE}"/>
              </a:ext>
            </a:extLst>
          </p:cNvPr>
          <p:cNvSpPr txBox="1"/>
          <p:nvPr userDrawn="1"/>
        </p:nvSpPr>
        <p:spPr>
          <a:xfrm>
            <a:off x="2562720" y="6376736"/>
            <a:ext cx="4217821" cy="230832"/>
          </a:xfrm>
          <a:prstGeom prst="rect">
            <a:avLst/>
          </a:prstGeom>
          <a:noFill/>
        </p:spPr>
        <p:txBody>
          <a:bodyPr wrap="none" rtlCol="0">
            <a:spAutoFit/>
          </a:bodyPr>
          <a:lstStyle/>
          <a:p>
            <a:r>
              <a:rPr lang="en-US" sz="900" dirty="0"/>
              <a:t> COPYRIGHT and All other rights reserved Reliable Energy Analytics LLC 2020</a:t>
            </a:r>
          </a:p>
        </p:txBody>
      </p:sp>
    </p:spTree>
    <p:extLst>
      <p:ext uri="{BB962C8B-B14F-4D97-AF65-F5344CB8AC3E}">
        <p14:creationId xmlns:p14="http://schemas.microsoft.com/office/powerpoint/2010/main" val="245653254"/>
      </p:ext>
    </p:extLst>
  </p:cSld>
  <p:clrMapOvr>
    <a:masterClrMapping/>
  </p:clrMapOvr>
  <p:hf hdr="0" ftr="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3400" y="1981199"/>
            <a:ext cx="6402468" cy="2319867"/>
          </a:xfrm>
        </p:spPr>
        <p:txBody>
          <a:bodyPr anchor="b">
            <a:normAutofit/>
          </a:bodyPr>
          <a:lstStyle>
            <a:lvl1pPr algn="l">
              <a:defRPr sz="3200" b="0" cap="all"/>
            </a:lvl1pPr>
          </a:lstStyle>
          <a:p>
            <a:r>
              <a:rPr lang="en-US"/>
              <a:t>Click to edit Master title style</a:t>
            </a:r>
            <a:endParaRPr lang="en-US" dirty="0"/>
          </a:p>
        </p:txBody>
      </p:sp>
      <p:sp>
        <p:nvSpPr>
          <p:cNvPr id="3" name="Text Placeholder 2"/>
          <p:cNvSpPr>
            <a:spLocks noGrp="1"/>
          </p:cNvSpPr>
          <p:nvPr>
            <p:ph type="body" idx="1"/>
          </p:nvPr>
        </p:nvSpPr>
        <p:spPr>
          <a:xfrm>
            <a:off x="533400" y="4487333"/>
            <a:ext cx="6402467" cy="15324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pPr>
              <a:defRPr/>
            </a:pPr>
            <a:fld id="{DE4633CE-5F0C-4318-9FCB-C38EF83E1BCA}" type="slidenum">
              <a:rPr lang="en-US" smtClean="0"/>
              <a:pPr>
                <a:defRPr/>
              </a:pPr>
              <a:t>‹#›</a:t>
            </a:fld>
            <a:endParaRPr lang="en-US" dirty="0"/>
          </a:p>
        </p:txBody>
      </p:sp>
    </p:spTree>
    <p:extLst>
      <p:ext uri="{BB962C8B-B14F-4D97-AF65-F5344CB8AC3E}">
        <p14:creationId xmlns:p14="http://schemas.microsoft.com/office/powerpoint/2010/main" val="1514332624"/>
      </p:ext>
    </p:extLst>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11" name="Content Placeholder 3"/>
          <p:cNvSpPr>
            <a:spLocks noGrp="1"/>
          </p:cNvSpPr>
          <p:nvPr>
            <p:ph sz="half" idx="13"/>
          </p:nvPr>
        </p:nvSpPr>
        <p:spPr>
          <a:xfrm>
            <a:off x="533400" y="533400"/>
            <a:ext cx="3949967" cy="37676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4662362" y="533400"/>
            <a:ext cx="3948238" cy="37592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pPr>
              <a:defRPr/>
            </a:pPr>
            <a:fld id="{DE4633CE-5F0C-4318-9FCB-C38EF83E1BCA}" type="slidenum">
              <a:rPr lang="en-US" smtClean="0"/>
              <a:pPr>
                <a:defRPr/>
              </a:pPr>
              <a:t>‹#›</a:t>
            </a:fld>
            <a:endParaRPr lang="en-US" dirty="0"/>
          </a:p>
        </p:txBody>
      </p:sp>
    </p:spTree>
    <p:extLst>
      <p:ext uri="{BB962C8B-B14F-4D97-AF65-F5344CB8AC3E}">
        <p14:creationId xmlns:p14="http://schemas.microsoft.com/office/powerpoint/2010/main" val="2617870588"/>
      </p:ext>
    </p:extLst>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Text Placeholder 2"/>
          <p:cNvSpPr>
            <a:spLocks noGrp="1"/>
          </p:cNvSpPr>
          <p:nvPr>
            <p:ph type="body" idx="1"/>
          </p:nvPr>
        </p:nvSpPr>
        <p:spPr>
          <a:xfrm>
            <a:off x="762001" y="533400"/>
            <a:ext cx="3716866" cy="609600"/>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33399" y="1143000"/>
            <a:ext cx="3945467" cy="3158067"/>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855016" y="566738"/>
            <a:ext cx="3764051" cy="576262"/>
          </a:xfrm>
        </p:spPr>
        <p:txBody>
          <a:bodyPr anchor="b">
            <a:noAutofit/>
          </a:bodyPr>
          <a:lstStyle>
            <a:lvl1pPr marL="0" indent="0">
              <a:buNone/>
              <a:defRPr sz="2400" b="0" cap="all">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62362" y="1143000"/>
            <a:ext cx="3956705" cy="3149600"/>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pPr>
              <a:defRPr/>
            </a:pPr>
            <a:fld id="{DE4633CE-5F0C-4318-9FCB-C38EF83E1BCA}" type="slidenum">
              <a:rPr lang="en-US" smtClean="0"/>
              <a:pPr>
                <a:defRPr/>
              </a:pPr>
              <a:t>‹#›</a:t>
            </a:fld>
            <a:endParaRPr lang="en-US" dirty="0"/>
          </a:p>
        </p:txBody>
      </p:sp>
    </p:spTree>
    <p:extLst>
      <p:ext uri="{BB962C8B-B14F-4D97-AF65-F5344CB8AC3E}">
        <p14:creationId xmlns:p14="http://schemas.microsoft.com/office/powerpoint/2010/main" val="3699998402"/>
      </p:ext>
    </p:extLst>
  </p:cSld>
  <p:clrMapOvr>
    <a:masterClrMapping/>
  </p:clrMapOvr>
  <p:hf hdr="0" ft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533400" y="4495800"/>
            <a:ext cx="6554867" cy="1524000"/>
          </a:xfrm>
        </p:spPr>
        <p:txBody>
          <a:bodyPr>
            <a:normAutofit/>
          </a:bodyPr>
          <a:lstStyle>
            <a:lvl1pPr>
              <a:defRPr sz="3200"/>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pPr>
              <a:defRPr/>
            </a:pPr>
            <a:fld id="{DE4633CE-5F0C-4318-9FCB-C38EF83E1BCA}" type="slidenum">
              <a:rPr lang="en-US" smtClean="0"/>
              <a:pPr>
                <a:defRPr/>
              </a:pPr>
              <a:t>‹#›</a:t>
            </a:fld>
            <a:endParaRPr lang="en-US" dirty="0"/>
          </a:p>
        </p:txBody>
      </p:sp>
    </p:spTree>
    <p:extLst>
      <p:ext uri="{BB962C8B-B14F-4D97-AF65-F5344CB8AC3E}">
        <p14:creationId xmlns:p14="http://schemas.microsoft.com/office/powerpoint/2010/main" val="1969548584"/>
      </p:ext>
    </p:extLst>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3" name="Footer Placeholder 2"/>
          <p:cNvSpPr>
            <a:spLocks noGrp="1"/>
          </p:cNvSpPr>
          <p:nvPr>
            <p:ph type="ftr" sz="quarter" idx="11"/>
          </p:nvPr>
        </p:nvSpPr>
        <p:spPr>
          <a:xfrm>
            <a:off x="533400" y="6172200"/>
            <a:ext cx="6733674" cy="365125"/>
          </a:xfrm>
        </p:spPr>
        <p:txBody>
          <a:bodyPr/>
          <a:lstStyle/>
          <a:p>
            <a:r>
              <a:rPr lang="en-US" dirty="0"/>
              <a:t>                                                    </a:t>
            </a:r>
            <a:r>
              <a:rPr lang="en-US" dirty="0">
                <a:solidFill>
                  <a:schemeClr val="tx1"/>
                </a:solidFill>
              </a:rPr>
              <a:t>COPYRIGHT and All other rights reserved Reliable Energy Analytics LLC 2020 </a:t>
            </a:r>
          </a:p>
        </p:txBody>
      </p:sp>
      <p:sp>
        <p:nvSpPr>
          <p:cNvPr id="4" name="Slide Number Placeholder 3"/>
          <p:cNvSpPr>
            <a:spLocks noGrp="1"/>
          </p:cNvSpPr>
          <p:nvPr>
            <p:ph type="sldNum" sz="quarter" idx="12"/>
          </p:nvPr>
        </p:nvSpPr>
        <p:spPr/>
        <p:txBody>
          <a:bodyPr/>
          <a:lstStyle/>
          <a:p>
            <a:pPr>
              <a:defRPr/>
            </a:pPr>
            <a:fld id="{DE4633CE-5F0C-4318-9FCB-C38EF83E1BCA}" type="slidenum">
              <a:rPr lang="en-US" smtClean="0"/>
              <a:pPr>
                <a:defRPr/>
              </a:pPr>
              <a:t>‹#›</a:t>
            </a:fld>
            <a:endParaRPr lang="en-US" dirty="0"/>
          </a:p>
        </p:txBody>
      </p:sp>
    </p:spTree>
    <p:extLst>
      <p:ext uri="{BB962C8B-B14F-4D97-AF65-F5344CB8AC3E}">
        <p14:creationId xmlns:p14="http://schemas.microsoft.com/office/powerpoint/2010/main" val="31328415"/>
      </p:ext>
    </p:extLst>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18667" y="533400"/>
            <a:ext cx="3200400" cy="1524000"/>
          </a:xfrm>
        </p:spPr>
        <p:txBody>
          <a:bodyPr anchor="b">
            <a:normAutofit/>
          </a:bodyPr>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533399" y="533400"/>
            <a:ext cx="4438755" cy="54864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418667" y="2209802"/>
            <a:ext cx="32004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pPr>
              <a:defRPr/>
            </a:pPr>
            <a:fld id="{DE4633CE-5F0C-4318-9FCB-C38EF83E1BCA}" type="slidenum">
              <a:rPr lang="en-US" smtClean="0"/>
              <a:pPr>
                <a:defRPr/>
              </a:pPr>
              <a:t>‹#›</a:t>
            </a:fld>
            <a:endParaRPr lang="en-US" dirty="0"/>
          </a:p>
        </p:txBody>
      </p:sp>
    </p:spTree>
    <p:extLst>
      <p:ext uri="{BB962C8B-B14F-4D97-AF65-F5344CB8AC3E}">
        <p14:creationId xmlns:p14="http://schemas.microsoft.com/office/powerpoint/2010/main" val="302020516"/>
      </p:ext>
    </p:extLst>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95800" y="1447800"/>
            <a:ext cx="3563258" cy="1143000"/>
          </a:xfrm>
        </p:spPr>
        <p:txBody>
          <a:bodyPr anchor="b">
            <a:normAutofit/>
          </a:bodyPr>
          <a:lstStyle>
            <a:lvl1pPr algn="l">
              <a:defRPr sz="2400"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762000" y="914400"/>
            <a:ext cx="3280974" cy="48006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4496027" y="2743200"/>
            <a:ext cx="3564223" cy="2082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6" name="Footer Placeholder 5"/>
          <p:cNvSpPr>
            <a:spLocks noGrp="1"/>
          </p:cNvSpPr>
          <p:nvPr>
            <p:ph type="ftr" sz="quarter" idx="11"/>
          </p:nvPr>
        </p:nvSpPr>
        <p:spPr>
          <a:xfrm>
            <a:off x="533400" y="6172200"/>
            <a:ext cx="5811724" cy="365125"/>
          </a:xfrm>
        </p:spPr>
        <p:txBody>
          <a:bodyPr/>
          <a:lstStyle/>
          <a:p>
            <a:endParaRPr lang="en-US" dirty="0"/>
          </a:p>
        </p:txBody>
      </p:sp>
      <p:sp>
        <p:nvSpPr>
          <p:cNvPr id="7" name="Slide Number Placeholder 6"/>
          <p:cNvSpPr>
            <a:spLocks noGrp="1"/>
          </p:cNvSpPr>
          <p:nvPr>
            <p:ph type="sldNum" sz="quarter" idx="12"/>
          </p:nvPr>
        </p:nvSpPr>
        <p:spPr/>
        <p:txBody>
          <a:bodyPr/>
          <a:lstStyle/>
          <a:p>
            <a:pPr>
              <a:defRPr/>
            </a:pPr>
            <a:fld id="{DE4633CE-5F0C-4318-9FCB-C38EF83E1BCA}" type="slidenum">
              <a:rPr lang="en-US" smtClean="0"/>
              <a:pPr>
                <a:defRPr/>
              </a:pPr>
              <a:t>‹#›</a:t>
            </a:fld>
            <a:endParaRPr lang="en-US" dirty="0"/>
          </a:p>
        </p:txBody>
      </p:sp>
    </p:spTree>
    <p:extLst>
      <p:ext uri="{BB962C8B-B14F-4D97-AF65-F5344CB8AC3E}">
        <p14:creationId xmlns:p14="http://schemas.microsoft.com/office/powerpoint/2010/main" val="1138199883"/>
      </p:ext>
    </p:extLst>
  </p:cSld>
  <p:clrMapOvr>
    <a:masterClrMapping/>
  </p:clrMapOvr>
  <p:hf hdr="0" ftr="0"/>
</p:sldLayout>
</file>

<file path=ppt/slideMasters/_rels/slideMaster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685800" y="609600"/>
            <a:ext cx="7772400" cy="11430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title style</a:t>
            </a:r>
          </a:p>
        </p:txBody>
      </p:sp>
      <p:sp>
        <p:nvSpPr>
          <p:cNvPr id="2051" name="Rectangle 3"/>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 </a:t>
            </a:r>
          </a:p>
        </p:txBody>
      </p:sp>
      <p:sp>
        <p:nvSpPr>
          <p:cNvPr id="10" name="Date Placeholder 9"/>
          <p:cNvSpPr>
            <a:spLocks noGrp="1"/>
          </p:cNvSpPr>
          <p:nvPr>
            <p:ph type="dt" sz="half" idx="2"/>
          </p:nvPr>
        </p:nvSpPr>
        <p:spPr>
          <a:xfrm>
            <a:off x="1219200" y="6172200"/>
            <a:ext cx="3124200" cy="365125"/>
          </a:xfrm>
          <a:prstGeom prst="rect">
            <a:avLst/>
          </a:prstGeom>
        </p:spPr>
        <p:txBody>
          <a:bodyPr vert="horz" wrap="square" lIns="91440" tIns="45720" rIns="91440" bIns="45720" numCol="1" anchor="ctr" anchorCtr="0" compatLnSpc="1">
            <a:prstTxWarp prst="textNoShape">
              <a:avLst/>
            </a:prstTxWarp>
          </a:bodyPr>
          <a:lstStyle>
            <a:lvl1pPr eaLnBrk="0" hangingPunct="0">
              <a:defRPr sz="1000">
                <a:solidFill>
                  <a:srgbClr val="898989"/>
                </a:solidFill>
                <a:latin typeface="Arial" charset="0"/>
                <a:ea typeface="ＭＳ Ｐゴシック" pitchFamily="-112" charset="-128"/>
                <a:cs typeface="+mn-cs"/>
              </a:defRPr>
            </a:lvl1pPr>
          </a:lstStyle>
          <a:p>
            <a:pPr>
              <a:defRPr/>
            </a:pPr>
            <a:fld id="{0F9E7D00-2A27-4C03-9918-BB8F24A1AAC2}" type="datetime1">
              <a:rPr lang="en-US"/>
              <a:pPr>
                <a:defRPr/>
              </a:pPr>
              <a:t>6/20/2020</a:t>
            </a:fld>
            <a:endParaRPr lang="en-US" dirty="0"/>
          </a:p>
        </p:txBody>
      </p:sp>
      <p:sp>
        <p:nvSpPr>
          <p:cNvPr id="11" name="Slide Number Placeholder 10"/>
          <p:cNvSpPr>
            <a:spLocks noGrp="1"/>
          </p:cNvSpPr>
          <p:nvPr>
            <p:ph type="sldNum" sz="quarter" idx="4"/>
          </p:nvPr>
        </p:nvSpPr>
        <p:spPr>
          <a:xfrm>
            <a:off x="533400" y="6172200"/>
            <a:ext cx="685800" cy="365125"/>
          </a:xfrm>
          <a:prstGeom prst="rect">
            <a:avLst/>
          </a:prstGeom>
        </p:spPr>
        <p:txBody>
          <a:bodyPr vert="horz" wrap="square" lIns="91440" tIns="45720" rIns="91440" bIns="45720" numCol="1" anchor="ctr" anchorCtr="0" compatLnSpc="1">
            <a:prstTxWarp prst="textNoShape">
              <a:avLst/>
            </a:prstTxWarp>
          </a:bodyPr>
          <a:lstStyle>
            <a:lvl1pPr eaLnBrk="0" hangingPunct="0">
              <a:defRPr sz="1000">
                <a:solidFill>
                  <a:srgbClr val="898989"/>
                </a:solidFill>
                <a:latin typeface="Arial" charset="0"/>
                <a:ea typeface="ＭＳ Ｐゴシック" pitchFamily="-112" charset="-128"/>
                <a:cs typeface="+mn-cs"/>
              </a:defRPr>
            </a:lvl1pPr>
          </a:lstStyle>
          <a:p>
            <a:pPr>
              <a:defRPr/>
            </a:pPr>
            <a:fld id="{DE4633CE-5F0C-4318-9FCB-C38EF83E1BCA}" type="slidenum">
              <a:rPr lang="en-US"/>
              <a:pPr>
                <a:defRPr/>
              </a:pPr>
              <a:t>‹#›</a:t>
            </a:fld>
            <a:endParaRPr lang="en-US" dirty="0"/>
          </a:p>
        </p:txBody>
      </p:sp>
    </p:spTree>
  </p:cSld>
  <p:clrMap bg1="lt1" tx1="dk1" bg2="lt2" tx2="dk2" accent1="accent1" accent2="accent2" accent3="accent3" accent4="accent4" accent5="accent5" accent6="accent6" hlink="hlink" folHlink="folHlink"/>
  <p:hf hdr="0" ftr="0"/>
  <p:txStyles>
    <p:titleStyle>
      <a:lvl1pPr algn="l" rtl="0" eaLnBrk="0" fontAlgn="base" hangingPunct="0">
        <a:spcBef>
          <a:spcPct val="0"/>
        </a:spcBef>
        <a:spcAft>
          <a:spcPct val="0"/>
        </a:spcAft>
        <a:defRPr sz="3200" b="1">
          <a:solidFill>
            <a:schemeClr val="tx2"/>
          </a:solidFill>
          <a:latin typeface="+mj-lt"/>
          <a:ea typeface="ＭＳ Ｐゴシック" pitchFamily="-112" charset="-128"/>
          <a:cs typeface="ＭＳ Ｐゴシック" pitchFamily="-112" charset="-128"/>
        </a:defRPr>
      </a:lvl1pPr>
      <a:lvl2pPr algn="l" rtl="0" eaLnBrk="0" fontAlgn="base" hangingPunct="0">
        <a:spcBef>
          <a:spcPct val="0"/>
        </a:spcBef>
        <a:spcAft>
          <a:spcPct val="0"/>
        </a:spcAft>
        <a:defRPr sz="3200" b="1">
          <a:solidFill>
            <a:schemeClr val="tx2"/>
          </a:solidFill>
          <a:latin typeface="Verdana" pitchFamily="-112" charset="0"/>
          <a:ea typeface="ＭＳ Ｐゴシック" pitchFamily="28" charset="-128"/>
          <a:cs typeface="ＭＳ Ｐゴシック" pitchFamily="28" charset="-128"/>
        </a:defRPr>
      </a:lvl2pPr>
      <a:lvl3pPr algn="l" rtl="0" eaLnBrk="0" fontAlgn="base" hangingPunct="0">
        <a:spcBef>
          <a:spcPct val="0"/>
        </a:spcBef>
        <a:spcAft>
          <a:spcPct val="0"/>
        </a:spcAft>
        <a:defRPr sz="3200" b="1">
          <a:solidFill>
            <a:schemeClr val="tx2"/>
          </a:solidFill>
          <a:latin typeface="Verdana" pitchFamily="-112" charset="0"/>
          <a:ea typeface="ＭＳ Ｐゴシック" pitchFamily="28" charset="-128"/>
          <a:cs typeface="ＭＳ Ｐゴシック" pitchFamily="28" charset="-128"/>
        </a:defRPr>
      </a:lvl3pPr>
      <a:lvl4pPr algn="l" rtl="0" eaLnBrk="0" fontAlgn="base" hangingPunct="0">
        <a:spcBef>
          <a:spcPct val="0"/>
        </a:spcBef>
        <a:spcAft>
          <a:spcPct val="0"/>
        </a:spcAft>
        <a:defRPr sz="3200" b="1">
          <a:solidFill>
            <a:schemeClr val="tx2"/>
          </a:solidFill>
          <a:latin typeface="Verdana" pitchFamily="-112" charset="0"/>
          <a:ea typeface="ＭＳ Ｐゴシック" pitchFamily="28" charset="-128"/>
          <a:cs typeface="ＭＳ Ｐゴシック" pitchFamily="28" charset="-128"/>
        </a:defRPr>
      </a:lvl4pPr>
      <a:lvl5pPr algn="l" rtl="0" eaLnBrk="0" fontAlgn="base" hangingPunct="0">
        <a:spcBef>
          <a:spcPct val="0"/>
        </a:spcBef>
        <a:spcAft>
          <a:spcPct val="0"/>
        </a:spcAft>
        <a:defRPr sz="3200" b="1">
          <a:solidFill>
            <a:schemeClr val="tx2"/>
          </a:solidFill>
          <a:latin typeface="Verdana" pitchFamily="-112" charset="0"/>
          <a:ea typeface="ＭＳ Ｐゴシック" pitchFamily="28" charset="-128"/>
          <a:cs typeface="ＭＳ Ｐゴシック" pitchFamily="28" charset="-128"/>
        </a:defRPr>
      </a:lvl5pPr>
      <a:lvl6pPr marL="457200" algn="l" rtl="0" eaLnBrk="1" fontAlgn="base" hangingPunct="1">
        <a:spcBef>
          <a:spcPct val="0"/>
        </a:spcBef>
        <a:spcAft>
          <a:spcPct val="0"/>
        </a:spcAft>
        <a:defRPr sz="3600" b="1">
          <a:solidFill>
            <a:schemeClr val="tx2"/>
          </a:solidFill>
          <a:latin typeface="Arial" pitchFamily="28" charset="0"/>
          <a:ea typeface="ＭＳ Ｐゴシック" pitchFamily="28" charset="-128"/>
          <a:cs typeface="ＭＳ Ｐゴシック" pitchFamily="28" charset="-128"/>
        </a:defRPr>
      </a:lvl6pPr>
      <a:lvl7pPr marL="914400" algn="l" rtl="0" eaLnBrk="1" fontAlgn="base" hangingPunct="1">
        <a:spcBef>
          <a:spcPct val="0"/>
        </a:spcBef>
        <a:spcAft>
          <a:spcPct val="0"/>
        </a:spcAft>
        <a:defRPr sz="3600" b="1">
          <a:solidFill>
            <a:schemeClr val="tx2"/>
          </a:solidFill>
          <a:latin typeface="Arial" pitchFamily="28" charset="0"/>
          <a:ea typeface="ＭＳ Ｐゴシック" pitchFamily="28" charset="-128"/>
          <a:cs typeface="ＭＳ Ｐゴシック" pitchFamily="28" charset="-128"/>
        </a:defRPr>
      </a:lvl7pPr>
      <a:lvl8pPr marL="1371600" algn="l" rtl="0" eaLnBrk="1" fontAlgn="base" hangingPunct="1">
        <a:spcBef>
          <a:spcPct val="0"/>
        </a:spcBef>
        <a:spcAft>
          <a:spcPct val="0"/>
        </a:spcAft>
        <a:defRPr sz="3600" b="1">
          <a:solidFill>
            <a:schemeClr val="tx2"/>
          </a:solidFill>
          <a:latin typeface="Arial" pitchFamily="28" charset="0"/>
          <a:ea typeface="ＭＳ Ｐゴシック" pitchFamily="28" charset="-128"/>
          <a:cs typeface="ＭＳ Ｐゴシック" pitchFamily="28" charset="-128"/>
        </a:defRPr>
      </a:lvl8pPr>
      <a:lvl9pPr marL="1828800" algn="l" rtl="0" eaLnBrk="1" fontAlgn="base" hangingPunct="1">
        <a:spcBef>
          <a:spcPct val="0"/>
        </a:spcBef>
        <a:spcAft>
          <a:spcPct val="0"/>
        </a:spcAft>
        <a:defRPr sz="3600" b="1">
          <a:solidFill>
            <a:schemeClr val="tx2"/>
          </a:solidFill>
          <a:latin typeface="Arial" pitchFamily="28"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Clr>
          <a:schemeClr val="bg2"/>
        </a:buClr>
        <a:buSzPct val="80000"/>
        <a:buBlip>
          <a:blip r:embed="rId2"/>
        </a:buBlip>
        <a:defRPr sz="2800">
          <a:solidFill>
            <a:schemeClr val="tx1"/>
          </a:solidFill>
          <a:latin typeface="+mn-lt"/>
          <a:ea typeface="ＭＳ Ｐゴシック" pitchFamily="-112" charset="-128"/>
          <a:cs typeface="ＭＳ Ｐゴシック" pitchFamily="-112" charset="-128"/>
        </a:defRPr>
      </a:lvl1pPr>
      <a:lvl2pPr marL="742950" indent="-285750" algn="l" rtl="0" eaLnBrk="0" fontAlgn="base" hangingPunct="0">
        <a:spcBef>
          <a:spcPct val="20000"/>
        </a:spcBef>
        <a:spcAft>
          <a:spcPct val="0"/>
        </a:spcAft>
        <a:buClr>
          <a:schemeClr val="bg2"/>
        </a:buClr>
        <a:buChar char="–"/>
        <a:defRPr sz="2600">
          <a:solidFill>
            <a:schemeClr val="tx1"/>
          </a:solidFill>
          <a:latin typeface="+mn-lt"/>
          <a:ea typeface="ＭＳ Ｐゴシック" pitchFamily="-112" charset="-128"/>
          <a:cs typeface="ＭＳ Ｐゴシック"/>
        </a:defRPr>
      </a:lvl2pPr>
      <a:lvl3pPr marL="1143000" indent="-228600" algn="l" rtl="0" eaLnBrk="0" fontAlgn="base" hangingPunct="0">
        <a:spcBef>
          <a:spcPct val="20000"/>
        </a:spcBef>
        <a:spcAft>
          <a:spcPct val="0"/>
        </a:spcAft>
        <a:buClr>
          <a:schemeClr val="bg2"/>
        </a:buClr>
        <a:buFont typeface="Wingdings" pitchFamily="2" charset="2"/>
        <a:buChar char="§"/>
        <a:defRPr sz="2200">
          <a:solidFill>
            <a:schemeClr val="tx1"/>
          </a:solidFill>
          <a:latin typeface="+mn-lt"/>
          <a:ea typeface="ＭＳ Ｐゴシック" pitchFamily="-112" charset="-128"/>
          <a:cs typeface="ＭＳ Ｐゴシック"/>
        </a:defRPr>
      </a:lvl3pPr>
      <a:lvl4pPr marL="1600200" indent="-228600" algn="l" rtl="0" eaLnBrk="0" fontAlgn="base" hangingPunct="0">
        <a:spcBef>
          <a:spcPct val="20000"/>
        </a:spcBef>
        <a:spcAft>
          <a:spcPct val="0"/>
        </a:spcAft>
        <a:buClr>
          <a:schemeClr val="bg2"/>
        </a:buClr>
        <a:buChar char="–"/>
        <a:defRPr sz="2000">
          <a:solidFill>
            <a:schemeClr val="tx1"/>
          </a:solidFill>
          <a:latin typeface="+mn-lt"/>
          <a:ea typeface="ＭＳ Ｐゴシック" pitchFamily="-112" charset="-128"/>
          <a:cs typeface="ＭＳ Ｐゴシック"/>
        </a:defRPr>
      </a:lvl4pPr>
      <a:lvl5pPr marL="2057400" indent="-228600" algn="l" rtl="0" eaLnBrk="0" fontAlgn="base" hangingPunct="0">
        <a:spcBef>
          <a:spcPct val="20000"/>
        </a:spcBef>
        <a:spcAft>
          <a:spcPct val="0"/>
        </a:spcAft>
        <a:buClr>
          <a:schemeClr val="bg2"/>
        </a:buClr>
        <a:buFont typeface="Wingdings" pitchFamily="2" charset="2"/>
        <a:buChar char="§"/>
        <a:defRPr>
          <a:solidFill>
            <a:schemeClr val="tx1"/>
          </a:solidFill>
          <a:latin typeface="+mn-lt"/>
          <a:ea typeface="ＭＳ Ｐゴシック" pitchFamily="-112" charset="-128"/>
          <a:cs typeface="ＭＳ Ｐゴシック"/>
        </a:defRPr>
      </a:lvl5pPr>
      <a:lvl6pPr marL="25146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itchFamily="28" charset="2"/>
        <a:buChar char="§"/>
        <a:defRPr>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6670675" y="3894667"/>
            <a:ext cx="2470456" cy="2658533"/>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533400" y="4495800"/>
            <a:ext cx="6554867" cy="1524000"/>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3400" y="533401"/>
            <a:ext cx="6554867" cy="3767670"/>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30245" y="6172203"/>
            <a:ext cx="1200463"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pPr>
              <a:defRPr/>
            </a:pPr>
            <a:fld id="{0F9E7D00-2A27-4C03-9918-BB8F24A1AAC2}" type="datetime1">
              <a:rPr lang="en-US" smtClean="0"/>
              <a:pPr>
                <a:defRPr/>
              </a:pPr>
              <a:t>6/20/2020</a:t>
            </a:fld>
            <a:endParaRPr lang="en-US" dirty="0"/>
          </a:p>
        </p:txBody>
      </p:sp>
      <p:sp>
        <p:nvSpPr>
          <p:cNvPr id="5" name="Footer Placeholder 4"/>
          <p:cNvSpPr>
            <a:spLocks noGrp="1"/>
          </p:cNvSpPr>
          <p:nvPr>
            <p:ph type="ftr" sz="quarter" idx="3"/>
          </p:nvPr>
        </p:nvSpPr>
        <p:spPr>
          <a:xfrm>
            <a:off x="533400" y="6172200"/>
            <a:ext cx="5811724"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7774426" y="5578478"/>
            <a:ext cx="856907" cy="669925"/>
          </a:xfrm>
          <a:prstGeom prst="rect">
            <a:avLst/>
          </a:prstGeom>
        </p:spPr>
        <p:txBody>
          <a:bodyPr vert="horz" lIns="91440" tIns="45720" rIns="91440" bIns="45720" rtlCol="0" anchor="b"/>
          <a:lstStyle>
            <a:lvl1pPr algn="r">
              <a:defRPr sz="2800" b="0" i="0">
                <a:solidFill>
                  <a:schemeClr val="bg2">
                    <a:lumMod val="50000"/>
                  </a:schemeClr>
                </a:solidFill>
                <a:effectLst/>
                <a:latin typeface="+mn-lt"/>
              </a:defRPr>
            </a:lvl1pPr>
          </a:lstStyle>
          <a:p>
            <a:pPr>
              <a:defRPr/>
            </a:pPr>
            <a:fld id="{DE4633CE-5F0C-4318-9FCB-C38EF83E1BCA}" type="slidenum">
              <a:rPr lang="en-US" smtClean="0"/>
              <a:pPr>
                <a:defRPr/>
              </a:pPr>
              <a:t>‹#›</a:t>
            </a:fld>
            <a:endParaRPr lang="en-US" dirty="0"/>
          </a:p>
        </p:txBody>
      </p:sp>
      <p:pic>
        <p:nvPicPr>
          <p:cNvPr id="14" name="Picture 13">
            <a:extLst>
              <a:ext uri="{FF2B5EF4-FFF2-40B4-BE49-F238E27FC236}">
                <a16:creationId xmlns:a16="http://schemas.microsoft.com/office/drawing/2014/main" id="{E691694D-0511-43AD-9AAA-297253A52414}"/>
              </a:ext>
            </a:extLst>
          </p:cNvPr>
          <p:cNvPicPr>
            <a:picLocks noChangeAspect="1"/>
          </p:cNvPicPr>
          <p:nvPr userDrawn="1"/>
        </p:nvPicPr>
        <p:blipFill>
          <a:blip r:embed="rId21"/>
          <a:stretch>
            <a:fillRect/>
          </a:stretch>
        </p:blipFill>
        <p:spPr>
          <a:xfrm>
            <a:off x="512667" y="6164675"/>
            <a:ext cx="1829373" cy="372650"/>
          </a:xfrm>
          <a:prstGeom prst="rect">
            <a:avLst/>
          </a:prstGeom>
        </p:spPr>
      </p:pic>
    </p:spTree>
    <p:extLst>
      <p:ext uri="{BB962C8B-B14F-4D97-AF65-F5344CB8AC3E}">
        <p14:creationId xmlns:p14="http://schemas.microsoft.com/office/powerpoint/2010/main" val="1870285052"/>
      </p:ext>
    </p:extLst>
  </p:cSld>
  <p:clrMap bg1="dk1" tx1="lt1" bg2="dk2" tx2="lt2" accent1="accent1" accent2="accent2" accent3="accent3" accent4="accent4" accent5="accent5" accent6="accent6" hlink="hlink" folHlink="folHlink"/>
  <p:sldLayoutIdLst>
    <p:sldLayoutId id="2147485605" r:id="rId1"/>
    <p:sldLayoutId id="2147485606" r:id="rId2"/>
    <p:sldLayoutId id="2147485607" r:id="rId3"/>
    <p:sldLayoutId id="2147485608" r:id="rId4"/>
    <p:sldLayoutId id="2147485609" r:id="rId5"/>
    <p:sldLayoutId id="2147485610" r:id="rId6"/>
    <p:sldLayoutId id="2147485611" r:id="rId7"/>
    <p:sldLayoutId id="2147485612" r:id="rId8"/>
    <p:sldLayoutId id="2147485613" r:id="rId9"/>
    <p:sldLayoutId id="2147485614" r:id="rId10"/>
    <p:sldLayoutId id="2147485615" r:id="rId11"/>
    <p:sldLayoutId id="2147485616" r:id="rId12"/>
    <p:sldLayoutId id="2147485617" r:id="rId13"/>
    <p:sldLayoutId id="2147485618" r:id="rId14"/>
    <p:sldLayoutId id="2147485619" r:id="rId15"/>
    <p:sldLayoutId id="2147485620" r:id="rId16"/>
    <p:sldLayoutId id="2147485621" r:id="rId17"/>
    <p:sldLayoutId id="2147485565" r:id="rId18"/>
    <p:sldLayoutId id="2147485555" r:id="rId19"/>
  </p:sldLayoutIdLst>
  <p:hf hdr="0" ftr="0"/>
  <p:txStyles>
    <p:titleStyle>
      <a:lvl1pPr algn="l" defTabSz="457200" rtl="0" eaLnBrk="1" latinLnBrk="0" hangingPunct="1">
        <a:spcBef>
          <a:spcPct val="0"/>
        </a:spcBef>
        <a:buNone/>
        <a:defRPr sz="32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sophos.com/en-us/labs/security-threat-report.aspx" TargetMode="External"/><Relationship Id="rId2" Type="http://schemas.openxmlformats.org/officeDocument/2006/relationships/hyperlink" Target="https://www.tripwire.com/state-of-security/featured/asus-security-update-live-update-tool-hacked/"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www.zdnet.com/article/lets-encrypt-to-revoke-3-million-certificates-on-march-4-due-to-bug/" TargetMode="Externa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www.amazon.com/Malwarebytes-Security-Virus-Cleaner-Anti-Malware/dp/B00GT4V5DM/ref=sr_1_5?keywords=anti-virus&amp;qid=1563543270&amp;s=gateway&amp;sr=8-5" TargetMode="External"/><Relationship Id="rId2" Type="http://schemas.openxmlformats.org/officeDocument/2006/relationships/hyperlink" Target="https://github.com/microsoft"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reliableenergyanalytics.com/" TargetMode="External"/><Relationship Id="rId2" Type="http://schemas.openxmlformats.org/officeDocument/2006/relationships/hyperlink" Target="mailto:dick@reliableenergyanalytics.com"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hyperlink" Target="https://reliableenergyanalytics.com/contact-us"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529E4-6353-4DAA-A8FC-EE1659C59D2E}"/>
              </a:ext>
            </a:extLst>
          </p:cNvPr>
          <p:cNvSpPr>
            <a:spLocks noGrp="1"/>
          </p:cNvSpPr>
          <p:nvPr>
            <p:ph type="title"/>
          </p:nvPr>
        </p:nvSpPr>
        <p:spPr/>
        <p:txBody>
          <a:bodyPr/>
          <a:lstStyle/>
          <a:p>
            <a:r>
              <a:rPr lang="en-US" dirty="0"/>
              <a:t>Derek Vadala S4 Talk - 2020</a:t>
            </a:r>
          </a:p>
        </p:txBody>
      </p:sp>
      <p:sp>
        <p:nvSpPr>
          <p:cNvPr id="4" name="Slide Number Placeholder 3">
            <a:extLst>
              <a:ext uri="{FF2B5EF4-FFF2-40B4-BE49-F238E27FC236}">
                <a16:creationId xmlns:a16="http://schemas.microsoft.com/office/drawing/2014/main" id="{9FA1D9A1-FC9D-4448-A3E3-A47D30758438}"/>
              </a:ext>
            </a:extLst>
          </p:cNvPr>
          <p:cNvSpPr>
            <a:spLocks noGrp="1"/>
          </p:cNvSpPr>
          <p:nvPr>
            <p:ph type="sldNum" sz="quarter" idx="12"/>
          </p:nvPr>
        </p:nvSpPr>
        <p:spPr/>
        <p:txBody>
          <a:bodyPr/>
          <a:lstStyle/>
          <a:p>
            <a:pPr>
              <a:defRPr/>
            </a:pPr>
            <a:fld id="{A5B1E9C8-DB28-4CE8-909B-C1EAE1CB45AD}" type="slidenum">
              <a:rPr lang="en-US" smtClean="0"/>
              <a:pPr>
                <a:defRPr/>
              </a:pPr>
              <a:t>1</a:t>
            </a:fld>
            <a:endParaRPr lang="en-US" dirty="0"/>
          </a:p>
        </p:txBody>
      </p:sp>
      <p:grpSp>
        <p:nvGrpSpPr>
          <p:cNvPr id="10" name="Group 9">
            <a:extLst>
              <a:ext uri="{FF2B5EF4-FFF2-40B4-BE49-F238E27FC236}">
                <a16:creationId xmlns:a16="http://schemas.microsoft.com/office/drawing/2014/main" id="{9DA622B9-78B4-4FC7-B383-83126FAAAEAE}"/>
              </a:ext>
            </a:extLst>
          </p:cNvPr>
          <p:cNvGrpSpPr/>
          <p:nvPr/>
        </p:nvGrpSpPr>
        <p:grpSpPr>
          <a:xfrm>
            <a:off x="159024" y="848141"/>
            <a:ext cx="8801633" cy="4983749"/>
            <a:chOff x="159024" y="848141"/>
            <a:chExt cx="8801633" cy="4983749"/>
          </a:xfrm>
        </p:grpSpPr>
        <p:pic>
          <p:nvPicPr>
            <p:cNvPr id="7" name="Picture 4">
              <a:extLst>
                <a:ext uri="{FF2B5EF4-FFF2-40B4-BE49-F238E27FC236}">
                  <a16:creationId xmlns:a16="http://schemas.microsoft.com/office/drawing/2014/main" id="{ACFDC894-0C2C-4710-982A-33586A79732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9024" y="848141"/>
              <a:ext cx="8801633" cy="4983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Rectangle 7">
              <a:extLst>
                <a:ext uri="{FF2B5EF4-FFF2-40B4-BE49-F238E27FC236}">
                  <a16:creationId xmlns:a16="http://schemas.microsoft.com/office/drawing/2014/main" id="{2FE72495-7E41-4CE8-A08B-AC7CBBC9EB21}"/>
                </a:ext>
              </a:extLst>
            </p:cNvPr>
            <p:cNvSpPr/>
            <p:nvPr/>
          </p:nvSpPr>
          <p:spPr>
            <a:xfrm>
              <a:off x="914400" y="1908313"/>
              <a:ext cx="1683026" cy="1520687"/>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26FF5408-6EC8-4E53-A9EA-8B437ABB0EFE}"/>
                </a:ext>
              </a:extLst>
            </p:cNvPr>
            <p:cNvSpPr/>
            <p:nvPr/>
          </p:nvSpPr>
          <p:spPr>
            <a:xfrm>
              <a:off x="6851373" y="1630015"/>
              <a:ext cx="1825487" cy="152400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81993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025E0-5025-465D-96B0-41BD066426DC}"/>
              </a:ext>
            </a:extLst>
          </p:cNvPr>
          <p:cNvSpPr>
            <a:spLocks noGrp="1"/>
          </p:cNvSpPr>
          <p:nvPr>
            <p:ph type="title"/>
          </p:nvPr>
        </p:nvSpPr>
        <p:spPr>
          <a:xfrm>
            <a:off x="685800" y="363413"/>
            <a:ext cx="7772400" cy="1143000"/>
          </a:xfrm>
        </p:spPr>
        <p:txBody>
          <a:bodyPr/>
          <a:lstStyle/>
          <a:p>
            <a:r>
              <a:rPr lang="en-US" dirty="0"/>
              <a:t>Theory vs Practice Digital Signatures</a:t>
            </a:r>
          </a:p>
        </p:txBody>
      </p:sp>
      <p:sp>
        <p:nvSpPr>
          <p:cNvPr id="6" name="Content Placeholder 2">
            <a:extLst>
              <a:ext uri="{FF2B5EF4-FFF2-40B4-BE49-F238E27FC236}">
                <a16:creationId xmlns:a16="http://schemas.microsoft.com/office/drawing/2014/main" id="{6BB004EE-29E7-43ED-A79C-9A4C277BFC1C}"/>
              </a:ext>
            </a:extLst>
          </p:cNvPr>
          <p:cNvSpPr>
            <a:spLocks noGrp="1"/>
          </p:cNvSpPr>
          <p:nvPr>
            <p:ph idx="1"/>
          </p:nvPr>
        </p:nvSpPr>
        <p:spPr>
          <a:xfrm>
            <a:off x="478316" y="1436072"/>
            <a:ext cx="8344842" cy="4114800"/>
          </a:xfrm>
        </p:spPr>
        <p:txBody>
          <a:bodyPr>
            <a:normAutofit lnSpcReduction="10000"/>
          </a:bodyPr>
          <a:lstStyle/>
          <a:p>
            <a:r>
              <a:rPr lang="en-US" dirty="0"/>
              <a:t>Digitally signed software provides a “veil” of trust that can be exploited</a:t>
            </a:r>
          </a:p>
          <a:p>
            <a:r>
              <a:rPr lang="en-US" dirty="0">
                <a:hlinkClick r:id="rId2"/>
              </a:rPr>
              <a:t>ASUS March 29, 2019 </a:t>
            </a:r>
            <a:r>
              <a:rPr lang="en-US" dirty="0"/>
              <a:t>Hackers successfully planted malware posing as an official ASUS security update and signed it with two of the company’s legitimate digital certificates</a:t>
            </a:r>
          </a:p>
          <a:p>
            <a:r>
              <a:rPr lang="en-US" dirty="0">
                <a:hlinkClick r:id="rId3"/>
              </a:rPr>
              <a:t>Sophos Threat Report 2020</a:t>
            </a:r>
            <a:r>
              <a:rPr lang="en-US" dirty="0"/>
              <a:t> Attackers minimize detection by digitally code-signing their ransomware with an Authenticode certificate</a:t>
            </a:r>
          </a:p>
        </p:txBody>
      </p:sp>
      <p:sp>
        <p:nvSpPr>
          <p:cNvPr id="4" name="Slide Number Placeholder 3">
            <a:extLst>
              <a:ext uri="{FF2B5EF4-FFF2-40B4-BE49-F238E27FC236}">
                <a16:creationId xmlns:a16="http://schemas.microsoft.com/office/drawing/2014/main" id="{3E057DDB-F066-465E-943E-FA2D6D43DCC6}"/>
              </a:ext>
            </a:extLst>
          </p:cNvPr>
          <p:cNvSpPr>
            <a:spLocks noGrp="1"/>
          </p:cNvSpPr>
          <p:nvPr>
            <p:ph type="sldNum" sz="quarter" idx="12"/>
          </p:nvPr>
        </p:nvSpPr>
        <p:spPr/>
        <p:txBody>
          <a:bodyPr/>
          <a:lstStyle/>
          <a:p>
            <a:pPr>
              <a:defRPr/>
            </a:pPr>
            <a:fld id="{A5B1E9C8-DB28-4CE8-909B-C1EAE1CB45AD}" type="slidenum">
              <a:rPr lang="en-US" smtClean="0"/>
              <a:pPr>
                <a:defRPr/>
              </a:pPr>
              <a:t>10</a:t>
            </a:fld>
            <a:endParaRPr lang="en-US" dirty="0"/>
          </a:p>
        </p:txBody>
      </p:sp>
    </p:spTree>
    <p:extLst>
      <p:ext uri="{BB962C8B-B14F-4D97-AF65-F5344CB8AC3E}">
        <p14:creationId xmlns:p14="http://schemas.microsoft.com/office/powerpoint/2010/main" val="1234386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28C1C2-90C7-4CF1-B7BE-02FE483061F9}"/>
              </a:ext>
            </a:extLst>
          </p:cNvPr>
          <p:cNvSpPr>
            <a:spLocks noGrp="1"/>
          </p:cNvSpPr>
          <p:nvPr>
            <p:ph type="title"/>
          </p:nvPr>
        </p:nvSpPr>
        <p:spPr>
          <a:xfrm>
            <a:off x="533400" y="-167655"/>
            <a:ext cx="8189495" cy="1524000"/>
          </a:xfrm>
        </p:spPr>
        <p:txBody>
          <a:bodyPr/>
          <a:lstStyle/>
          <a:p>
            <a:r>
              <a:rPr lang="en-US" dirty="0"/>
              <a:t>Theory vs Practice Digital Signatures</a:t>
            </a:r>
          </a:p>
        </p:txBody>
      </p:sp>
      <p:sp>
        <p:nvSpPr>
          <p:cNvPr id="3" name="Content Placeholder 2">
            <a:extLst>
              <a:ext uri="{FF2B5EF4-FFF2-40B4-BE49-F238E27FC236}">
                <a16:creationId xmlns:a16="http://schemas.microsoft.com/office/drawing/2014/main" id="{AF385BE8-C978-4A7C-9817-0CA6E933D1E3}"/>
              </a:ext>
            </a:extLst>
          </p:cNvPr>
          <p:cNvSpPr>
            <a:spLocks noGrp="1"/>
          </p:cNvSpPr>
          <p:nvPr>
            <p:ph idx="1"/>
          </p:nvPr>
        </p:nvSpPr>
        <p:spPr>
          <a:xfrm>
            <a:off x="533400" y="1191131"/>
            <a:ext cx="8336280" cy="4440979"/>
          </a:xfrm>
        </p:spPr>
        <p:txBody>
          <a:bodyPr/>
          <a:lstStyle/>
          <a:p>
            <a:r>
              <a:rPr lang="en-US" dirty="0"/>
              <a:t>Digitally signed malware ensures that you are receiving high integrity malware, that SHOULD NEVER BE INSTALLED!</a:t>
            </a:r>
          </a:p>
          <a:p>
            <a:r>
              <a:rPr lang="en-US" u="sng" dirty="0"/>
              <a:t>The confidence level % that a digitally signed software object is free of malicious taint is ZERO</a:t>
            </a:r>
          </a:p>
          <a:p>
            <a:r>
              <a:rPr lang="en-US" b="1" dirty="0">
                <a:hlinkClick r:id="rId2"/>
              </a:rPr>
              <a:t>Let's Encrypt to revoke 3 million certificates on March 4, 2020 due to software bug</a:t>
            </a:r>
            <a:endParaRPr lang="en-US" b="1" dirty="0"/>
          </a:p>
          <a:p>
            <a:endParaRPr lang="en-US" u="sng" dirty="0"/>
          </a:p>
        </p:txBody>
      </p:sp>
      <p:sp>
        <p:nvSpPr>
          <p:cNvPr id="4" name="Slide Number Placeholder 3">
            <a:extLst>
              <a:ext uri="{FF2B5EF4-FFF2-40B4-BE49-F238E27FC236}">
                <a16:creationId xmlns:a16="http://schemas.microsoft.com/office/drawing/2014/main" id="{C1219E73-63EA-4C0C-8648-1C00E13AF446}"/>
              </a:ext>
            </a:extLst>
          </p:cNvPr>
          <p:cNvSpPr>
            <a:spLocks noGrp="1"/>
          </p:cNvSpPr>
          <p:nvPr>
            <p:ph type="sldNum" sz="quarter" idx="12"/>
          </p:nvPr>
        </p:nvSpPr>
        <p:spPr/>
        <p:txBody>
          <a:bodyPr/>
          <a:lstStyle/>
          <a:p>
            <a:pPr>
              <a:defRPr/>
            </a:pPr>
            <a:fld id="{A5B1E9C8-DB28-4CE8-909B-C1EAE1CB45AD}" type="slidenum">
              <a:rPr lang="en-US" smtClean="0"/>
              <a:pPr>
                <a:defRPr/>
              </a:pPr>
              <a:t>11</a:t>
            </a:fld>
            <a:endParaRPr lang="en-US" dirty="0"/>
          </a:p>
        </p:txBody>
      </p:sp>
    </p:spTree>
    <p:extLst>
      <p:ext uri="{BB962C8B-B14F-4D97-AF65-F5344CB8AC3E}">
        <p14:creationId xmlns:p14="http://schemas.microsoft.com/office/powerpoint/2010/main" val="11921035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452E0B-7387-411D-B409-90776A995F63}"/>
              </a:ext>
            </a:extLst>
          </p:cNvPr>
          <p:cNvSpPr>
            <a:spLocks noGrp="1"/>
          </p:cNvSpPr>
          <p:nvPr>
            <p:ph type="title"/>
          </p:nvPr>
        </p:nvSpPr>
        <p:spPr>
          <a:xfrm>
            <a:off x="685800" y="84218"/>
            <a:ext cx="7772400" cy="802105"/>
          </a:xfrm>
        </p:spPr>
        <p:txBody>
          <a:bodyPr>
            <a:normAutofit fontScale="90000"/>
          </a:bodyPr>
          <a:lstStyle/>
          <a:p>
            <a:r>
              <a:rPr lang="en-US" dirty="0"/>
              <a:t>Software verification CIP-010-3 (page 36)</a:t>
            </a:r>
          </a:p>
        </p:txBody>
      </p:sp>
      <p:sp>
        <p:nvSpPr>
          <p:cNvPr id="3" name="Content Placeholder 2">
            <a:extLst>
              <a:ext uri="{FF2B5EF4-FFF2-40B4-BE49-F238E27FC236}">
                <a16:creationId xmlns:a16="http://schemas.microsoft.com/office/drawing/2014/main" id="{832F8672-65F8-4BBB-8241-99950566198A}"/>
              </a:ext>
            </a:extLst>
          </p:cNvPr>
          <p:cNvSpPr>
            <a:spLocks noGrp="1"/>
          </p:cNvSpPr>
          <p:nvPr>
            <p:ph idx="1"/>
          </p:nvPr>
        </p:nvSpPr>
        <p:spPr>
          <a:xfrm>
            <a:off x="128337" y="609597"/>
            <a:ext cx="8646695" cy="5181600"/>
          </a:xfrm>
        </p:spPr>
        <p:txBody>
          <a:bodyPr/>
          <a:lstStyle/>
          <a:p>
            <a:pPr>
              <a:buFont typeface="Arial" panose="020B0604020202020204" pitchFamily="34" charset="0"/>
              <a:buChar char="•"/>
            </a:pPr>
            <a:r>
              <a:rPr lang="en-US" dirty="0"/>
              <a:t>The concept of software verification (</a:t>
            </a:r>
            <a:r>
              <a:rPr lang="en-US" b="1" u="sng" dirty="0"/>
              <a:t>verifying the identity of the software source and the integrity of the software obtained from the software source</a:t>
            </a:r>
            <a:r>
              <a:rPr lang="en-US" dirty="0"/>
              <a:t>) is a key control in preventing the introduction of malware or counterfeit software. </a:t>
            </a:r>
          </a:p>
          <a:p>
            <a:pPr>
              <a:buFont typeface="Arial" panose="020B0604020202020204" pitchFamily="34" charset="0"/>
              <a:buChar char="•"/>
            </a:pPr>
            <a:r>
              <a:rPr lang="en-US" dirty="0"/>
              <a:t>This objective is </a:t>
            </a:r>
            <a:r>
              <a:rPr lang="en-US" b="1" u="sng" dirty="0"/>
              <a:t>intended to reduce the likelihood that an attacker could exploit legitimate vendor patch management</a:t>
            </a:r>
          </a:p>
        </p:txBody>
      </p:sp>
      <p:sp>
        <p:nvSpPr>
          <p:cNvPr id="4" name="Slide Number Placeholder 3">
            <a:extLst>
              <a:ext uri="{FF2B5EF4-FFF2-40B4-BE49-F238E27FC236}">
                <a16:creationId xmlns:a16="http://schemas.microsoft.com/office/drawing/2014/main" id="{4AD8021A-FC3E-430D-B67F-9C9D10CBF325}"/>
              </a:ext>
            </a:extLst>
          </p:cNvPr>
          <p:cNvSpPr>
            <a:spLocks noGrp="1"/>
          </p:cNvSpPr>
          <p:nvPr>
            <p:ph type="sldNum" sz="quarter" idx="12"/>
          </p:nvPr>
        </p:nvSpPr>
        <p:spPr/>
        <p:txBody>
          <a:bodyPr/>
          <a:lstStyle/>
          <a:p>
            <a:pPr>
              <a:defRPr/>
            </a:pPr>
            <a:fld id="{A5B1E9C8-DB28-4CE8-909B-C1EAE1CB45AD}" type="slidenum">
              <a:rPr lang="en-US" smtClean="0"/>
              <a:pPr>
                <a:defRPr/>
              </a:pPr>
              <a:t>12</a:t>
            </a:fld>
            <a:endParaRPr lang="en-US" dirty="0"/>
          </a:p>
        </p:txBody>
      </p:sp>
    </p:spTree>
    <p:extLst>
      <p:ext uri="{BB962C8B-B14F-4D97-AF65-F5344CB8AC3E}">
        <p14:creationId xmlns:p14="http://schemas.microsoft.com/office/powerpoint/2010/main" val="36806001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F68F95-6B14-4718-AC24-D9FD4814CFF9}"/>
              </a:ext>
            </a:extLst>
          </p:cNvPr>
          <p:cNvSpPr>
            <a:spLocks noGrp="1"/>
          </p:cNvSpPr>
          <p:nvPr>
            <p:ph type="title"/>
          </p:nvPr>
        </p:nvSpPr>
        <p:spPr>
          <a:xfrm>
            <a:off x="533400" y="-167655"/>
            <a:ext cx="7575884" cy="1524000"/>
          </a:xfrm>
        </p:spPr>
        <p:txBody>
          <a:bodyPr/>
          <a:lstStyle/>
          <a:p>
            <a:r>
              <a:rPr lang="en-US" dirty="0"/>
              <a:t>Overarching Goal of SAG™ Methods </a:t>
            </a:r>
          </a:p>
        </p:txBody>
      </p:sp>
      <p:sp>
        <p:nvSpPr>
          <p:cNvPr id="3" name="Content Placeholder 2">
            <a:extLst>
              <a:ext uri="{FF2B5EF4-FFF2-40B4-BE49-F238E27FC236}">
                <a16:creationId xmlns:a16="http://schemas.microsoft.com/office/drawing/2014/main" id="{3E4923D7-825A-4D3F-9424-78E1701778F4}"/>
              </a:ext>
            </a:extLst>
          </p:cNvPr>
          <p:cNvSpPr>
            <a:spLocks noGrp="1"/>
          </p:cNvSpPr>
          <p:nvPr>
            <p:ph idx="1"/>
          </p:nvPr>
        </p:nvSpPr>
        <p:spPr>
          <a:xfrm>
            <a:off x="288758" y="1676402"/>
            <a:ext cx="8518358" cy="4114800"/>
          </a:xfrm>
        </p:spPr>
        <p:txBody>
          <a:bodyPr/>
          <a:lstStyle/>
          <a:p>
            <a:r>
              <a:rPr lang="en-US" dirty="0"/>
              <a:t>To fulfill FERC Order 850’s stated objective at 80 on page 49 (below) by implementing appropriate mitigating actions pertaining to software integrity and authenticity verification</a:t>
            </a:r>
          </a:p>
          <a:p>
            <a:pPr marL="400050" lvl="1" indent="0">
              <a:buNone/>
            </a:pPr>
            <a:r>
              <a:rPr lang="en-US" sz="2200" i="1" dirty="0"/>
              <a:t>The security objective of the supply chain risk management Reliability Standards is to “ensure that [r]</a:t>
            </a:r>
            <a:r>
              <a:rPr lang="en-US" sz="2200" i="1" dirty="0" err="1"/>
              <a:t>esponsible</a:t>
            </a:r>
            <a:r>
              <a:rPr lang="en-US" sz="2200" i="1" dirty="0"/>
              <a:t> [e]</a:t>
            </a:r>
            <a:r>
              <a:rPr lang="en-US" sz="2200" i="1" dirty="0" err="1"/>
              <a:t>ntities</a:t>
            </a:r>
            <a:r>
              <a:rPr lang="en-US" sz="2200" i="1" dirty="0"/>
              <a:t> consider the security, integrity, quality, and resilience of the supply chain, and take appropriate mitigating action …</a:t>
            </a:r>
          </a:p>
          <a:p>
            <a:pPr marL="0" indent="0">
              <a:buNone/>
            </a:pPr>
            <a:endParaRPr lang="en-US" dirty="0"/>
          </a:p>
        </p:txBody>
      </p:sp>
      <p:sp>
        <p:nvSpPr>
          <p:cNvPr id="4" name="Slide Number Placeholder 3">
            <a:extLst>
              <a:ext uri="{FF2B5EF4-FFF2-40B4-BE49-F238E27FC236}">
                <a16:creationId xmlns:a16="http://schemas.microsoft.com/office/drawing/2014/main" id="{8E88D2AE-B646-496A-8211-BDCEB7CB26D0}"/>
              </a:ext>
            </a:extLst>
          </p:cNvPr>
          <p:cNvSpPr>
            <a:spLocks noGrp="1"/>
          </p:cNvSpPr>
          <p:nvPr>
            <p:ph type="sldNum" sz="quarter" idx="12"/>
          </p:nvPr>
        </p:nvSpPr>
        <p:spPr/>
        <p:txBody>
          <a:bodyPr/>
          <a:lstStyle/>
          <a:p>
            <a:pPr>
              <a:defRPr/>
            </a:pPr>
            <a:fld id="{A5B1E9C8-DB28-4CE8-909B-C1EAE1CB45AD}" type="slidenum">
              <a:rPr lang="en-US" smtClean="0"/>
              <a:pPr>
                <a:defRPr/>
              </a:pPr>
              <a:t>13</a:t>
            </a:fld>
            <a:endParaRPr lang="en-US" dirty="0"/>
          </a:p>
        </p:txBody>
      </p:sp>
    </p:spTree>
    <p:extLst>
      <p:ext uri="{BB962C8B-B14F-4D97-AF65-F5344CB8AC3E}">
        <p14:creationId xmlns:p14="http://schemas.microsoft.com/office/powerpoint/2010/main" val="398603234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FBAF98-8CA3-4D5E-961D-09C49577C848}"/>
              </a:ext>
            </a:extLst>
          </p:cNvPr>
          <p:cNvSpPr>
            <a:spLocks noGrp="1"/>
          </p:cNvSpPr>
          <p:nvPr>
            <p:ph type="title"/>
          </p:nvPr>
        </p:nvSpPr>
        <p:spPr/>
        <p:txBody>
          <a:bodyPr/>
          <a:lstStyle/>
          <a:p>
            <a:r>
              <a:rPr lang="en-US" dirty="0"/>
              <a:t>SAG-PM™ Package Contents</a:t>
            </a:r>
          </a:p>
        </p:txBody>
      </p:sp>
      <p:sp>
        <p:nvSpPr>
          <p:cNvPr id="3" name="Content Placeholder 2">
            <a:extLst>
              <a:ext uri="{FF2B5EF4-FFF2-40B4-BE49-F238E27FC236}">
                <a16:creationId xmlns:a16="http://schemas.microsoft.com/office/drawing/2014/main" id="{B30BCBDA-4EC6-46A4-8061-D9CC2B8B3B45}"/>
              </a:ext>
            </a:extLst>
          </p:cNvPr>
          <p:cNvSpPr>
            <a:spLocks noGrp="1"/>
          </p:cNvSpPr>
          <p:nvPr>
            <p:ph idx="1"/>
          </p:nvPr>
        </p:nvSpPr>
        <p:spPr/>
        <p:txBody>
          <a:bodyPr/>
          <a:lstStyle/>
          <a:p>
            <a:r>
              <a:rPr lang="en-US" dirty="0"/>
              <a:t>Software Assurance Guardian Point Man application installation kit</a:t>
            </a:r>
          </a:p>
          <a:p>
            <a:r>
              <a:rPr lang="en-US" dirty="0"/>
              <a:t>Software License; Annual Subscription</a:t>
            </a:r>
          </a:p>
          <a:p>
            <a:r>
              <a:rPr lang="en-US" dirty="0"/>
              <a:t>Supply Chain Risk Management Implementation Plan section covering NERC CIP-010-3 R1, Part 1.6 requirements</a:t>
            </a:r>
          </a:p>
          <a:p>
            <a:r>
              <a:rPr lang="en-US" dirty="0"/>
              <a:t>90 Days of Customer Support</a:t>
            </a:r>
          </a:p>
        </p:txBody>
      </p:sp>
      <p:sp>
        <p:nvSpPr>
          <p:cNvPr id="4" name="Date Placeholder 3">
            <a:extLst>
              <a:ext uri="{FF2B5EF4-FFF2-40B4-BE49-F238E27FC236}">
                <a16:creationId xmlns:a16="http://schemas.microsoft.com/office/drawing/2014/main" id="{23D97C8B-4580-4D59-B140-F732D95619CF}"/>
              </a:ext>
            </a:extLst>
          </p:cNvPr>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5" name="Slide Number Placeholder 4">
            <a:extLst>
              <a:ext uri="{FF2B5EF4-FFF2-40B4-BE49-F238E27FC236}">
                <a16:creationId xmlns:a16="http://schemas.microsoft.com/office/drawing/2014/main" id="{306BDAB3-F275-4818-A0D8-8C642D1AAC03}"/>
              </a:ext>
            </a:extLst>
          </p:cNvPr>
          <p:cNvSpPr>
            <a:spLocks noGrp="1"/>
          </p:cNvSpPr>
          <p:nvPr>
            <p:ph type="sldNum" sz="quarter" idx="12"/>
          </p:nvPr>
        </p:nvSpPr>
        <p:spPr/>
        <p:txBody>
          <a:bodyPr/>
          <a:lstStyle/>
          <a:p>
            <a:pPr>
              <a:defRPr/>
            </a:pPr>
            <a:fld id="{DE4633CE-5F0C-4318-9FCB-C38EF83E1BCA}" type="slidenum">
              <a:rPr lang="en-US" smtClean="0"/>
              <a:pPr>
                <a:defRPr/>
              </a:pPr>
              <a:t>14</a:t>
            </a:fld>
            <a:endParaRPr lang="en-US" dirty="0"/>
          </a:p>
        </p:txBody>
      </p:sp>
    </p:spTree>
    <p:extLst>
      <p:ext uri="{BB962C8B-B14F-4D97-AF65-F5344CB8AC3E}">
        <p14:creationId xmlns:p14="http://schemas.microsoft.com/office/powerpoint/2010/main" val="3539075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35DBA9-1575-44E3-BA93-2E0F49F5A4E0}"/>
              </a:ext>
            </a:extLst>
          </p:cNvPr>
          <p:cNvSpPr>
            <a:spLocks noGrp="1"/>
          </p:cNvSpPr>
          <p:nvPr>
            <p:ph type="title"/>
          </p:nvPr>
        </p:nvSpPr>
        <p:spPr>
          <a:xfrm>
            <a:off x="685800" y="351692"/>
            <a:ext cx="7772400" cy="1400908"/>
          </a:xfrm>
        </p:spPr>
        <p:txBody>
          <a:bodyPr/>
          <a:lstStyle/>
          <a:p>
            <a:r>
              <a:rPr lang="en-US" dirty="0"/>
              <a:t>SAG Software Supply Chain</a:t>
            </a:r>
          </a:p>
        </p:txBody>
      </p:sp>
      <p:sp>
        <p:nvSpPr>
          <p:cNvPr id="3" name="Content Placeholder 2">
            <a:extLst>
              <a:ext uri="{FF2B5EF4-FFF2-40B4-BE49-F238E27FC236}">
                <a16:creationId xmlns:a16="http://schemas.microsoft.com/office/drawing/2014/main" id="{A90D02E4-4824-4EBB-8B46-869FC6738133}"/>
              </a:ext>
            </a:extLst>
          </p:cNvPr>
          <p:cNvSpPr>
            <a:spLocks noGrp="1"/>
          </p:cNvSpPr>
          <p:nvPr>
            <p:ph idx="1"/>
          </p:nvPr>
        </p:nvSpPr>
        <p:spPr>
          <a:xfrm>
            <a:off x="478316" y="1160585"/>
            <a:ext cx="7979884" cy="4935415"/>
          </a:xfrm>
        </p:spPr>
        <p:txBody>
          <a:bodyPr/>
          <a:lstStyle/>
          <a:p>
            <a:r>
              <a:rPr lang="en-US" sz="2000" b="1" u="sng" dirty="0"/>
              <a:t>Software Source Originator</a:t>
            </a:r>
            <a:r>
              <a:rPr lang="en-US" sz="2000" dirty="0"/>
              <a:t>: The entity that authored/published a software object and is the authorized licensor of the software i.e. Microsoft Corp</a:t>
            </a:r>
          </a:p>
          <a:p>
            <a:r>
              <a:rPr lang="en-US" sz="2000" b="1" u="sng" dirty="0"/>
              <a:t>Software Source</a:t>
            </a:r>
            <a:r>
              <a:rPr lang="en-US" sz="2000" dirty="0"/>
              <a:t>: The entity that made the software object available to a party wishing to utilize the software object, i.e. </a:t>
            </a:r>
            <a:r>
              <a:rPr lang="en-US" sz="2000" dirty="0">
                <a:hlinkClick r:id="rId2"/>
              </a:rPr>
              <a:t>https://github.com/microsoft</a:t>
            </a:r>
            <a:r>
              <a:rPr lang="en-US" sz="2000" dirty="0"/>
              <a:t> </a:t>
            </a:r>
          </a:p>
          <a:p>
            <a:r>
              <a:rPr lang="en-US" sz="2000" b="1" u="sng" dirty="0"/>
              <a:t>Software Source Location: </a:t>
            </a:r>
            <a:r>
              <a:rPr lang="en-US" sz="2000" dirty="0"/>
              <a:t>Physical location where the software object was obtained from, i.e. </a:t>
            </a:r>
            <a:r>
              <a:rPr lang="en-US" sz="2000" dirty="0">
                <a:hlinkClick r:id="rId3">
                  <a:extLst>
                    <a:ext uri="{A12FA001-AC4F-418D-AE19-62706E023703}">
                      <ahyp:hlinkClr xmlns:ahyp="http://schemas.microsoft.com/office/drawing/2018/hyperlinkcolor" val="tx"/>
                    </a:ext>
                  </a:extLst>
                </a:hlinkClick>
              </a:rPr>
              <a:t>Amazon Example: Malwarebytes Security: Virus Cleaner, Anti-Malware</a:t>
            </a:r>
            <a:endParaRPr lang="en-US" sz="2000" dirty="0"/>
          </a:p>
          <a:p>
            <a:pPr lvl="1"/>
            <a:r>
              <a:rPr lang="en-US" sz="2000" dirty="0"/>
              <a:t>Download instructions: </a:t>
            </a:r>
            <a:r>
              <a:rPr lang="en-US" sz="2000" b="1" dirty="0"/>
              <a:t>Open the Amazon Underground </a:t>
            </a:r>
            <a:r>
              <a:rPr lang="en-US" sz="2000" dirty="0"/>
              <a:t>on your device, then go to Menu → My Apps → Cloud → Refresh to see your newly purchased app to download and install. </a:t>
            </a:r>
          </a:p>
        </p:txBody>
      </p:sp>
      <p:sp>
        <p:nvSpPr>
          <p:cNvPr id="4" name="Slide Number Placeholder 3">
            <a:extLst>
              <a:ext uri="{FF2B5EF4-FFF2-40B4-BE49-F238E27FC236}">
                <a16:creationId xmlns:a16="http://schemas.microsoft.com/office/drawing/2014/main" id="{C7307C3D-ACA0-4964-BA01-CF74A98E52AD}"/>
              </a:ext>
            </a:extLst>
          </p:cNvPr>
          <p:cNvSpPr>
            <a:spLocks noGrp="1"/>
          </p:cNvSpPr>
          <p:nvPr>
            <p:ph type="sldNum" sz="quarter" idx="12"/>
          </p:nvPr>
        </p:nvSpPr>
        <p:spPr/>
        <p:txBody>
          <a:bodyPr/>
          <a:lstStyle/>
          <a:p>
            <a:pPr>
              <a:defRPr/>
            </a:pPr>
            <a:fld id="{A5B1E9C8-DB28-4CE8-909B-C1EAE1CB45AD}" type="slidenum">
              <a:rPr lang="en-US" smtClean="0"/>
              <a:pPr>
                <a:defRPr/>
              </a:pPr>
              <a:t>15</a:t>
            </a:fld>
            <a:endParaRPr lang="en-US" dirty="0"/>
          </a:p>
        </p:txBody>
      </p:sp>
    </p:spTree>
    <p:extLst>
      <p:ext uri="{BB962C8B-B14F-4D97-AF65-F5344CB8AC3E}">
        <p14:creationId xmlns:p14="http://schemas.microsoft.com/office/powerpoint/2010/main" val="8687144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381215-220C-4ACA-9AFB-FFB51B9E4BA1}"/>
              </a:ext>
            </a:extLst>
          </p:cNvPr>
          <p:cNvSpPr>
            <a:spLocks noGrp="1"/>
          </p:cNvSpPr>
          <p:nvPr>
            <p:ph type="title"/>
          </p:nvPr>
        </p:nvSpPr>
        <p:spPr/>
        <p:txBody>
          <a:bodyPr/>
          <a:lstStyle/>
          <a:p>
            <a:r>
              <a:rPr lang="en-US" dirty="0"/>
              <a:t>SAG-PM™ Process Flow</a:t>
            </a:r>
          </a:p>
        </p:txBody>
      </p:sp>
      <p:sp>
        <p:nvSpPr>
          <p:cNvPr id="4" name="Date Placeholder 3">
            <a:extLst>
              <a:ext uri="{FF2B5EF4-FFF2-40B4-BE49-F238E27FC236}">
                <a16:creationId xmlns:a16="http://schemas.microsoft.com/office/drawing/2014/main" id="{73A2EC26-BB0B-479C-BA0E-A943378840B5}"/>
              </a:ext>
            </a:extLst>
          </p:cNvPr>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5" name="Slide Number Placeholder 4">
            <a:extLst>
              <a:ext uri="{FF2B5EF4-FFF2-40B4-BE49-F238E27FC236}">
                <a16:creationId xmlns:a16="http://schemas.microsoft.com/office/drawing/2014/main" id="{3E16250E-2AA9-44B5-9F49-E40F7182FE17}"/>
              </a:ext>
            </a:extLst>
          </p:cNvPr>
          <p:cNvSpPr>
            <a:spLocks noGrp="1"/>
          </p:cNvSpPr>
          <p:nvPr>
            <p:ph type="sldNum" sz="quarter" idx="12"/>
          </p:nvPr>
        </p:nvSpPr>
        <p:spPr/>
        <p:txBody>
          <a:bodyPr/>
          <a:lstStyle/>
          <a:p>
            <a:pPr>
              <a:defRPr/>
            </a:pPr>
            <a:fld id="{DE4633CE-5F0C-4318-9FCB-C38EF83E1BCA}" type="slidenum">
              <a:rPr lang="en-US" smtClean="0"/>
              <a:pPr>
                <a:defRPr/>
              </a:pPr>
              <a:t>16</a:t>
            </a:fld>
            <a:endParaRPr lang="en-US" dirty="0"/>
          </a:p>
        </p:txBody>
      </p:sp>
      <p:sp>
        <p:nvSpPr>
          <p:cNvPr id="6" name="Rectangle: Rounded Corners 5">
            <a:extLst>
              <a:ext uri="{FF2B5EF4-FFF2-40B4-BE49-F238E27FC236}">
                <a16:creationId xmlns:a16="http://schemas.microsoft.com/office/drawing/2014/main" id="{44E52450-E5C9-4647-B236-6585F58D84D3}"/>
              </a:ext>
            </a:extLst>
          </p:cNvPr>
          <p:cNvSpPr/>
          <p:nvPr/>
        </p:nvSpPr>
        <p:spPr>
          <a:xfrm>
            <a:off x="212034" y="1038297"/>
            <a:ext cx="2504661" cy="96278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Customer Downloads Software Object</a:t>
            </a:r>
          </a:p>
        </p:txBody>
      </p:sp>
      <p:sp>
        <p:nvSpPr>
          <p:cNvPr id="7" name="Rectangle: Rounded Corners 6">
            <a:extLst>
              <a:ext uri="{FF2B5EF4-FFF2-40B4-BE49-F238E27FC236}">
                <a16:creationId xmlns:a16="http://schemas.microsoft.com/office/drawing/2014/main" id="{D438E6C5-7AF7-4296-947F-465C590565D5}"/>
              </a:ext>
            </a:extLst>
          </p:cNvPr>
          <p:cNvSpPr/>
          <p:nvPr/>
        </p:nvSpPr>
        <p:spPr>
          <a:xfrm>
            <a:off x="3054624" y="1044926"/>
            <a:ext cx="2504661" cy="962785"/>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800" dirty="0">
                <a:solidFill>
                  <a:schemeClr val="bg1"/>
                </a:solidFill>
              </a:rPr>
              <a:t>Customer runs </a:t>
            </a:r>
          </a:p>
          <a:p>
            <a:pPr algn="ctr"/>
            <a:r>
              <a:rPr lang="en-US" sz="1800" dirty="0">
                <a:solidFill>
                  <a:schemeClr val="bg1"/>
                </a:solidFill>
              </a:rPr>
              <a:t>SAG-PM to verify Software Object</a:t>
            </a:r>
          </a:p>
        </p:txBody>
      </p:sp>
      <p:cxnSp>
        <p:nvCxnSpPr>
          <p:cNvPr id="9" name="Straight Arrow Connector 8">
            <a:extLst>
              <a:ext uri="{FF2B5EF4-FFF2-40B4-BE49-F238E27FC236}">
                <a16:creationId xmlns:a16="http://schemas.microsoft.com/office/drawing/2014/main" id="{81508870-C2A7-4349-A7E1-C305520D6CC9}"/>
              </a:ext>
            </a:extLst>
          </p:cNvPr>
          <p:cNvCxnSpPr>
            <a:stCxn id="6" idx="3"/>
            <a:endCxn id="7" idx="1"/>
          </p:cNvCxnSpPr>
          <p:nvPr/>
        </p:nvCxnSpPr>
        <p:spPr>
          <a:xfrm>
            <a:off x="2716695" y="1519690"/>
            <a:ext cx="337929" cy="6629"/>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 name="Rectangle: Rounded Corners 9">
            <a:extLst>
              <a:ext uri="{FF2B5EF4-FFF2-40B4-BE49-F238E27FC236}">
                <a16:creationId xmlns:a16="http://schemas.microsoft.com/office/drawing/2014/main" id="{627BBF44-7AAD-4579-B8BC-8B814CF244CA}"/>
              </a:ext>
            </a:extLst>
          </p:cNvPr>
          <p:cNvSpPr/>
          <p:nvPr/>
        </p:nvSpPr>
        <p:spPr>
          <a:xfrm>
            <a:off x="1497495" y="2337014"/>
            <a:ext cx="6414054" cy="3089748"/>
          </a:xfrm>
          <a:prstGeom prst="round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mj-lt"/>
              <a:buAutoNum type="arabicPeriod"/>
            </a:pPr>
            <a:r>
              <a:rPr lang="en-US" sz="1600" dirty="0">
                <a:solidFill>
                  <a:schemeClr val="bg1"/>
                </a:solidFill>
              </a:rPr>
              <a:t>Perform introspection of software object looking for risk</a:t>
            </a:r>
          </a:p>
          <a:p>
            <a:pPr marL="342900" indent="-342900">
              <a:buFont typeface="+mj-lt"/>
              <a:buAutoNum type="arabicPeriod"/>
            </a:pPr>
            <a:r>
              <a:rPr lang="en-US" sz="1600" dirty="0">
                <a:solidFill>
                  <a:schemeClr val="bg1"/>
                </a:solidFill>
              </a:rPr>
              <a:t>Verify Download Server Source Location/Certificate</a:t>
            </a:r>
          </a:p>
          <a:p>
            <a:pPr marL="342900" indent="-342900">
              <a:buFont typeface="+mj-lt"/>
              <a:buAutoNum type="arabicPeriod"/>
            </a:pPr>
            <a:r>
              <a:rPr lang="en-US" sz="1600" dirty="0">
                <a:solidFill>
                  <a:schemeClr val="bg1"/>
                </a:solidFill>
              </a:rPr>
              <a:t>Perform Virus Scan using online Service</a:t>
            </a:r>
          </a:p>
          <a:p>
            <a:pPr marL="342900" indent="-342900">
              <a:buFont typeface="+mj-lt"/>
              <a:buAutoNum type="arabicPeriod"/>
            </a:pPr>
            <a:r>
              <a:rPr lang="en-US" sz="1600" dirty="0">
                <a:solidFill>
                  <a:schemeClr val="bg1"/>
                </a:solidFill>
              </a:rPr>
              <a:t>Verify Digital Signature of software object</a:t>
            </a:r>
          </a:p>
          <a:p>
            <a:pPr marL="342900" indent="-342900">
              <a:buFont typeface="+mj-lt"/>
              <a:buAutoNum type="arabicPeriod"/>
            </a:pPr>
            <a:r>
              <a:rPr lang="en-US" sz="1600" dirty="0">
                <a:solidFill>
                  <a:schemeClr val="bg1"/>
                </a:solidFill>
              </a:rPr>
              <a:t>Perform Vulnerability (CVE) Search</a:t>
            </a:r>
          </a:p>
          <a:p>
            <a:pPr marL="342900" indent="-342900">
              <a:buFont typeface="+mj-lt"/>
              <a:buAutoNum type="arabicPeriod"/>
            </a:pPr>
            <a:r>
              <a:rPr lang="en-US" sz="1600" dirty="0">
                <a:solidFill>
                  <a:schemeClr val="bg1"/>
                </a:solidFill>
              </a:rPr>
              <a:t>Perform Vendor Verification using Questionnaire data</a:t>
            </a:r>
          </a:p>
          <a:p>
            <a:pPr marL="342900" indent="-342900">
              <a:buFont typeface="+mj-lt"/>
              <a:buAutoNum type="arabicPeriod"/>
            </a:pPr>
            <a:r>
              <a:rPr lang="en-US" sz="1600" dirty="0">
                <a:solidFill>
                  <a:schemeClr val="bg1"/>
                </a:solidFill>
              </a:rPr>
              <a:t>Perform Man in the Middle Check</a:t>
            </a:r>
          </a:p>
          <a:p>
            <a:pPr marL="342900" indent="-342900">
              <a:buFont typeface="+mj-lt"/>
              <a:buAutoNum type="arabicPeriod"/>
            </a:pPr>
            <a:r>
              <a:rPr lang="en-US" sz="1600" dirty="0">
                <a:solidFill>
                  <a:schemeClr val="bg1"/>
                </a:solidFill>
              </a:rPr>
              <a:t>Generate SAGScore™ (Trustworthiness Score)</a:t>
            </a:r>
          </a:p>
          <a:p>
            <a:pPr marL="342900" indent="-342900">
              <a:buFont typeface="+mj-lt"/>
              <a:buAutoNum type="arabicPeriod"/>
            </a:pPr>
            <a:r>
              <a:rPr lang="en-US" sz="1600" dirty="0">
                <a:solidFill>
                  <a:schemeClr val="bg1"/>
                </a:solidFill>
              </a:rPr>
              <a:t>Generate CIP-010-3 R1, Part 1.6 Proof of Verification/Evidence record, SAGPOV™</a:t>
            </a:r>
          </a:p>
          <a:p>
            <a:pPr marL="342900" indent="-342900">
              <a:buFont typeface="+mj-lt"/>
              <a:buAutoNum type="arabicPeriod"/>
            </a:pPr>
            <a:r>
              <a:rPr lang="en-US" sz="1600" dirty="0">
                <a:solidFill>
                  <a:schemeClr val="bg1"/>
                </a:solidFill>
              </a:rPr>
              <a:t>Save all findings and results in F850CR evidence file</a:t>
            </a:r>
          </a:p>
          <a:p>
            <a:pPr marL="342900" indent="-342900">
              <a:buFont typeface="+mj-lt"/>
              <a:buAutoNum type="arabicPeriod"/>
            </a:pPr>
            <a:endParaRPr lang="en-US" sz="1600" dirty="0">
              <a:solidFill>
                <a:schemeClr val="bg1"/>
              </a:solidFill>
            </a:endParaRPr>
          </a:p>
        </p:txBody>
      </p:sp>
      <p:cxnSp>
        <p:nvCxnSpPr>
          <p:cNvPr id="14" name="Straight Arrow Connector 13">
            <a:extLst>
              <a:ext uri="{FF2B5EF4-FFF2-40B4-BE49-F238E27FC236}">
                <a16:creationId xmlns:a16="http://schemas.microsoft.com/office/drawing/2014/main" id="{F71008D9-9C5C-4AE4-AA1B-931F42446621}"/>
              </a:ext>
            </a:extLst>
          </p:cNvPr>
          <p:cNvCxnSpPr>
            <a:cxnSpLocks/>
            <a:stCxn id="7" idx="2"/>
            <a:endCxn id="10" idx="0"/>
          </p:cNvCxnSpPr>
          <p:nvPr/>
        </p:nvCxnSpPr>
        <p:spPr>
          <a:xfrm>
            <a:off x="4306955" y="2007711"/>
            <a:ext cx="397567" cy="329303"/>
          </a:xfrm>
          <a:prstGeom prst="straightConnector1">
            <a:avLst/>
          </a:prstGeom>
          <a:ln>
            <a:solidFill>
              <a:schemeClr val="bg1">
                <a:alpha val="6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5575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45369-5D2D-4234-A43A-746CA09308AE}"/>
              </a:ext>
            </a:extLst>
          </p:cNvPr>
          <p:cNvSpPr>
            <a:spLocks noGrp="1"/>
          </p:cNvSpPr>
          <p:nvPr>
            <p:ph type="title"/>
          </p:nvPr>
        </p:nvSpPr>
        <p:spPr>
          <a:xfrm>
            <a:off x="1648012" y="2191232"/>
            <a:ext cx="6554867" cy="1524000"/>
          </a:xfrm>
        </p:spPr>
        <p:txBody>
          <a:bodyPr/>
          <a:lstStyle/>
          <a:p>
            <a:r>
              <a:rPr lang="en-US" dirty="0"/>
              <a:t>SAG-PM™ demonstration</a:t>
            </a:r>
          </a:p>
        </p:txBody>
      </p:sp>
      <p:sp>
        <p:nvSpPr>
          <p:cNvPr id="4" name="Date Placeholder 3">
            <a:extLst>
              <a:ext uri="{FF2B5EF4-FFF2-40B4-BE49-F238E27FC236}">
                <a16:creationId xmlns:a16="http://schemas.microsoft.com/office/drawing/2014/main" id="{E289BFCC-8232-43F9-9947-64C70F91B53B}"/>
              </a:ext>
            </a:extLst>
          </p:cNvPr>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5" name="Slide Number Placeholder 4">
            <a:extLst>
              <a:ext uri="{FF2B5EF4-FFF2-40B4-BE49-F238E27FC236}">
                <a16:creationId xmlns:a16="http://schemas.microsoft.com/office/drawing/2014/main" id="{D361C9F1-0B32-41D1-A46B-9A3E6022EE0E}"/>
              </a:ext>
            </a:extLst>
          </p:cNvPr>
          <p:cNvSpPr>
            <a:spLocks noGrp="1"/>
          </p:cNvSpPr>
          <p:nvPr>
            <p:ph type="sldNum" sz="quarter" idx="12"/>
          </p:nvPr>
        </p:nvSpPr>
        <p:spPr/>
        <p:txBody>
          <a:bodyPr/>
          <a:lstStyle/>
          <a:p>
            <a:pPr>
              <a:defRPr/>
            </a:pPr>
            <a:fld id="{DE4633CE-5F0C-4318-9FCB-C38EF83E1BCA}" type="slidenum">
              <a:rPr lang="en-US" smtClean="0"/>
              <a:pPr>
                <a:defRPr/>
              </a:pPr>
              <a:t>17</a:t>
            </a:fld>
            <a:endParaRPr lang="en-US" dirty="0"/>
          </a:p>
        </p:txBody>
      </p:sp>
    </p:spTree>
    <p:extLst>
      <p:ext uri="{BB962C8B-B14F-4D97-AF65-F5344CB8AC3E}">
        <p14:creationId xmlns:p14="http://schemas.microsoft.com/office/powerpoint/2010/main" val="29827710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39B98-5E59-46CD-B223-0613CDDAF67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12AE84DE-32FB-437A-AD2C-E6FDBB0FEC45}"/>
              </a:ext>
            </a:extLst>
          </p:cNvPr>
          <p:cNvSpPr>
            <a:spLocks noGrp="1"/>
          </p:cNvSpPr>
          <p:nvPr>
            <p:ph idx="1"/>
          </p:nvPr>
        </p:nvSpPr>
        <p:spPr>
          <a:xfrm>
            <a:off x="414132" y="861392"/>
            <a:ext cx="8336280" cy="4602272"/>
          </a:xfrm>
        </p:spPr>
        <p:txBody>
          <a:bodyPr>
            <a:normAutofit fontScale="62500" lnSpcReduction="20000"/>
          </a:bodyPr>
          <a:lstStyle/>
          <a:p>
            <a:r>
              <a:rPr lang="en-US" dirty="0"/>
              <a:t>SAG-PM gives companies a means to verify software objects and supply chain actors resulting in a trustworthiness score, </a:t>
            </a:r>
            <a:r>
              <a:rPr lang="en-US" dirty="0" err="1"/>
              <a:t>SAGScore</a:t>
            </a:r>
            <a:endParaRPr lang="en-US" dirty="0"/>
          </a:p>
          <a:p>
            <a:r>
              <a:rPr lang="en-US" dirty="0"/>
              <a:t>Performs a comprehensive investigation involving seven steps, employing best practices</a:t>
            </a:r>
          </a:p>
          <a:p>
            <a:r>
              <a:rPr lang="en-US" dirty="0"/>
              <a:t>Provide customers with a proof of verification/evidence record as indicated by NERC CIP-010-3, R1, Part 1.6, Measures of proof</a:t>
            </a:r>
          </a:p>
          <a:p>
            <a:r>
              <a:rPr lang="en-US" dirty="0"/>
              <a:t>Capture the results of each investigation step and other contextual information in a file for posterity and auditing purposes</a:t>
            </a:r>
          </a:p>
          <a:p>
            <a:r>
              <a:rPr lang="en-US" dirty="0"/>
              <a:t>Areas that should be improved to aid programmatic verification:</a:t>
            </a:r>
          </a:p>
          <a:p>
            <a:pPr lvl="1"/>
            <a:r>
              <a:rPr lang="en-US" dirty="0"/>
              <a:t>JSON CVE results</a:t>
            </a:r>
          </a:p>
          <a:p>
            <a:pPr lvl="1"/>
            <a:r>
              <a:rPr lang="en-US" dirty="0"/>
              <a:t>CVE search using Boolean search criteria and defined parameters, i.e. Product name, version</a:t>
            </a:r>
          </a:p>
          <a:p>
            <a:pPr lvl="1"/>
            <a:r>
              <a:rPr lang="en-US" dirty="0"/>
              <a:t>Completed Vendor Questionnaires, either A2V  accessible or other means.</a:t>
            </a:r>
          </a:p>
        </p:txBody>
      </p:sp>
      <p:sp>
        <p:nvSpPr>
          <p:cNvPr id="4" name="Date Placeholder 3">
            <a:extLst>
              <a:ext uri="{FF2B5EF4-FFF2-40B4-BE49-F238E27FC236}">
                <a16:creationId xmlns:a16="http://schemas.microsoft.com/office/drawing/2014/main" id="{E889DF02-34FE-4777-88AE-E364E30F1589}"/>
              </a:ext>
            </a:extLst>
          </p:cNvPr>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5" name="Slide Number Placeholder 4">
            <a:extLst>
              <a:ext uri="{FF2B5EF4-FFF2-40B4-BE49-F238E27FC236}">
                <a16:creationId xmlns:a16="http://schemas.microsoft.com/office/drawing/2014/main" id="{4890B9F1-2BE8-4C6A-AF0B-484CB5B3AD57}"/>
              </a:ext>
            </a:extLst>
          </p:cNvPr>
          <p:cNvSpPr>
            <a:spLocks noGrp="1"/>
          </p:cNvSpPr>
          <p:nvPr>
            <p:ph type="sldNum" sz="quarter" idx="12"/>
          </p:nvPr>
        </p:nvSpPr>
        <p:spPr/>
        <p:txBody>
          <a:bodyPr/>
          <a:lstStyle/>
          <a:p>
            <a:pPr>
              <a:defRPr/>
            </a:pPr>
            <a:fld id="{DE4633CE-5F0C-4318-9FCB-C38EF83E1BCA}" type="slidenum">
              <a:rPr lang="en-US" smtClean="0"/>
              <a:pPr>
                <a:defRPr/>
              </a:pPr>
              <a:t>18</a:t>
            </a:fld>
            <a:endParaRPr lang="en-US" dirty="0"/>
          </a:p>
        </p:txBody>
      </p:sp>
    </p:spTree>
    <p:extLst>
      <p:ext uri="{BB962C8B-B14F-4D97-AF65-F5344CB8AC3E}">
        <p14:creationId xmlns:p14="http://schemas.microsoft.com/office/powerpoint/2010/main" val="9002068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51AC9-05B3-4AA8-BD28-F29CEDAAD34A}"/>
              </a:ext>
            </a:extLst>
          </p:cNvPr>
          <p:cNvSpPr>
            <a:spLocks noGrp="1"/>
          </p:cNvSpPr>
          <p:nvPr>
            <p:ph type="title"/>
          </p:nvPr>
        </p:nvSpPr>
        <p:spPr/>
        <p:txBody>
          <a:bodyPr/>
          <a:lstStyle/>
          <a:p>
            <a:r>
              <a:rPr lang="en-US" dirty="0"/>
              <a:t>Contact</a:t>
            </a:r>
          </a:p>
        </p:txBody>
      </p:sp>
      <p:sp>
        <p:nvSpPr>
          <p:cNvPr id="3" name="Content Placeholder 2">
            <a:extLst>
              <a:ext uri="{FF2B5EF4-FFF2-40B4-BE49-F238E27FC236}">
                <a16:creationId xmlns:a16="http://schemas.microsoft.com/office/drawing/2014/main" id="{D03DB3B4-74E7-4B0E-AC72-F5CDFD10CD91}"/>
              </a:ext>
            </a:extLst>
          </p:cNvPr>
          <p:cNvSpPr>
            <a:spLocks noGrp="1"/>
          </p:cNvSpPr>
          <p:nvPr>
            <p:ph idx="1"/>
          </p:nvPr>
        </p:nvSpPr>
        <p:spPr>
          <a:xfrm>
            <a:off x="533400" y="358184"/>
            <a:ext cx="8336280" cy="3974497"/>
          </a:xfrm>
        </p:spPr>
        <p:txBody>
          <a:bodyPr/>
          <a:lstStyle/>
          <a:p>
            <a:pPr marL="400050" lvl="1" indent="0" algn="ctr">
              <a:buNone/>
            </a:pPr>
            <a:r>
              <a:rPr lang="en-US" dirty="0"/>
              <a:t>Dick Brooks</a:t>
            </a:r>
          </a:p>
          <a:p>
            <a:pPr marL="400050" lvl="1" indent="0" algn="ctr">
              <a:buNone/>
            </a:pPr>
            <a:r>
              <a:rPr lang="en-US" dirty="0">
                <a:hlinkClick r:id="rId2"/>
              </a:rPr>
              <a:t>dick@reliableenergyanalytics.com</a:t>
            </a:r>
            <a:endParaRPr lang="en-US" dirty="0"/>
          </a:p>
          <a:p>
            <a:pPr marL="400050" lvl="1" indent="0" algn="ctr">
              <a:buNone/>
            </a:pPr>
            <a:r>
              <a:rPr lang="en-US" dirty="0">
                <a:hlinkClick r:id="rId3"/>
              </a:rPr>
              <a:t>https://reliableenergyanalytics.com/</a:t>
            </a:r>
            <a:r>
              <a:rPr lang="en-US" dirty="0"/>
              <a:t> </a:t>
            </a:r>
          </a:p>
          <a:p>
            <a:pPr marL="400050" lvl="1" indent="0" algn="ctr">
              <a:buNone/>
            </a:pPr>
            <a:endParaRPr lang="en-US" dirty="0"/>
          </a:p>
          <a:p>
            <a:pPr marL="400050" lvl="1" indent="0" algn="ctr">
              <a:buNone/>
            </a:pPr>
            <a:endParaRPr lang="en-US" dirty="0"/>
          </a:p>
        </p:txBody>
      </p:sp>
      <p:sp>
        <p:nvSpPr>
          <p:cNvPr id="4" name="Slide Number Placeholder 3">
            <a:extLst>
              <a:ext uri="{FF2B5EF4-FFF2-40B4-BE49-F238E27FC236}">
                <a16:creationId xmlns:a16="http://schemas.microsoft.com/office/drawing/2014/main" id="{890B1C1A-2994-47D8-BC23-EB5E28C7C76B}"/>
              </a:ext>
            </a:extLst>
          </p:cNvPr>
          <p:cNvSpPr>
            <a:spLocks noGrp="1"/>
          </p:cNvSpPr>
          <p:nvPr>
            <p:ph type="sldNum" sz="quarter" idx="12"/>
          </p:nvPr>
        </p:nvSpPr>
        <p:spPr/>
        <p:txBody>
          <a:bodyPr/>
          <a:lstStyle/>
          <a:p>
            <a:pPr>
              <a:defRPr/>
            </a:pPr>
            <a:fld id="{A5B1E9C8-DB28-4CE8-909B-C1EAE1CB45AD}" type="slidenum">
              <a:rPr lang="en-US" smtClean="0"/>
              <a:pPr>
                <a:defRPr/>
              </a:pPr>
              <a:t>19</a:t>
            </a:fld>
            <a:endParaRPr lang="en-US" dirty="0"/>
          </a:p>
        </p:txBody>
      </p:sp>
      <p:pic>
        <p:nvPicPr>
          <p:cNvPr id="6" name="Picture 5">
            <a:extLst>
              <a:ext uri="{FF2B5EF4-FFF2-40B4-BE49-F238E27FC236}">
                <a16:creationId xmlns:a16="http://schemas.microsoft.com/office/drawing/2014/main" id="{4C218F9D-B0F7-4739-865E-7C600D62B662}"/>
              </a:ext>
            </a:extLst>
          </p:cNvPr>
          <p:cNvPicPr>
            <a:picLocks noChangeAspect="1"/>
          </p:cNvPicPr>
          <p:nvPr/>
        </p:nvPicPr>
        <p:blipFill>
          <a:blip r:embed="rId4"/>
          <a:stretch>
            <a:fillRect/>
          </a:stretch>
        </p:blipFill>
        <p:spPr>
          <a:xfrm>
            <a:off x="451072" y="2693412"/>
            <a:ext cx="8230749" cy="1676634"/>
          </a:xfrm>
          <a:prstGeom prst="rect">
            <a:avLst/>
          </a:prstGeom>
        </p:spPr>
      </p:pic>
    </p:spTree>
    <p:extLst>
      <p:ext uri="{BB962C8B-B14F-4D97-AF65-F5344CB8AC3E}">
        <p14:creationId xmlns:p14="http://schemas.microsoft.com/office/powerpoint/2010/main" val="1795508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D507D-8545-4603-8390-12C3CB9379CC}"/>
              </a:ext>
            </a:extLst>
          </p:cNvPr>
          <p:cNvSpPr>
            <a:spLocks noGrp="1"/>
          </p:cNvSpPr>
          <p:nvPr>
            <p:ph type="title"/>
          </p:nvPr>
        </p:nvSpPr>
        <p:spPr>
          <a:xfrm>
            <a:off x="533400" y="-167655"/>
            <a:ext cx="8097308" cy="1524000"/>
          </a:xfrm>
        </p:spPr>
        <p:txBody>
          <a:bodyPr/>
          <a:lstStyle/>
          <a:p>
            <a:r>
              <a:rPr lang="en-US" dirty="0"/>
              <a:t>Risk Assessment Process and Scoring</a:t>
            </a:r>
          </a:p>
        </p:txBody>
      </p:sp>
      <p:sp>
        <p:nvSpPr>
          <p:cNvPr id="4" name="Date Placeholder 3">
            <a:extLst>
              <a:ext uri="{FF2B5EF4-FFF2-40B4-BE49-F238E27FC236}">
                <a16:creationId xmlns:a16="http://schemas.microsoft.com/office/drawing/2014/main" id="{4CA8DDF3-0A76-4E06-B0E5-2E4A01FBED16}"/>
              </a:ext>
            </a:extLst>
          </p:cNvPr>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5" name="Slide Number Placeholder 4">
            <a:extLst>
              <a:ext uri="{FF2B5EF4-FFF2-40B4-BE49-F238E27FC236}">
                <a16:creationId xmlns:a16="http://schemas.microsoft.com/office/drawing/2014/main" id="{357BEDE7-45FA-4CB6-9228-08B49D022EDD}"/>
              </a:ext>
            </a:extLst>
          </p:cNvPr>
          <p:cNvSpPr>
            <a:spLocks noGrp="1"/>
          </p:cNvSpPr>
          <p:nvPr>
            <p:ph type="sldNum" sz="quarter" idx="12"/>
          </p:nvPr>
        </p:nvSpPr>
        <p:spPr/>
        <p:txBody>
          <a:bodyPr/>
          <a:lstStyle/>
          <a:p>
            <a:pPr>
              <a:defRPr/>
            </a:pPr>
            <a:fld id="{DE4633CE-5F0C-4318-9FCB-C38EF83E1BCA}" type="slidenum">
              <a:rPr lang="en-US" smtClean="0"/>
              <a:pPr>
                <a:defRPr/>
              </a:pPr>
              <a:t>2</a:t>
            </a:fld>
            <a:endParaRPr lang="en-US" dirty="0"/>
          </a:p>
        </p:txBody>
      </p:sp>
      <p:pic>
        <p:nvPicPr>
          <p:cNvPr id="1026" name="Picture 2">
            <a:extLst>
              <a:ext uri="{FF2B5EF4-FFF2-40B4-BE49-F238E27FC236}">
                <a16:creationId xmlns:a16="http://schemas.microsoft.com/office/drawing/2014/main" id="{EA7B8F99-B9C1-4209-9B61-07886BF9420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275" y="1329986"/>
            <a:ext cx="8974749" cy="4328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7155626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04B5DF-96A4-425B-919D-7564C9DF49AC}"/>
              </a:ext>
            </a:extLst>
          </p:cNvPr>
          <p:cNvSpPr>
            <a:spLocks noGrp="1"/>
          </p:cNvSpPr>
          <p:nvPr>
            <p:ph type="title"/>
          </p:nvPr>
        </p:nvSpPr>
        <p:spPr>
          <a:xfrm>
            <a:off x="533400" y="-167655"/>
            <a:ext cx="7696200" cy="1524000"/>
          </a:xfrm>
        </p:spPr>
        <p:txBody>
          <a:bodyPr/>
          <a:lstStyle/>
          <a:p>
            <a:r>
              <a:rPr lang="en-US" dirty="0"/>
              <a:t>Sharing Evidence Data in Real Time</a:t>
            </a:r>
          </a:p>
        </p:txBody>
      </p:sp>
      <p:sp>
        <p:nvSpPr>
          <p:cNvPr id="4" name="Date Placeholder 3">
            <a:extLst>
              <a:ext uri="{FF2B5EF4-FFF2-40B4-BE49-F238E27FC236}">
                <a16:creationId xmlns:a16="http://schemas.microsoft.com/office/drawing/2014/main" id="{9B9A7ACE-A1C7-4F76-A16C-E9CE0DEF902F}"/>
              </a:ext>
            </a:extLst>
          </p:cNvPr>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5" name="Slide Number Placeholder 4">
            <a:extLst>
              <a:ext uri="{FF2B5EF4-FFF2-40B4-BE49-F238E27FC236}">
                <a16:creationId xmlns:a16="http://schemas.microsoft.com/office/drawing/2014/main" id="{B3447BD1-4702-4BDD-91C4-ED5E94892809}"/>
              </a:ext>
            </a:extLst>
          </p:cNvPr>
          <p:cNvSpPr>
            <a:spLocks noGrp="1"/>
          </p:cNvSpPr>
          <p:nvPr>
            <p:ph type="sldNum" sz="quarter" idx="12"/>
          </p:nvPr>
        </p:nvSpPr>
        <p:spPr/>
        <p:txBody>
          <a:bodyPr/>
          <a:lstStyle/>
          <a:p>
            <a:pPr>
              <a:defRPr/>
            </a:pPr>
            <a:fld id="{DE4633CE-5F0C-4318-9FCB-C38EF83E1BCA}" type="slidenum">
              <a:rPr lang="en-US" smtClean="0"/>
              <a:pPr>
                <a:defRPr/>
              </a:pPr>
              <a:t>3</a:t>
            </a:fld>
            <a:endParaRPr lang="en-US" dirty="0"/>
          </a:p>
        </p:txBody>
      </p:sp>
      <p:pic>
        <p:nvPicPr>
          <p:cNvPr id="2050" name="ydp76e5d1f1yiv5772416912Picture 3">
            <a:extLst>
              <a:ext uri="{FF2B5EF4-FFF2-40B4-BE49-F238E27FC236}">
                <a16:creationId xmlns:a16="http://schemas.microsoft.com/office/drawing/2014/main" id="{244F51E3-EE7B-4A31-8C0A-4F62C8548D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862" y="799896"/>
            <a:ext cx="7696200" cy="5176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5">
            <a:extLst>
              <a:ext uri="{FF2B5EF4-FFF2-40B4-BE49-F238E27FC236}">
                <a16:creationId xmlns:a16="http://schemas.microsoft.com/office/drawing/2014/main" id="{BCB15CFD-DE93-4E82-B666-D95F77C3709A}"/>
              </a:ext>
            </a:extLst>
          </p:cNvPr>
          <p:cNvSpPr/>
          <p:nvPr/>
        </p:nvSpPr>
        <p:spPr>
          <a:xfrm>
            <a:off x="4823792" y="868756"/>
            <a:ext cx="3339548" cy="2298514"/>
          </a:xfrm>
          <a:prstGeom prst="rect">
            <a:avLst/>
          </a:prstGeom>
          <a:noFill/>
          <a:ln w="635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536982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C54496-8CD7-4FB5-98C7-94B28B76D3E4}"/>
              </a:ext>
            </a:extLst>
          </p:cNvPr>
          <p:cNvSpPr>
            <a:spLocks noGrp="1"/>
          </p:cNvSpPr>
          <p:nvPr>
            <p:ph type="title"/>
          </p:nvPr>
        </p:nvSpPr>
        <p:spPr>
          <a:xfrm>
            <a:off x="533400" y="-167655"/>
            <a:ext cx="7762461" cy="1524000"/>
          </a:xfrm>
        </p:spPr>
        <p:txBody>
          <a:bodyPr/>
          <a:lstStyle/>
          <a:p>
            <a:r>
              <a:rPr lang="en-US" dirty="0"/>
              <a:t>Benefits of This Approach</a:t>
            </a:r>
          </a:p>
        </p:txBody>
      </p:sp>
      <p:sp>
        <p:nvSpPr>
          <p:cNvPr id="6" name="Content Placeholder 5">
            <a:extLst>
              <a:ext uri="{FF2B5EF4-FFF2-40B4-BE49-F238E27FC236}">
                <a16:creationId xmlns:a16="http://schemas.microsoft.com/office/drawing/2014/main" id="{958A2311-D017-4990-828F-930C29738E52}"/>
              </a:ext>
            </a:extLst>
          </p:cNvPr>
          <p:cNvSpPr>
            <a:spLocks noGrp="1"/>
          </p:cNvSpPr>
          <p:nvPr>
            <p:ph idx="1"/>
          </p:nvPr>
        </p:nvSpPr>
        <p:spPr>
          <a:xfrm>
            <a:off x="241850" y="1078346"/>
            <a:ext cx="8336280" cy="4500132"/>
          </a:xfrm>
        </p:spPr>
        <p:txBody>
          <a:bodyPr>
            <a:normAutofit fontScale="70000" lnSpcReduction="20000"/>
          </a:bodyPr>
          <a:lstStyle/>
          <a:p>
            <a:pPr lvl="0"/>
            <a:r>
              <a:rPr lang="en-US" dirty="0"/>
              <a:t>Remove the latency of reporting risk data to Credit Rating Agencies or Cyber Insurance Carriers</a:t>
            </a:r>
          </a:p>
          <a:p>
            <a:pPr lvl="0"/>
            <a:r>
              <a:rPr lang="en-US" dirty="0"/>
              <a:t>Provide high fidelity, real-time, standard risk assessment evidence data from covered parties to interested parties using common terms and semantics for improved data quality</a:t>
            </a:r>
          </a:p>
          <a:p>
            <a:pPr lvl="0"/>
            <a:r>
              <a:rPr lang="en-US" dirty="0"/>
              <a:t>Provides nearly instant insight of elevated risks taken by Public/Covered entities, enabling the Credit Report Agencies and Cyber Insurance Carriers to take appropriate action, e.g. adjust credit rating scores or increase cyber insurance policy premiums based on elevated risk positions.</a:t>
            </a:r>
          </a:p>
          <a:p>
            <a:pPr lvl="0"/>
            <a:r>
              <a:rPr lang="en-US" dirty="0"/>
              <a:t>Opportunity to increase revenues through transaction fees and storage of evidence data within the </a:t>
            </a:r>
            <a:r>
              <a:rPr lang="en-US" dirty="0" err="1"/>
              <a:t>SAGServer</a:t>
            </a:r>
            <a:endParaRPr lang="en-US" dirty="0"/>
          </a:p>
          <a:p>
            <a:pPr lvl="0"/>
            <a:r>
              <a:rPr lang="en-US" dirty="0"/>
              <a:t>Provide the credit rating agencies with the 5 STAR solution described by Derek Vadala in his S4 talk in January 2020</a:t>
            </a:r>
          </a:p>
          <a:p>
            <a:endParaRPr lang="en-US" dirty="0"/>
          </a:p>
        </p:txBody>
      </p:sp>
      <p:sp>
        <p:nvSpPr>
          <p:cNvPr id="4" name="Date Placeholder 3">
            <a:extLst>
              <a:ext uri="{FF2B5EF4-FFF2-40B4-BE49-F238E27FC236}">
                <a16:creationId xmlns:a16="http://schemas.microsoft.com/office/drawing/2014/main" id="{AE1918E8-0AA0-4E6A-85B5-B5F22BECD6BF}"/>
              </a:ext>
            </a:extLst>
          </p:cNvPr>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5" name="Slide Number Placeholder 4">
            <a:extLst>
              <a:ext uri="{FF2B5EF4-FFF2-40B4-BE49-F238E27FC236}">
                <a16:creationId xmlns:a16="http://schemas.microsoft.com/office/drawing/2014/main" id="{58A5995E-AB83-4B3D-95EA-6689F6E8AB35}"/>
              </a:ext>
            </a:extLst>
          </p:cNvPr>
          <p:cNvSpPr>
            <a:spLocks noGrp="1"/>
          </p:cNvSpPr>
          <p:nvPr>
            <p:ph type="sldNum" sz="quarter" idx="12"/>
          </p:nvPr>
        </p:nvSpPr>
        <p:spPr/>
        <p:txBody>
          <a:bodyPr/>
          <a:lstStyle/>
          <a:p>
            <a:pPr>
              <a:defRPr/>
            </a:pPr>
            <a:fld id="{DE4633CE-5F0C-4318-9FCB-C38EF83E1BCA}" type="slidenum">
              <a:rPr lang="en-US" smtClean="0"/>
              <a:pPr>
                <a:defRPr/>
              </a:pPr>
              <a:t>4</a:t>
            </a:fld>
            <a:endParaRPr lang="en-US" dirty="0"/>
          </a:p>
        </p:txBody>
      </p:sp>
    </p:spTree>
    <p:extLst>
      <p:ext uri="{BB962C8B-B14F-4D97-AF65-F5344CB8AC3E}">
        <p14:creationId xmlns:p14="http://schemas.microsoft.com/office/powerpoint/2010/main" val="33546928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02E945-E769-4DE5-9B18-915CA4BDCE95}"/>
              </a:ext>
            </a:extLst>
          </p:cNvPr>
          <p:cNvSpPr>
            <a:spLocks noGrp="1"/>
          </p:cNvSpPr>
          <p:nvPr>
            <p:ph type="title"/>
          </p:nvPr>
        </p:nvSpPr>
        <p:spPr/>
        <p:txBody>
          <a:bodyPr/>
          <a:lstStyle/>
          <a:p>
            <a:r>
              <a:rPr lang="en-US" dirty="0"/>
              <a:t>Summary</a:t>
            </a:r>
          </a:p>
        </p:txBody>
      </p:sp>
      <p:sp>
        <p:nvSpPr>
          <p:cNvPr id="3" name="Content Placeholder 2">
            <a:extLst>
              <a:ext uri="{FF2B5EF4-FFF2-40B4-BE49-F238E27FC236}">
                <a16:creationId xmlns:a16="http://schemas.microsoft.com/office/drawing/2014/main" id="{6A9D2A08-A381-42B7-93FC-D85F9C1E9370}"/>
              </a:ext>
            </a:extLst>
          </p:cNvPr>
          <p:cNvSpPr>
            <a:spLocks noGrp="1"/>
          </p:cNvSpPr>
          <p:nvPr>
            <p:ph idx="1"/>
          </p:nvPr>
        </p:nvSpPr>
        <p:spPr>
          <a:xfrm>
            <a:off x="533400" y="879565"/>
            <a:ext cx="8336280" cy="3974497"/>
          </a:xfrm>
        </p:spPr>
        <p:txBody>
          <a:bodyPr>
            <a:normAutofit fontScale="77500" lnSpcReduction="20000"/>
          </a:bodyPr>
          <a:lstStyle/>
          <a:p>
            <a:r>
              <a:rPr lang="en-US" dirty="0"/>
              <a:t>The SAG-PM™ risk assessment software platform is operational NOW</a:t>
            </a:r>
          </a:p>
          <a:p>
            <a:r>
              <a:rPr lang="en-US" dirty="0"/>
              <a:t>Risk Assessment evidence data can be delivered directly to an interested party with very little effort</a:t>
            </a:r>
          </a:p>
          <a:p>
            <a:r>
              <a:rPr lang="en-US" dirty="0"/>
              <a:t>SAG-PM utilizes the very reliable Amazon AWS infrastructure under the Amazon Activate program, provided by the IEEE </a:t>
            </a:r>
          </a:p>
          <a:p>
            <a:r>
              <a:rPr lang="en-US" dirty="0"/>
              <a:t>A SAG-PM demonstration can be provided upon request via the </a:t>
            </a:r>
            <a:r>
              <a:rPr lang="en-US" dirty="0">
                <a:hlinkClick r:id="rId2"/>
              </a:rPr>
              <a:t>Contact Form</a:t>
            </a:r>
            <a:endParaRPr lang="en-US" dirty="0"/>
          </a:p>
          <a:p>
            <a:endParaRPr lang="en-US" dirty="0"/>
          </a:p>
          <a:p>
            <a:pPr marL="0" indent="0">
              <a:buNone/>
            </a:pPr>
            <a:r>
              <a:rPr lang="en-US" b="1" i="1" dirty="0"/>
              <a:t>Never trust software, always verify and report!™</a:t>
            </a:r>
          </a:p>
        </p:txBody>
      </p:sp>
      <p:sp>
        <p:nvSpPr>
          <p:cNvPr id="4" name="Date Placeholder 3">
            <a:extLst>
              <a:ext uri="{FF2B5EF4-FFF2-40B4-BE49-F238E27FC236}">
                <a16:creationId xmlns:a16="http://schemas.microsoft.com/office/drawing/2014/main" id="{813CD30A-F429-40E0-A727-F7052E4A053D}"/>
              </a:ext>
            </a:extLst>
          </p:cNvPr>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5" name="Slide Number Placeholder 4">
            <a:extLst>
              <a:ext uri="{FF2B5EF4-FFF2-40B4-BE49-F238E27FC236}">
                <a16:creationId xmlns:a16="http://schemas.microsoft.com/office/drawing/2014/main" id="{DC29ABB0-205A-484A-AE41-F3A71060A384}"/>
              </a:ext>
            </a:extLst>
          </p:cNvPr>
          <p:cNvSpPr>
            <a:spLocks noGrp="1"/>
          </p:cNvSpPr>
          <p:nvPr>
            <p:ph type="sldNum" sz="quarter" idx="12"/>
          </p:nvPr>
        </p:nvSpPr>
        <p:spPr/>
        <p:txBody>
          <a:bodyPr/>
          <a:lstStyle/>
          <a:p>
            <a:pPr>
              <a:defRPr/>
            </a:pPr>
            <a:fld id="{DE4633CE-5F0C-4318-9FCB-C38EF83E1BCA}" type="slidenum">
              <a:rPr lang="en-US" smtClean="0"/>
              <a:pPr>
                <a:defRPr/>
              </a:pPr>
              <a:t>5</a:t>
            </a:fld>
            <a:endParaRPr lang="en-US" dirty="0"/>
          </a:p>
        </p:txBody>
      </p:sp>
    </p:spTree>
    <p:extLst>
      <p:ext uri="{BB962C8B-B14F-4D97-AF65-F5344CB8AC3E}">
        <p14:creationId xmlns:p14="http://schemas.microsoft.com/office/powerpoint/2010/main" val="1135383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A9E37E-7530-4205-ADBF-EA26A2662A93}"/>
              </a:ext>
            </a:extLst>
          </p:cNvPr>
          <p:cNvSpPr>
            <a:spLocks noGrp="1"/>
          </p:cNvSpPr>
          <p:nvPr>
            <p:ph type="title"/>
          </p:nvPr>
        </p:nvSpPr>
        <p:spPr>
          <a:xfrm>
            <a:off x="238539" y="1510748"/>
            <a:ext cx="8746435" cy="1918251"/>
          </a:xfrm>
        </p:spPr>
        <p:txBody>
          <a:bodyPr>
            <a:normAutofit fontScale="90000"/>
          </a:bodyPr>
          <a:lstStyle/>
          <a:p>
            <a:br>
              <a:rPr lang="en-US" dirty="0"/>
            </a:br>
            <a:br>
              <a:rPr lang="en-US" dirty="0"/>
            </a:br>
            <a:br>
              <a:rPr lang="en-US" dirty="0"/>
            </a:br>
            <a:br>
              <a:rPr lang="en-US" dirty="0"/>
            </a:br>
            <a:r>
              <a:rPr lang="en-US" dirty="0"/>
              <a:t>ADDITIONAL BACKGROUND SLIDES FOR REFERENCE</a:t>
            </a:r>
          </a:p>
        </p:txBody>
      </p:sp>
      <p:sp>
        <p:nvSpPr>
          <p:cNvPr id="4" name="Date Placeholder 3">
            <a:extLst>
              <a:ext uri="{FF2B5EF4-FFF2-40B4-BE49-F238E27FC236}">
                <a16:creationId xmlns:a16="http://schemas.microsoft.com/office/drawing/2014/main" id="{486F2EC3-86EF-4FBC-8245-433B8AC34C3B}"/>
              </a:ext>
            </a:extLst>
          </p:cNvPr>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5" name="Slide Number Placeholder 4">
            <a:extLst>
              <a:ext uri="{FF2B5EF4-FFF2-40B4-BE49-F238E27FC236}">
                <a16:creationId xmlns:a16="http://schemas.microsoft.com/office/drawing/2014/main" id="{89A1BA2E-5562-4F90-A91F-9250A05DF6F3}"/>
              </a:ext>
            </a:extLst>
          </p:cNvPr>
          <p:cNvSpPr>
            <a:spLocks noGrp="1"/>
          </p:cNvSpPr>
          <p:nvPr>
            <p:ph type="sldNum" sz="quarter" idx="12"/>
          </p:nvPr>
        </p:nvSpPr>
        <p:spPr/>
        <p:txBody>
          <a:bodyPr/>
          <a:lstStyle/>
          <a:p>
            <a:pPr>
              <a:defRPr/>
            </a:pPr>
            <a:fld id="{DE4633CE-5F0C-4318-9FCB-C38EF83E1BCA}" type="slidenum">
              <a:rPr lang="en-US" smtClean="0"/>
              <a:pPr>
                <a:defRPr/>
              </a:pPr>
              <a:t>6</a:t>
            </a:fld>
            <a:endParaRPr lang="en-US" dirty="0"/>
          </a:p>
        </p:txBody>
      </p:sp>
    </p:spTree>
    <p:extLst>
      <p:ext uri="{BB962C8B-B14F-4D97-AF65-F5344CB8AC3E}">
        <p14:creationId xmlns:p14="http://schemas.microsoft.com/office/powerpoint/2010/main" val="17875716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7E6353-1371-4FE9-AB56-3B64C774E312}"/>
              </a:ext>
            </a:extLst>
          </p:cNvPr>
          <p:cNvSpPr>
            <a:spLocks noGrp="1"/>
          </p:cNvSpPr>
          <p:nvPr>
            <p:ph type="title"/>
          </p:nvPr>
        </p:nvSpPr>
        <p:spPr/>
        <p:txBody>
          <a:bodyPr/>
          <a:lstStyle/>
          <a:p>
            <a:r>
              <a:rPr lang="en-US" dirty="0"/>
              <a:t>Focus of this demonstration</a:t>
            </a:r>
          </a:p>
        </p:txBody>
      </p:sp>
      <p:sp>
        <p:nvSpPr>
          <p:cNvPr id="3" name="Content Placeholder 2">
            <a:extLst>
              <a:ext uri="{FF2B5EF4-FFF2-40B4-BE49-F238E27FC236}">
                <a16:creationId xmlns:a16="http://schemas.microsoft.com/office/drawing/2014/main" id="{55C7381C-B047-4437-B3D3-CD297A6E8CD7}"/>
              </a:ext>
            </a:extLst>
          </p:cNvPr>
          <p:cNvSpPr>
            <a:spLocks noGrp="1"/>
          </p:cNvSpPr>
          <p:nvPr>
            <p:ph idx="1"/>
          </p:nvPr>
        </p:nvSpPr>
        <p:spPr>
          <a:xfrm>
            <a:off x="685800" y="1355562"/>
            <a:ext cx="7772400" cy="2209273"/>
          </a:xfrm>
        </p:spPr>
        <p:txBody>
          <a:bodyPr>
            <a:normAutofit/>
          </a:bodyPr>
          <a:lstStyle/>
          <a:p>
            <a:r>
              <a:rPr lang="en-US" dirty="0"/>
              <a:t>Verification of Software Object Integrity and Authenticity in the Supply Chain to protect electricity grids, based on NERC CIP-010-3 R1 Part 1.6</a:t>
            </a:r>
          </a:p>
        </p:txBody>
      </p:sp>
      <p:sp>
        <p:nvSpPr>
          <p:cNvPr id="4" name="Slide Number Placeholder 3">
            <a:extLst>
              <a:ext uri="{FF2B5EF4-FFF2-40B4-BE49-F238E27FC236}">
                <a16:creationId xmlns:a16="http://schemas.microsoft.com/office/drawing/2014/main" id="{0DE38AAC-1949-47FB-9501-9484993484BD}"/>
              </a:ext>
            </a:extLst>
          </p:cNvPr>
          <p:cNvSpPr>
            <a:spLocks noGrp="1"/>
          </p:cNvSpPr>
          <p:nvPr>
            <p:ph type="sldNum" sz="quarter" idx="12"/>
          </p:nvPr>
        </p:nvSpPr>
        <p:spPr/>
        <p:txBody>
          <a:bodyPr/>
          <a:lstStyle/>
          <a:p>
            <a:pPr>
              <a:defRPr/>
            </a:pPr>
            <a:fld id="{A5B1E9C8-DB28-4CE8-909B-C1EAE1CB45AD}" type="slidenum">
              <a:rPr lang="en-US" smtClean="0"/>
              <a:pPr>
                <a:defRPr/>
              </a:pPr>
              <a:t>7</a:t>
            </a:fld>
            <a:endParaRPr lang="en-US" dirty="0"/>
          </a:p>
        </p:txBody>
      </p:sp>
    </p:spTree>
    <p:extLst>
      <p:ext uri="{BB962C8B-B14F-4D97-AF65-F5344CB8AC3E}">
        <p14:creationId xmlns:p14="http://schemas.microsoft.com/office/powerpoint/2010/main" val="2724581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A147EC-9D64-4685-B217-E4F824FA598F}"/>
              </a:ext>
            </a:extLst>
          </p:cNvPr>
          <p:cNvSpPr>
            <a:spLocks noGrp="1"/>
          </p:cNvSpPr>
          <p:nvPr>
            <p:ph type="title"/>
          </p:nvPr>
        </p:nvSpPr>
        <p:spPr>
          <a:xfrm>
            <a:off x="533400" y="-167655"/>
            <a:ext cx="7722704" cy="1524000"/>
          </a:xfrm>
        </p:spPr>
        <p:txBody>
          <a:bodyPr/>
          <a:lstStyle/>
          <a:p>
            <a:r>
              <a:rPr lang="en-US" dirty="0"/>
              <a:t>NERC CIP-010-3 R1 Part 1.6 Requirements</a:t>
            </a:r>
            <a:br>
              <a:rPr lang="en-US" dirty="0"/>
            </a:br>
            <a:r>
              <a:rPr lang="en-US" dirty="0"/>
              <a:t>SAG Proof of Verification Evidence</a:t>
            </a:r>
          </a:p>
        </p:txBody>
      </p:sp>
      <p:sp>
        <p:nvSpPr>
          <p:cNvPr id="4" name="Date Placeholder 3">
            <a:extLst>
              <a:ext uri="{FF2B5EF4-FFF2-40B4-BE49-F238E27FC236}">
                <a16:creationId xmlns:a16="http://schemas.microsoft.com/office/drawing/2014/main" id="{72793980-A262-419F-9C3C-FDB27421A2C5}"/>
              </a:ext>
            </a:extLst>
          </p:cNvPr>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5" name="Slide Number Placeholder 4">
            <a:extLst>
              <a:ext uri="{FF2B5EF4-FFF2-40B4-BE49-F238E27FC236}">
                <a16:creationId xmlns:a16="http://schemas.microsoft.com/office/drawing/2014/main" id="{8D5180D6-7634-44FF-99D8-80271334CFD5}"/>
              </a:ext>
            </a:extLst>
          </p:cNvPr>
          <p:cNvSpPr>
            <a:spLocks noGrp="1"/>
          </p:cNvSpPr>
          <p:nvPr>
            <p:ph type="sldNum" sz="quarter" idx="12"/>
          </p:nvPr>
        </p:nvSpPr>
        <p:spPr/>
        <p:txBody>
          <a:bodyPr/>
          <a:lstStyle/>
          <a:p>
            <a:pPr>
              <a:defRPr/>
            </a:pPr>
            <a:fld id="{DE4633CE-5F0C-4318-9FCB-C38EF83E1BCA}" type="slidenum">
              <a:rPr lang="en-US" smtClean="0"/>
              <a:pPr>
                <a:defRPr/>
              </a:pPr>
              <a:t>8</a:t>
            </a:fld>
            <a:endParaRPr lang="en-US" dirty="0"/>
          </a:p>
        </p:txBody>
      </p:sp>
      <p:pic>
        <p:nvPicPr>
          <p:cNvPr id="1026" name="Picture 2">
            <a:extLst>
              <a:ext uri="{FF2B5EF4-FFF2-40B4-BE49-F238E27FC236}">
                <a16:creationId xmlns:a16="http://schemas.microsoft.com/office/drawing/2014/main" id="{F46F4655-72F8-45DB-A011-34383039DE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3643" y="1212814"/>
            <a:ext cx="7985323" cy="31736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1369265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92F80A-5316-45E3-8E0D-2ED4E9DCE0D1}"/>
              </a:ext>
            </a:extLst>
          </p:cNvPr>
          <p:cNvSpPr>
            <a:spLocks noGrp="1"/>
          </p:cNvSpPr>
          <p:nvPr>
            <p:ph type="title"/>
          </p:nvPr>
        </p:nvSpPr>
        <p:spPr/>
        <p:txBody>
          <a:bodyPr/>
          <a:lstStyle/>
          <a:p>
            <a:r>
              <a:rPr lang="en-US" dirty="0"/>
              <a:t>SAG-PM Drivers</a:t>
            </a:r>
          </a:p>
        </p:txBody>
      </p:sp>
      <p:sp>
        <p:nvSpPr>
          <p:cNvPr id="4" name="Date Placeholder 3">
            <a:extLst>
              <a:ext uri="{FF2B5EF4-FFF2-40B4-BE49-F238E27FC236}">
                <a16:creationId xmlns:a16="http://schemas.microsoft.com/office/drawing/2014/main" id="{EF0126DA-B012-44D9-8D33-F8A755B25ADE}"/>
              </a:ext>
            </a:extLst>
          </p:cNvPr>
          <p:cNvSpPr>
            <a:spLocks noGrp="1"/>
          </p:cNvSpPr>
          <p:nvPr>
            <p:ph type="dt" sz="half" idx="10"/>
          </p:nvPr>
        </p:nvSpPr>
        <p:spPr/>
        <p:txBody>
          <a:bodyPr/>
          <a:lstStyle/>
          <a:p>
            <a:pPr>
              <a:defRPr/>
            </a:pPr>
            <a:fld id="{0F9E7D00-2A27-4C03-9918-BB8F24A1AAC2}" type="datetime1">
              <a:rPr lang="en-US" smtClean="0"/>
              <a:pPr>
                <a:defRPr/>
              </a:pPr>
              <a:t>6/20/2020</a:t>
            </a:fld>
            <a:endParaRPr lang="en-US" dirty="0"/>
          </a:p>
        </p:txBody>
      </p:sp>
      <p:sp>
        <p:nvSpPr>
          <p:cNvPr id="5" name="Slide Number Placeholder 4">
            <a:extLst>
              <a:ext uri="{FF2B5EF4-FFF2-40B4-BE49-F238E27FC236}">
                <a16:creationId xmlns:a16="http://schemas.microsoft.com/office/drawing/2014/main" id="{9CC4F0F2-E12D-462B-91B1-E177018B0C0E}"/>
              </a:ext>
            </a:extLst>
          </p:cNvPr>
          <p:cNvSpPr>
            <a:spLocks noGrp="1"/>
          </p:cNvSpPr>
          <p:nvPr>
            <p:ph type="sldNum" sz="quarter" idx="12"/>
          </p:nvPr>
        </p:nvSpPr>
        <p:spPr/>
        <p:txBody>
          <a:bodyPr/>
          <a:lstStyle/>
          <a:p>
            <a:pPr>
              <a:defRPr/>
            </a:pPr>
            <a:fld id="{DE4633CE-5F0C-4318-9FCB-C38EF83E1BCA}" type="slidenum">
              <a:rPr lang="en-US" smtClean="0"/>
              <a:pPr>
                <a:defRPr/>
              </a:pPr>
              <a:t>9</a:t>
            </a:fld>
            <a:endParaRPr lang="en-US" dirty="0"/>
          </a:p>
        </p:txBody>
      </p:sp>
      <p:pic>
        <p:nvPicPr>
          <p:cNvPr id="6" name="Picture 5">
            <a:extLst>
              <a:ext uri="{FF2B5EF4-FFF2-40B4-BE49-F238E27FC236}">
                <a16:creationId xmlns:a16="http://schemas.microsoft.com/office/drawing/2014/main" id="{76D293AC-764F-4687-BAAF-7DD20F3D26F7}"/>
              </a:ext>
            </a:extLst>
          </p:cNvPr>
          <p:cNvPicPr>
            <a:picLocks noChangeAspect="1"/>
          </p:cNvPicPr>
          <p:nvPr/>
        </p:nvPicPr>
        <p:blipFill>
          <a:blip r:embed="rId2"/>
          <a:stretch>
            <a:fillRect/>
          </a:stretch>
        </p:blipFill>
        <p:spPr>
          <a:xfrm>
            <a:off x="756705" y="857903"/>
            <a:ext cx="7017721" cy="5256720"/>
          </a:xfrm>
          <a:prstGeom prst="rect">
            <a:avLst/>
          </a:prstGeom>
        </p:spPr>
      </p:pic>
    </p:spTree>
    <p:extLst>
      <p:ext uri="{BB962C8B-B14F-4D97-AF65-F5344CB8AC3E}">
        <p14:creationId xmlns:p14="http://schemas.microsoft.com/office/powerpoint/2010/main" val="4313669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PROJECT_OPEN" val="0"/>
</p:tagLst>
</file>

<file path=ppt/theme/theme1.xml><?xml version="1.0" encoding="utf-8"?>
<a:theme xmlns:a="http://schemas.openxmlformats.org/drawingml/2006/main" name="IEEE_customSlides">
  <a:themeElements>
    <a:clrScheme name="Custom 3">
      <a:dk1>
        <a:srgbClr val="000000"/>
      </a:dk1>
      <a:lt1>
        <a:srgbClr val="FFFFFF"/>
      </a:lt1>
      <a:dk2>
        <a:srgbClr val="005582"/>
      </a:dk2>
      <a:lt2>
        <a:srgbClr val="808080"/>
      </a:lt2>
      <a:accent1>
        <a:srgbClr val="DC5D26"/>
      </a:accent1>
      <a:accent2>
        <a:srgbClr val="52A93A"/>
      </a:accent2>
      <a:accent3>
        <a:srgbClr val="FFFFFF"/>
      </a:accent3>
      <a:accent4>
        <a:srgbClr val="000000"/>
      </a:accent4>
      <a:accent5>
        <a:srgbClr val="6C0521"/>
      </a:accent5>
      <a:accent6>
        <a:srgbClr val="477E27"/>
      </a:accent6>
      <a:hlink>
        <a:srgbClr val="0080FF"/>
      </a:hlink>
      <a:folHlink>
        <a:srgbClr val="481861"/>
      </a:folHlink>
    </a:clrScheme>
    <a:fontScheme name="Aspect">
      <a:maj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ajorFont>
      <a:minorFont>
        <a:latin typeface="Verdana"/>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28" charset="0"/>
            <a:ea typeface="ＭＳ Ｐゴシック" pitchFamily="28" charset="-128"/>
            <a:cs typeface="ＭＳ Ｐゴシック" pitchFamily="28"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28" charset="0"/>
            <a:ea typeface="ＭＳ Ｐゴシック" pitchFamily="28" charset="-128"/>
            <a:cs typeface="ＭＳ Ｐゴシック" pitchFamily="28" charset="-128"/>
          </a:defRPr>
        </a:defPPr>
      </a:lstStyle>
    </a:lnDef>
  </a:objectDefaults>
  <a:extraClrSchemeLst>
    <a:extraClrScheme>
      <a:clrScheme name="Office Them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ffice Them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ffice Them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ffice Them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ffice Them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ffice Them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ffice Theme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ffice Them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ffice Them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ffice Them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ffice Them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ffice Them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ffice Theme 13">
        <a:dk1>
          <a:srgbClr val="000000"/>
        </a:dk1>
        <a:lt1>
          <a:srgbClr val="FFFFFF"/>
        </a:lt1>
        <a:dk2>
          <a:srgbClr val="0F3D88"/>
        </a:dk2>
        <a:lt2>
          <a:srgbClr val="808080"/>
        </a:lt2>
        <a:accent1>
          <a:srgbClr val="FF8000"/>
        </a:accent1>
        <a:accent2>
          <a:srgbClr val="59B308"/>
        </a:accent2>
        <a:accent3>
          <a:srgbClr val="FFFFFF"/>
        </a:accent3>
        <a:accent4>
          <a:srgbClr val="000000"/>
        </a:accent4>
        <a:accent5>
          <a:srgbClr val="FFC0AA"/>
        </a:accent5>
        <a:accent6>
          <a:srgbClr val="50A206"/>
        </a:accent6>
        <a:hlink>
          <a:srgbClr val="0080FF"/>
        </a:hlink>
        <a:folHlink>
          <a:srgbClr val="80008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ieee_corporate_template_1</Template>
  <TotalTime>14712</TotalTime>
  <Words>1228</Words>
  <Application>Microsoft Office PowerPoint</Application>
  <PresentationFormat>On-screen Show (4:3)</PresentationFormat>
  <Paragraphs>110</Paragraphs>
  <Slides>19</Slides>
  <Notes>4</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19</vt:i4>
      </vt:variant>
    </vt:vector>
  </HeadingPairs>
  <TitlesOfParts>
    <vt:vector size="27" baseType="lpstr">
      <vt:lpstr>Arial</vt:lpstr>
      <vt:lpstr>Calibri</vt:lpstr>
      <vt:lpstr>Century Gothic</vt:lpstr>
      <vt:lpstr>Verdana</vt:lpstr>
      <vt:lpstr>Wingdings</vt:lpstr>
      <vt:lpstr>Wingdings 3</vt:lpstr>
      <vt:lpstr>IEEE_customSlides</vt:lpstr>
      <vt:lpstr>Slice</vt:lpstr>
      <vt:lpstr>Derek Vadala S4 Talk - 2020</vt:lpstr>
      <vt:lpstr>Risk Assessment Process and Scoring</vt:lpstr>
      <vt:lpstr>Sharing Evidence Data in Real Time</vt:lpstr>
      <vt:lpstr>Benefits of This Approach</vt:lpstr>
      <vt:lpstr>Summary</vt:lpstr>
      <vt:lpstr>    ADDITIONAL BACKGROUND SLIDES FOR REFERENCE</vt:lpstr>
      <vt:lpstr>Focus of this demonstration</vt:lpstr>
      <vt:lpstr>NERC CIP-010-3 R1 Part 1.6 Requirements SAG Proof of Verification Evidence</vt:lpstr>
      <vt:lpstr>SAG-PM Drivers</vt:lpstr>
      <vt:lpstr>Theory vs Practice Digital Signatures</vt:lpstr>
      <vt:lpstr>Theory vs Practice Digital Signatures</vt:lpstr>
      <vt:lpstr>Software verification CIP-010-3 (page 36)</vt:lpstr>
      <vt:lpstr>Overarching Goal of SAG™ Methods </vt:lpstr>
      <vt:lpstr>SAG-PM™ Package Contents</vt:lpstr>
      <vt:lpstr>SAG Software Supply Chain</vt:lpstr>
      <vt:lpstr>SAG-PM™ Process Flow</vt:lpstr>
      <vt:lpstr>SAG-PM™ demonstration</vt:lpstr>
      <vt:lpstr>Summary</vt:lpstr>
      <vt:lpstr>Contact</vt:lpstr>
    </vt:vector>
  </TitlesOfParts>
  <Company>IEEE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SG_2012_Review_2013_Funding_Request</dc:title>
  <dc:creator>Harold Tepper</dc:creator>
  <cp:lastModifiedBy>Dick Brooks</cp:lastModifiedBy>
  <cp:revision>921</cp:revision>
  <cp:lastPrinted>2014-06-11T13:52:29Z</cp:lastPrinted>
  <dcterms:created xsi:type="dcterms:W3CDTF">2010-05-10T18:05:41Z</dcterms:created>
  <dcterms:modified xsi:type="dcterms:W3CDTF">2020-06-20T16:25:08Z</dcterms:modified>
</cp:coreProperties>
</file>