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0350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8217"/>
            <a:ext cx="8791575" cy="15469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IETF SCITT CONCEPT</a:t>
            </a:r>
          </a:p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March 21,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718"/>
            <a:ext cx="9905998" cy="1074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Benefits of a trust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582"/>
            <a:ext cx="9905999" cy="49450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social benefits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734" y="4693332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42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>
                <a:solidFill>
                  <a:schemeClr val="bg1"/>
                </a:solidFill>
              </a:rPr>
              <a:t> Following NIST Guidance and SEC Regulations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Vendor Verification using Attestation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/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8DF7F-7CD4-1B90-8D85-920C17E1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8" y="647700"/>
            <a:ext cx="4136775" cy="518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F7E72-D7F6-15A3-1659-0200FEB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2" y="644555"/>
            <a:ext cx="3610948" cy="519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D39-454E-A914-DB92-58841E2C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4" y="644555"/>
            <a:ext cx="3757557" cy="1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1431</TotalTime>
  <Words>988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SAG-CTR™ Trust Registry</vt:lpstr>
      <vt:lpstr>Agenda</vt:lpstr>
      <vt:lpstr>What is a Trust Registry (IETF SCITT CONCEPT)</vt:lpstr>
      <vt:lpstr>What is a “Trust Score” </vt:lpstr>
      <vt:lpstr>PowerPoint Presentation</vt:lpstr>
      <vt:lpstr>How Does SAG-CTR™ Work (Sharing Risk Assessments)</vt:lpstr>
      <vt:lpstr>Submitting a “trust Declaration” to sag-ctr</vt:lpstr>
      <vt:lpstr>Risk Assessment Final Report</vt:lpstr>
      <vt:lpstr>Demonstration SAG-CTR Dashboard  (Sharing Risk Assessments For Trusted Products)</vt:lpstr>
      <vt:lpstr>PowerPoint Presentation</vt:lpstr>
      <vt:lpstr>Cybersecurity Label Display in SAG-CTR</vt:lpstr>
      <vt:lpstr>Summary Benefits of a trust registry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61</cp:revision>
  <dcterms:created xsi:type="dcterms:W3CDTF">2025-03-06T22:03:45Z</dcterms:created>
  <dcterms:modified xsi:type="dcterms:W3CDTF">2025-03-12T12:15:06Z</dcterms:modified>
</cp:coreProperties>
</file>