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80A8-EE26-BCBB-8F52-547B15DE9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F909-68A6-DD2D-5AB9-960AF72E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0695-485C-2854-0A61-3EC7413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4FFF-6397-BD25-A10A-FFAE43C6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601F-1AD7-A2E9-3A4E-6464F3C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78AC-B51C-E218-0F2E-1D4DEAFC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08B30-C191-1FBC-C36C-809206BD6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EB1-C21D-3F85-C4C3-BCC9DF21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5503-8F04-93CE-5584-9BE3A1E1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39FE-EE01-38F6-730A-18627432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EACC7-93EC-3511-78D9-3978F809A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D9A4-8473-E0F7-C859-66D8D8F5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A278-BFD2-EC0B-3D47-C90362CD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415C-67A6-B362-5981-C6CF6183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86E5-66BC-AFD8-CFA0-60BCBFDB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DAA-ACF3-8576-B396-DD3CBF5D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4DB5-1F34-323A-1F7C-EF1B2588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33D9-EF61-0C8D-D563-59D19413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903C-D1F9-6251-E2E7-7ADD1D6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91DD-9DFC-6D4D-303E-10B6D1D1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89E6-0A28-79B9-9180-156D15E8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2DEA-3047-B55A-4A56-59010769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3DF0-81D9-B130-308A-106CD38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A15A-A9AB-1409-E04D-5912197B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0206-390F-A837-3070-9E73E98C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4A99-6080-E21D-FC26-79DBC9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7DB4-A23D-21CC-AEDA-B464055C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81AC-4110-11DB-BC03-D7C05664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B7E-D6E5-FC23-CA94-8C7C5FEA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DC30-BC17-2430-CA88-FF31AC0A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7FDB-ED1C-FEA0-EE9E-7313F2F2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F7B-3C6E-682E-D9DA-5A12CAC3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1AD5-EA8C-B7A1-E567-0B64989E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7763-4D9F-BD61-13B9-87470351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9614E-061E-A76F-CE5E-A686F4CE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11863-99D5-68C2-6B4E-0F33E5135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ED6C0-A348-492A-1D55-03A2115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7938C-1908-51B4-C58D-DB5CC7FD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38B3-0377-222E-A479-40B3132E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9C1-A3FA-7C61-E7DE-CC22741D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B21DF-3FC9-734D-0940-CBECFD1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29E7-3CBB-5A8B-683F-D8276581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7A88-5A14-84E0-627D-8BBFB8EF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46B0D-FE49-98C1-D2C5-F447246A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AD922-416A-BACB-A76C-EB5777F2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58621-7377-E2E9-D100-BE565CB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6B75-B9F4-D067-B030-C044C351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8F00-C1AB-C11F-3C4F-DFCA3F0F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4A3C-54F3-7BA0-36EE-BB044CD4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4899-5E63-CC57-1C08-C1403766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29B63-CDA0-03A3-E13F-D4CD409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2433-6907-EC5E-1447-56E8429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57CE-04E7-F03A-2A63-751747ED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B5FA5-4FCE-7450-CAD3-94B3DCC25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1CBA-CDD5-4C8B-0241-A799A815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20B54-80AF-5F6B-8E33-E72CFC0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A9C0-502E-8D6F-3807-13EB636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FBB1-F94F-199F-6D66-24A52887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D957F-A7D6-6275-1EC0-F020AFF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F700-633B-BB89-BFDD-0C901FAD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15A8-8CA1-EFB0-DB18-FF6835EF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1196-4673-4608-922C-712B617DD7F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73C0-80C9-B708-753E-20478E4AF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3E51-E23D-FED8-8515-A5606387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AF6F-A250-46A1-B0C5-0EA871C4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48F46-8428-F080-AF56-4755B85D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DD4255-1F62-8676-EE20-AA3A0A2E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VDR’s are already being produced by product manufacturers today</a:t>
            </a:r>
          </a:p>
          <a:p>
            <a:r>
              <a:rPr lang="en-US" dirty="0"/>
              <a:t>Machine readable VDR’s are proprietary, unique to each MFG</a:t>
            </a:r>
          </a:p>
          <a:p>
            <a:r>
              <a:rPr lang="en-US" dirty="0"/>
              <a:t>A standard machine readable VDR, based on NIST guidelines would help consumers automate their risk response for new vulnerabilities</a:t>
            </a:r>
          </a:p>
          <a:p>
            <a:r>
              <a:rPr lang="en-US" dirty="0"/>
              <a:t>CVE needs to be updated or replaced to enable automatic downloads of VDR’s for products using names users are  familiar with</a:t>
            </a:r>
          </a:p>
          <a:p>
            <a:r>
              <a:rPr lang="en-US" dirty="0"/>
              <a:t>Proposal: Release a V1.0 VDR standard format based on supplied materials; Use as a baseline</a:t>
            </a:r>
            <a:r>
              <a:rPr lang="en-US"/>
              <a:t>, VDR minimum </a:t>
            </a:r>
            <a:r>
              <a:rPr lang="en-US" dirty="0"/>
              <a:t>elements to start enhancements for a V 2.0 VDR standard</a:t>
            </a:r>
          </a:p>
        </p:txBody>
      </p:sp>
    </p:spTree>
    <p:extLst>
      <p:ext uri="{BB962C8B-B14F-4D97-AF65-F5344CB8AC3E}">
        <p14:creationId xmlns:p14="http://schemas.microsoft.com/office/powerpoint/2010/main" val="329696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Main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1</cp:revision>
  <dcterms:created xsi:type="dcterms:W3CDTF">2025-10-15T14:02:10Z</dcterms:created>
  <dcterms:modified xsi:type="dcterms:W3CDTF">2025-10-15T14:02:44Z</dcterms:modified>
</cp:coreProperties>
</file>