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>
        <p:scale>
          <a:sx n="66" d="100"/>
          <a:sy n="66" d="100"/>
        </p:scale>
        <p:origin x="7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6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2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9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1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C1A52-9FF4-410B-9EC6-E0C629B094AE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B6C8-7063-453E-AEB8-918BC751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4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94717" y="360608"/>
            <a:ext cx="1146220" cy="39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Admin?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2"/>
            <a:endCxn id="7" idx="3"/>
          </p:cNvCxnSpPr>
          <p:nvPr/>
        </p:nvCxnSpPr>
        <p:spPr>
          <a:xfrm flipH="1">
            <a:off x="2047741" y="759853"/>
            <a:ext cx="1320086" cy="39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05684" y="840344"/>
            <a:ext cx="1642057" cy="62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Allow full access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9278" y="8015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369278" y="1394603"/>
            <a:ext cx="1979647" cy="808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Private Groups for the forum exist?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4" idx="2"/>
            <a:endCxn id="12" idx="0"/>
          </p:cNvCxnSpPr>
          <p:nvPr/>
        </p:nvCxnSpPr>
        <p:spPr>
          <a:xfrm flipH="1">
            <a:off x="3359102" y="759853"/>
            <a:ext cx="8725" cy="63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8867" y="85447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113488" y="234183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2378003" y="2850253"/>
            <a:ext cx="1979647" cy="808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 if user has any of these groups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>
            <a:off x="3359102" y="2202756"/>
            <a:ext cx="8725" cy="64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7827" y="759853"/>
            <a:ext cx="0" cy="7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58" idx="1"/>
          </p:cNvCxnSpPr>
          <p:nvPr/>
        </p:nvCxnSpPr>
        <p:spPr>
          <a:xfrm>
            <a:off x="4348925" y="1798680"/>
            <a:ext cx="2763370" cy="146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70462" y="18349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36" name="Straight Arrow Connector 35"/>
          <p:cNvCxnSpPr>
            <a:stCxn id="41" idx="3"/>
            <a:endCxn id="58" idx="1"/>
          </p:cNvCxnSpPr>
          <p:nvPr/>
        </p:nvCxnSpPr>
        <p:spPr>
          <a:xfrm flipV="1">
            <a:off x="4348925" y="3264073"/>
            <a:ext cx="2763370" cy="17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41184" y="30570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104763" y="379748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2369278" y="4305903"/>
            <a:ext cx="1979647" cy="1425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 each user group and if group has topic permission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23" idx="2"/>
            <a:endCxn id="41" idx="0"/>
          </p:cNvCxnSpPr>
          <p:nvPr/>
        </p:nvCxnSpPr>
        <p:spPr>
          <a:xfrm flipH="1">
            <a:off x="3359102" y="3658406"/>
            <a:ext cx="8725" cy="64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3"/>
            <a:endCxn id="58" idx="1"/>
          </p:cNvCxnSpPr>
          <p:nvPr/>
        </p:nvCxnSpPr>
        <p:spPr>
          <a:xfrm>
            <a:off x="4357650" y="3254330"/>
            <a:ext cx="2754645" cy="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07873" y="43531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7121021" y="1394603"/>
            <a:ext cx="1979647" cy="88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 most permissive</a:t>
            </a:r>
            <a:endParaRPr lang="en-GB" dirty="0"/>
          </a:p>
        </p:txBody>
      </p:sp>
      <p:cxnSp>
        <p:nvCxnSpPr>
          <p:cNvPr id="51" name="Elbow Connector 50"/>
          <p:cNvCxnSpPr>
            <a:stCxn id="41" idx="2"/>
            <a:endCxn id="49" idx="1"/>
          </p:cNvCxnSpPr>
          <p:nvPr/>
        </p:nvCxnSpPr>
        <p:spPr>
          <a:xfrm rot="5400000" flipH="1" flipV="1">
            <a:off x="3291988" y="1902066"/>
            <a:ext cx="3896145" cy="3761919"/>
          </a:xfrm>
          <a:prstGeom prst="bentConnector4">
            <a:avLst>
              <a:gd name="adj1" fmla="val -5867"/>
              <a:gd name="adj2" fmla="val 63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93055" y="57615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7112295" y="2695941"/>
            <a:ext cx="1979647" cy="113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 if user can perform this under </a:t>
            </a:r>
            <a:r>
              <a:rPr lang="en-GB" dirty="0" err="1" smtClean="0"/>
              <a:t>bbpress</a:t>
            </a:r>
            <a:r>
              <a:rPr lang="en-GB" dirty="0" smtClean="0"/>
              <a:t> role?</a:t>
            </a:r>
            <a:endParaRPr lang="en-GB" dirty="0"/>
          </a:p>
        </p:txBody>
      </p:sp>
      <p:cxnSp>
        <p:nvCxnSpPr>
          <p:cNvPr id="60" name="Straight Arrow Connector 59"/>
          <p:cNvCxnSpPr>
            <a:stCxn id="49" idx="2"/>
            <a:endCxn id="58" idx="0"/>
          </p:cNvCxnSpPr>
          <p:nvPr/>
        </p:nvCxnSpPr>
        <p:spPr>
          <a:xfrm flipH="1">
            <a:off x="8102119" y="2275303"/>
            <a:ext cx="8726" cy="4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2"/>
            <a:endCxn id="67" idx="0"/>
          </p:cNvCxnSpPr>
          <p:nvPr/>
        </p:nvCxnSpPr>
        <p:spPr>
          <a:xfrm flipH="1">
            <a:off x="8102118" y="3832204"/>
            <a:ext cx="1" cy="6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112294" y="4514446"/>
            <a:ext cx="1979647" cy="113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Allow this level of access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7856504" y="3939022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cxnSp>
        <p:nvCxnSpPr>
          <p:cNvPr id="79" name="Straight Arrow Connector 78"/>
          <p:cNvCxnSpPr>
            <a:stCxn id="58" idx="3"/>
            <a:endCxn id="82" idx="1"/>
          </p:cNvCxnSpPr>
          <p:nvPr/>
        </p:nvCxnSpPr>
        <p:spPr>
          <a:xfrm flipV="1">
            <a:off x="9091942" y="3255046"/>
            <a:ext cx="568799" cy="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9660741" y="2686914"/>
            <a:ext cx="1979647" cy="1136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Deny this level of access, and only allow </a:t>
            </a:r>
            <a:r>
              <a:rPr lang="en-GB" dirty="0" err="1" smtClean="0"/>
              <a:t>bbpress</a:t>
            </a:r>
            <a:r>
              <a:rPr lang="en-GB" dirty="0" smtClean="0"/>
              <a:t> role level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9169516" y="2978957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4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51" y="1119523"/>
            <a:ext cx="5895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1003" y="958945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34139" y="151294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90685" y="131898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90685" y="17432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002" y="1751033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34139" y="181608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90685" y="21752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90685" y="25353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Q</a:t>
            </a:r>
          </a:p>
        </p:txBody>
      </p:sp>
      <p:cxnSp>
        <p:nvCxnSpPr>
          <p:cNvPr id="59" name="Straight Connector 58"/>
          <p:cNvCxnSpPr>
            <a:stCxn id="52" idx="3"/>
            <a:endCxn id="49" idx="1"/>
          </p:cNvCxnSpPr>
          <p:nvPr/>
        </p:nvCxnSpPr>
        <p:spPr>
          <a:xfrm flipV="1">
            <a:off x="1564410" y="1697609"/>
            <a:ext cx="769729" cy="23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1002" y="2704892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2334139" y="209910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8790685" y="300802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90685" y="336806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1383" y="3659479"/>
            <a:ext cx="99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</a:t>
            </a:r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8790685" y="380011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790685" y="41601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Q</a:t>
            </a:r>
          </a:p>
        </p:txBody>
      </p:sp>
      <p:cxnSp>
        <p:nvCxnSpPr>
          <p:cNvPr id="71" name="Straight Connector 70"/>
          <p:cNvCxnSpPr>
            <a:stCxn id="63" idx="3"/>
            <a:endCxn id="131" idx="1"/>
          </p:cNvCxnSpPr>
          <p:nvPr/>
        </p:nvCxnSpPr>
        <p:spPr>
          <a:xfrm flipV="1">
            <a:off x="1562806" y="2704892"/>
            <a:ext cx="77133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0" idx="1"/>
          </p:cNvCxnSpPr>
          <p:nvPr/>
        </p:nvCxnSpPr>
        <p:spPr>
          <a:xfrm>
            <a:off x="8148882" y="4128799"/>
            <a:ext cx="64180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3" idx="3"/>
            <a:endCxn id="132" idx="1"/>
          </p:cNvCxnSpPr>
          <p:nvPr/>
        </p:nvCxnSpPr>
        <p:spPr>
          <a:xfrm>
            <a:off x="1562806" y="2889558"/>
            <a:ext cx="771333" cy="11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3"/>
            <a:endCxn id="133" idx="1"/>
          </p:cNvCxnSpPr>
          <p:nvPr/>
        </p:nvCxnSpPr>
        <p:spPr>
          <a:xfrm>
            <a:off x="1562806" y="2889558"/>
            <a:ext cx="771333" cy="40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1002" y="229573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Example </a:t>
            </a:r>
          </a:p>
        </p:txBody>
      </p:sp>
      <p:cxnSp>
        <p:nvCxnSpPr>
          <p:cNvPr id="84" name="Straight Connector 83"/>
          <p:cNvCxnSpPr>
            <a:stCxn id="52" idx="3"/>
            <a:endCxn id="53" idx="1"/>
          </p:cNvCxnSpPr>
          <p:nvPr/>
        </p:nvCxnSpPr>
        <p:spPr>
          <a:xfrm>
            <a:off x="1564410" y="1935699"/>
            <a:ext cx="769729" cy="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7" idx="3"/>
            <a:endCxn id="134" idx="1"/>
          </p:cNvCxnSpPr>
          <p:nvPr/>
        </p:nvCxnSpPr>
        <p:spPr>
          <a:xfrm flipV="1">
            <a:off x="1572424" y="3710692"/>
            <a:ext cx="758376" cy="133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7" idx="3"/>
            <a:endCxn id="136" idx="1"/>
          </p:cNvCxnSpPr>
          <p:nvPr/>
        </p:nvCxnSpPr>
        <p:spPr>
          <a:xfrm>
            <a:off x="1572424" y="3844145"/>
            <a:ext cx="758376" cy="45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7" idx="3"/>
            <a:endCxn id="135" idx="1"/>
          </p:cNvCxnSpPr>
          <p:nvPr/>
        </p:nvCxnSpPr>
        <p:spPr>
          <a:xfrm>
            <a:off x="1572424" y="3844145"/>
            <a:ext cx="758376" cy="1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2" idx="3"/>
            <a:endCxn id="64" idx="1"/>
          </p:cNvCxnSpPr>
          <p:nvPr/>
        </p:nvCxnSpPr>
        <p:spPr>
          <a:xfrm>
            <a:off x="1564410" y="1935699"/>
            <a:ext cx="769729" cy="348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484425" y="5118090"/>
            <a:ext cx="641802" cy="114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636825" y="5270490"/>
            <a:ext cx="641802" cy="114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12097" y="5689508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346170" y="1512943"/>
            <a:ext cx="252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Only View Topics/Replies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4135072" y="466808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545567" y="527535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97967" y="542775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850367" y="558015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02767" y="573255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55167" y="588495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334139" y="252022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334139" y="282336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334139" y="31063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34" name="TextBox 133"/>
          <p:cNvSpPr txBox="1"/>
          <p:nvPr/>
        </p:nvSpPr>
        <p:spPr>
          <a:xfrm>
            <a:off x="2330800" y="352602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330800" y="382916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30800" y="41121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56" name="TextBox 155"/>
          <p:cNvSpPr txBox="1"/>
          <p:nvPr/>
        </p:nvSpPr>
        <p:spPr>
          <a:xfrm>
            <a:off x="6905937" y="155733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6767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7649" y="476672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1824" y="4766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1" y="33265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1" y="6926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7648" y="126876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1824" y="126876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1" y="112474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1" y="14847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Q</a:t>
            </a:r>
          </a:p>
        </p:txBody>
      </p:sp>
      <p:cxnSp>
        <p:nvCxnSpPr>
          <p:cNvPr id="13" name="Straight Connector 12"/>
          <p:cNvCxnSpPr>
            <a:stCxn id="4" idx="3"/>
            <a:endCxn id="5" idx="1"/>
          </p:cNvCxnSpPr>
          <p:nvPr/>
        </p:nvCxnSpPr>
        <p:spPr>
          <a:xfrm>
            <a:off x="3909072" y="661338"/>
            <a:ext cx="60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1"/>
          </p:cNvCxnSpPr>
          <p:nvPr/>
        </p:nvCxnSpPr>
        <p:spPr>
          <a:xfrm flipV="1">
            <a:off x="5454198" y="517322"/>
            <a:ext cx="64180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1"/>
            <a:endCxn id="5" idx="3"/>
          </p:cNvCxnSpPr>
          <p:nvPr/>
        </p:nvCxnSpPr>
        <p:spPr>
          <a:xfrm flipH="1" flipV="1">
            <a:off x="5454198" y="661338"/>
            <a:ext cx="64180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9" idx="1"/>
          </p:cNvCxnSpPr>
          <p:nvPr/>
        </p:nvCxnSpPr>
        <p:spPr>
          <a:xfrm>
            <a:off x="3901056" y="1453426"/>
            <a:ext cx="61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3"/>
            <a:endCxn id="11" idx="1"/>
          </p:cNvCxnSpPr>
          <p:nvPr/>
        </p:nvCxnSpPr>
        <p:spPr>
          <a:xfrm>
            <a:off x="5454198" y="1453426"/>
            <a:ext cx="64180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10" idx="1"/>
          </p:cNvCxnSpPr>
          <p:nvPr/>
        </p:nvCxnSpPr>
        <p:spPr>
          <a:xfrm flipV="1">
            <a:off x="5454198" y="1309410"/>
            <a:ext cx="64180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27649" y="2564904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11824" y="2564904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1" y="242088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1" y="278092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27648" y="3356992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824" y="335699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1" y="321297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1" y="35730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Q</a:t>
            </a:r>
          </a:p>
        </p:txBody>
      </p:sp>
      <p:cxnSp>
        <p:nvCxnSpPr>
          <p:cNvPr id="37" name="Straight Connector 36"/>
          <p:cNvCxnSpPr>
            <a:stCxn id="29" idx="3"/>
            <a:endCxn id="30" idx="1"/>
          </p:cNvCxnSpPr>
          <p:nvPr/>
        </p:nvCxnSpPr>
        <p:spPr>
          <a:xfrm>
            <a:off x="3909072" y="2749570"/>
            <a:ext cx="60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  <a:endCxn id="31" idx="1"/>
          </p:cNvCxnSpPr>
          <p:nvPr/>
        </p:nvCxnSpPr>
        <p:spPr>
          <a:xfrm flipV="1">
            <a:off x="5454198" y="2605554"/>
            <a:ext cx="64180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1"/>
            <a:endCxn id="30" idx="3"/>
          </p:cNvCxnSpPr>
          <p:nvPr/>
        </p:nvCxnSpPr>
        <p:spPr>
          <a:xfrm flipH="1" flipV="1">
            <a:off x="5454198" y="2749570"/>
            <a:ext cx="64180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3"/>
            <a:endCxn id="34" idx="1"/>
          </p:cNvCxnSpPr>
          <p:nvPr/>
        </p:nvCxnSpPr>
        <p:spPr>
          <a:xfrm>
            <a:off x="3901056" y="3541658"/>
            <a:ext cx="61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3"/>
            <a:endCxn id="36" idx="1"/>
          </p:cNvCxnSpPr>
          <p:nvPr/>
        </p:nvCxnSpPr>
        <p:spPr>
          <a:xfrm>
            <a:off x="5454198" y="3541658"/>
            <a:ext cx="64180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3"/>
            <a:endCxn id="35" idx="1"/>
          </p:cNvCxnSpPr>
          <p:nvPr/>
        </p:nvCxnSpPr>
        <p:spPr>
          <a:xfrm flipV="1">
            <a:off x="5454198" y="3397642"/>
            <a:ext cx="64180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34" idx="1"/>
          </p:cNvCxnSpPr>
          <p:nvPr/>
        </p:nvCxnSpPr>
        <p:spPr>
          <a:xfrm>
            <a:off x="3909072" y="2749570"/>
            <a:ext cx="602753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27649" y="4437112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11824" y="443711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001" y="429309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96001" y="46531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27648" y="522920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11824" y="522920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6001" y="508518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1" y="54452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Q</a:t>
            </a:r>
          </a:p>
        </p:txBody>
      </p:sp>
      <p:cxnSp>
        <p:nvCxnSpPr>
          <p:cNvPr id="68" name="Straight Connector 67"/>
          <p:cNvCxnSpPr>
            <a:stCxn id="60" idx="3"/>
            <a:endCxn id="61" idx="1"/>
          </p:cNvCxnSpPr>
          <p:nvPr/>
        </p:nvCxnSpPr>
        <p:spPr>
          <a:xfrm>
            <a:off x="3909072" y="4621778"/>
            <a:ext cx="60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3"/>
            <a:endCxn id="62" idx="1"/>
          </p:cNvCxnSpPr>
          <p:nvPr/>
        </p:nvCxnSpPr>
        <p:spPr>
          <a:xfrm flipV="1">
            <a:off x="5454198" y="4477762"/>
            <a:ext cx="64180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1"/>
            <a:endCxn id="61" idx="3"/>
          </p:cNvCxnSpPr>
          <p:nvPr/>
        </p:nvCxnSpPr>
        <p:spPr>
          <a:xfrm flipH="1" flipV="1">
            <a:off x="5454198" y="4621778"/>
            <a:ext cx="64180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3"/>
            <a:endCxn id="65" idx="1"/>
          </p:cNvCxnSpPr>
          <p:nvPr/>
        </p:nvCxnSpPr>
        <p:spPr>
          <a:xfrm>
            <a:off x="3901056" y="5413866"/>
            <a:ext cx="61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3"/>
            <a:endCxn id="67" idx="1"/>
          </p:cNvCxnSpPr>
          <p:nvPr/>
        </p:nvCxnSpPr>
        <p:spPr>
          <a:xfrm>
            <a:off x="5454198" y="5413866"/>
            <a:ext cx="64180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6" idx="1"/>
          </p:cNvCxnSpPr>
          <p:nvPr/>
        </p:nvCxnSpPr>
        <p:spPr>
          <a:xfrm flipV="1">
            <a:off x="5454198" y="5269850"/>
            <a:ext cx="64180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0" idx="3"/>
            <a:endCxn id="65" idx="1"/>
          </p:cNvCxnSpPr>
          <p:nvPr/>
        </p:nvCxnSpPr>
        <p:spPr>
          <a:xfrm>
            <a:off x="3909072" y="4621778"/>
            <a:ext cx="602753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87" idx="3"/>
            <a:endCxn id="63" idx="1"/>
          </p:cNvCxnSpPr>
          <p:nvPr/>
        </p:nvCxnSpPr>
        <p:spPr>
          <a:xfrm flipV="1">
            <a:off x="5454198" y="4837802"/>
            <a:ext cx="641802" cy="114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27649" y="18864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Example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27649" y="2204864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Example 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27648" y="4077072"/>
            <a:ext cx="11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Example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927648" y="5795972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Forum C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11824" y="57959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3</a:t>
            </a:r>
          </a:p>
        </p:txBody>
      </p:sp>
      <p:cxnSp>
        <p:nvCxnSpPr>
          <p:cNvPr id="89" name="Straight Connector 88"/>
          <p:cNvCxnSpPr>
            <a:stCxn id="85" idx="3"/>
            <a:endCxn id="87" idx="1"/>
          </p:cNvCxnSpPr>
          <p:nvPr/>
        </p:nvCxnSpPr>
        <p:spPr>
          <a:xfrm>
            <a:off x="3899452" y="5980638"/>
            <a:ext cx="61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6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190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wilson</dc:creator>
  <cp:lastModifiedBy>robin wilson</cp:lastModifiedBy>
  <cp:revision>9</cp:revision>
  <dcterms:created xsi:type="dcterms:W3CDTF">2016-06-07T14:26:07Z</dcterms:created>
  <dcterms:modified xsi:type="dcterms:W3CDTF">2016-06-14T21:23:31Z</dcterms:modified>
</cp:coreProperties>
</file>