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7" r:id="rId6"/>
    <p:sldId id="264" r:id="rId7"/>
    <p:sldId id="286" r:id="rId8"/>
    <p:sldId id="268" r:id="rId9"/>
    <p:sldId id="262" r:id="rId10"/>
    <p:sldId id="292" r:id="rId11"/>
    <p:sldId id="293" r:id="rId12"/>
    <p:sldId id="294" r:id="rId13"/>
    <p:sldId id="279" r:id="rId14"/>
    <p:sldId id="296" r:id="rId15"/>
    <p:sldId id="295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04" autoAdjust="0"/>
  </p:normalViewPr>
  <p:slideViewPr>
    <p:cSldViewPr snapToGrid="0">
      <p:cViewPr>
        <p:scale>
          <a:sx n="77" d="100"/>
          <a:sy n="77" d="100"/>
        </p:scale>
        <p:origin x="912" y="5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D5C31-7740-69E7-920E-72810E7D8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7CB19-E9E0-62A7-60E0-304DEB27D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27F249-0693-038A-4C34-BACD1DA5C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82877-A39E-B293-661E-173749E2DE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70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3B13C-2D4A-E360-C608-DB7DC0D3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C6612-24D7-F5DF-3628-BF41B75EF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47741D-D340-810C-9F45-AEE2D1F9DE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E843A-01D1-FF50-FEAD-88F2811F5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99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01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226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33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32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807DF-3E93-CF22-02E8-E4210BFCF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E2A4C-51B6-BBA4-2333-63EC00B77F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2DAE4-0FF4-8EA1-B587-E9E6C39D1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A556C-5890-58D2-8665-81EF719E50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1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9972A-386E-A93B-7928-1B498D7D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5740A6-F1D6-DD6C-7C54-1DCBCBD89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59291D-D536-6883-42DF-17F600919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075BA-88DA-A648-4053-DF699EC79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3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boulevard.com/2025/02/a-comprehensive-look-at-osint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log.netizen.net/2023/08/22/google-dorking-how-a-simple-google-search-can-expose-your-sensitive-dat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ilearn.com/ice9/free_resources_article_thumb/Article_Google_Dorking/intitle_Google_Dorking.p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Open-Source Intelligence (OSINT) &amp; Techniques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D6D008-FE01-930A-C655-49C267ED0F61}"/>
              </a:ext>
            </a:extLst>
          </p:cNvPr>
          <p:cNvSpPr txBox="1">
            <a:spLocks/>
          </p:cNvSpPr>
          <p:nvPr/>
        </p:nvSpPr>
        <p:spPr>
          <a:xfrm>
            <a:off x="6029352" y="3325040"/>
            <a:ext cx="4227132" cy="2071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Ryan Boulrice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b="1" dirty="0"/>
              <a:t>Network Scanning – Shodan &amp; </a:t>
            </a:r>
            <a:r>
              <a:rPr lang="en-US" b="1" dirty="0" err="1"/>
              <a:t>Censys</a:t>
            </a:r>
            <a:endParaRPr lang="en-US" b="1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Identifies open ports, misconfigured devices, and IoT exposures.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Shodan:</a:t>
            </a:r>
            <a:r>
              <a:rPr lang="en-US" dirty="0"/>
              <a:t> Search engine for internet-connected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Censys</a:t>
            </a:r>
            <a:r>
              <a:rPr lang="en-US" b="1" dirty="0"/>
              <a:t>:</a:t>
            </a:r>
            <a:r>
              <a:rPr lang="en-US" dirty="0"/>
              <a:t> Scans global infrastructure for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to find exposed databases, webcams, and industrial systems.</a:t>
            </a:r>
          </a:p>
        </p:txBody>
      </p:sp>
      <p:pic>
        <p:nvPicPr>
          <p:cNvPr id="4" name="Picture 3" descr="A black background with white text and globes&#10;&#10;AI-generated content may be incorrect.">
            <a:extLst>
              <a:ext uri="{FF2B5EF4-FFF2-40B4-BE49-F238E27FC236}">
                <a16:creationId xmlns:a16="http://schemas.microsoft.com/office/drawing/2014/main" id="{D8C62446-3F99-AC07-49DD-546722C2F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89" y="3073547"/>
            <a:ext cx="4515035" cy="25397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F951D-BE30-0AF2-5D34-D3DE2AFC0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3D97-D41A-461E-4DCA-E8FF43BF0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77" y="898524"/>
            <a:ext cx="7606895" cy="2029967"/>
          </a:xfrm>
        </p:spPr>
        <p:txBody>
          <a:bodyPr/>
          <a:lstStyle/>
          <a:p>
            <a:pPr>
              <a:buNone/>
            </a:pPr>
            <a:r>
              <a:rPr lang="en-US" b="1" dirty="0"/>
              <a:t>Ethical &amp; Legal Considerations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BC874A-88C5-8330-999F-CD71DECC8557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OSINT should comply with laws and ethical guidelines.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Avoid hacking, unauthorized access, and privacy violations.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mindful of </a:t>
            </a:r>
            <a:r>
              <a:rPr lang="en-US" b="1" dirty="0"/>
              <a:t>data protection regulations (GDPR, CCPA).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Always obtain consent where required.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B3C5D9-003B-829F-6588-02B7847CF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E8F5B4-4ED2-933F-010C-4F4C1814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51BD029-8440-4075-51C8-11E955D9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5F8227A-57B0-A19F-553C-86816EF527A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7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31679-63D2-2F96-D76F-B0E774545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4A516-EEC0-F01E-F56C-6DDC883E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D47A82-F94E-5F2F-48CD-6177EA40087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OSINT is a powerful method for gathering intelligence legally.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Always use OSINT ethically and responsibly.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Stay updated on evolving techniques and tools.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9B9A2-1BE1-650C-F277-0DC38B5A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92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55" y="896112"/>
            <a:ext cx="10665845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0EB401-2F91-2D90-C859-96484861E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BE0D3D69-8EE9-18F8-202F-BC38CBDD7AA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Enzoic</a:t>
            </a:r>
            <a:r>
              <a:rPr lang="en-US" dirty="0"/>
              <a:t>. (February 27, 2025). A Comprehensive Look at OSINT. Security Boulevard. </a:t>
            </a:r>
            <a:r>
              <a:rPr lang="en-US" dirty="0">
                <a:hlinkClick r:id="rId3"/>
              </a:rPr>
              <a:t>https://securityboulevard.com/2025/02/a-comprehensive-look-at-osint/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Google Dorking: How a Simple Google Search Can Expose Your Sensitive Data. (June 5, 2024). Netizen Blog and News. </a:t>
            </a:r>
            <a:r>
              <a:rPr lang="en-US" dirty="0">
                <a:hlinkClick r:id="rId4"/>
              </a:rPr>
              <a:t>https://blog.netizen.net/2023/08/22/google-dorking-how-a-simple-google-search-can-expose-your-sensitive-data/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26684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4400" b="1" dirty="0"/>
              <a:t>Introduction to OSINT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7DE9AA0-E2F0-B036-FA19-C611A7C40A23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4938714" y="3637221"/>
            <a:ext cx="5060052" cy="1994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OSINT refers to intelligence collected from publicly available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Used in cybersecurity, law enforcement, journalism, and threat intelligence.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Helps identify risks, analyze threats, and gather information on individuals or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5928283" cy="198870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Why OSINT is Important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1134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3751EC-2C4B-A08F-7F4F-F34161EFC53D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762001" y="3737443"/>
            <a:ext cx="5181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cybersecurity investigations and penetration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organizations assess their online exposure and security posture.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in fraud detection, criminal investigations, and corporate security.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 anchor="t">
            <a:normAutofit/>
          </a:bodyPr>
          <a:lstStyle/>
          <a:p>
            <a:r>
              <a:rPr lang="en-US" b="1" dirty="0"/>
              <a:t>OSINT Data Sources</a:t>
            </a:r>
            <a:endParaRPr lang="en-US" dirty="0"/>
          </a:p>
        </p:txBody>
      </p: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90BC1584-078D-94A5-CA78-8C1D7455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01" y="2481940"/>
            <a:ext cx="6463700" cy="3635831"/>
          </a:xfrm>
          <a:prstGeom prst="rect">
            <a:avLst/>
          </a:prstGeom>
          <a:noFill/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492136-277B-808E-9D1B-052735920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Search Engines:</a:t>
            </a:r>
            <a:r>
              <a:rPr lang="en-US" sz="1700"/>
              <a:t> Google, Bing, DuckDuckGo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Social Media:</a:t>
            </a:r>
            <a:r>
              <a:rPr lang="en-US" sz="1700"/>
              <a:t> Twitter, LinkedIn, Facebook, Instagram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Public Databases:</a:t>
            </a:r>
            <a:r>
              <a:rPr lang="en-US" sz="1700"/>
              <a:t> WHOIS, Shodan, Have I Been </a:t>
            </a:r>
            <a:r>
              <a:rPr lang="en-US" sz="1700" err="1"/>
              <a:t>Pwned</a:t>
            </a:r>
            <a:endParaRPr lang="en-US" sz="17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Dark Web:</a:t>
            </a:r>
            <a:r>
              <a:rPr lang="en-US" sz="1700"/>
              <a:t> Onion sites, leaked credential repositories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/>
              <a:t>Government Records:</a:t>
            </a:r>
            <a:r>
              <a:rPr lang="en-US" sz="1700"/>
              <a:t> Court documents, patents, SEC filings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OSINT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Dorking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Media Intelligence (SOCMINT)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&amp; Domain Reconnaissance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Metadata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Network Scanning (Shodan, </a:t>
            </a:r>
            <a:r>
              <a:rPr lang="en-US" dirty="0" err="1"/>
              <a:t>Censys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Dark Web Intelligence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61B51-19E8-1412-3155-39DDEACA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77" y="898524"/>
            <a:ext cx="7606895" cy="2029967"/>
          </a:xfrm>
        </p:spPr>
        <p:txBody>
          <a:bodyPr/>
          <a:lstStyle/>
          <a:p>
            <a:pPr>
              <a:buNone/>
            </a:pPr>
            <a:r>
              <a:rPr lang="en-US" b="1" dirty="0"/>
              <a:t>Google Dorking – 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441910-6501-5C60-C05A-BAFF34C25798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Advanced search queries to find hidden or indexed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to locate sensitive information, exposed credentials, and misconfigured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cybersecurity professionals and ethical hackers identify security gaps.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668341-39BE-4448-B29D-2594AE6D7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1C374B-40F2-4B1E-A9D8-6E5C932F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2C7587B-DD64-0940-2F6D-21C5F45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EF3BC9-265A-B5D0-CA64-DD7C1C76DD3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C883-7528-F9C5-D6FA-15EC05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896112"/>
            <a:ext cx="10668000" cy="1325563"/>
          </a:xfrm>
        </p:spPr>
        <p:txBody>
          <a:bodyPr/>
          <a:lstStyle/>
          <a:p>
            <a:r>
              <a:rPr lang="en-US" dirty="0"/>
              <a:t>Google Dorking – Common Queries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7E69BA-FC91-08A5-671F-B53E6E989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2417197"/>
            <a:ext cx="7666383" cy="336737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   Site Search: </a:t>
            </a:r>
            <a:r>
              <a:rPr lang="en-US" dirty="0" err="1"/>
              <a:t>site:example.com</a:t>
            </a:r>
            <a:r>
              <a:rPr lang="en-US" dirty="0"/>
              <a:t> (Finds indexed pages of a website)</a:t>
            </a:r>
          </a:p>
          <a:p>
            <a:r>
              <a:rPr lang="en-US" dirty="0"/>
              <a:t>    Filetype Search: </a:t>
            </a:r>
            <a:r>
              <a:rPr lang="en-US" dirty="0" err="1"/>
              <a:t>filetype:pdf</a:t>
            </a:r>
            <a:r>
              <a:rPr lang="en-US" dirty="0"/>
              <a:t> confidential (Finds PDFs with "confidential")</a:t>
            </a:r>
          </a:p>
          <a:p>
            <a:r>
              <a:rPr lang="en-US" dirty="0"/>
              <a:t>    Login Pages: </a:t>
            </a:r>
            <a:r>
              <a:rPr lang="en-US" dirty="0" err="1"/>
              <a:t>inurl:admin</a:t>
            </a:r>
            <a:r>
              <a:rPr lang="en-US" dirty="0"/>
              <a:t> login (Finds admin login portals)</a:t>
            </a:r>
          </a:p>
          <a:p>
            <a:r>
              <a:rPr lang="en-US" dirty="0"/>
              <a:t>    Exposed Credentials: </a:t>
            </a:r>
            <a:r>
              <a:rPr lang="en-US" dirty="0" err="1"/>
              <a:t>intitle:"index</a:t>
            </a:r>
            <a:r>
              <a:rPr lang="en-US" dirty="0"/>
              <a:t> of" passwords.txt (Finds directories with password files)</a:t>
            </a:r>
          </a:p>
          <a:p>
            <a:r>
              <a:rPr lang="en-US" dirty="0"/>
              <a:t>    Camera Feeds: </a:t>
            </a:r>
            <a:r>
              <a:rPr lang="en-US" dirty="0" err="1"/>
              <a:t>inurl:view</a:t>
            </a:r>
            <a:r>
              <a:rPr lang="en-US" dirty="0"/>
              <a:t>/view.shtml (Finds publicly exposed cameras)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3FE259-B742-148B-88EA-EAE84226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7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35C36-8327-6BF3-4588-FEB444C64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8AB-F329-15E5-A3F3-1299FA0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7877" y="898524"/>
            <a:ext cx="7606895" cy="2029967"/>
          </a:xfrm>
        </p:spPr>
        <p:txBody>
          <a:bodyPr/>
          <a:lstStyle/>
          <a:p>
            <a:pPr>
              <a:buNone/>
            </a:pPr>
            <a:r>
              <a:rPr lang="en-US" b="1" dirty="0"/>
              <a:t>Social Media Intelligence (SOCMINT)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E878A3-187A-FE0D-049D-E9ACACA3BBB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Collects information from platforms like LinkedIn, Twitter, and Facebook.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Analyzes user profiles, posts, location data, and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Tools: </a:t>
            </a:r>
            <a:r>
              <a:rPr lang="en-US" dirty="0" err="1"/>
              <a:t>Maltego</a:t>
            </a:r>
            <a:r>
              <a:rPr lang="en-US" dirty="0"/>
              <a:t>, Sherlock, OSINT Framework.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1BC8929-719C-D960-1B5B-1F2083FB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1853" y="2682814"/>
            <a:ext cx="274320" cy="27432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9D980FA-B450-D15F-507D-F1C3D2E87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2824876"/>
            <a:ext cx="2011680" cy="7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D6A2718B-5012-F818-0C89-F72D63D0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3" name="Picture Placeholder 12" descr="A hand holding a magnifying glass&#10;&#10;AI-generated content may be incorrect.">
            <a:extLst>
              <a:ext uri="{FF2B5EF4-FFF2-40B4-BE49-F238E27FC236}">
                <a16:creationId xmlns:a16="http://schemas.microsoft.com/office/drawing/2014/main" id="{0CE47392-F20F-671A-4D20-EDB8E34EEC2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36975" r="369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1294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EC789-8732-B3C3-2E18-236400D9E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FDEFD8-D38B-5F4A-1114-16E4D8AE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6" y="896112"/>
            <a:ext cx="9389288" cy="136245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Website &amp; Domain Reconnaissance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1D039-D742-A0EE-DE4C-285FC9ABE3F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525" y="2590800"/>
            <a:ext cx="451485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Gathers information about a domain and its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WHOIS Lookups:</a:t>
            </a:r>
            <a:r>
              <a:rPr lang="en-US" dirty="0"/>
              <a:t> Identifies domain registrants and contact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Subdomain Enumeration:</a:t>
            </a:r>
            <a:r>
              <a:rPr lang="en-US" dirty="0"/>
              <a:t> Finds hidden or forgotten subdomains.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Technologies Used:</a:t>
            </a:r>
            <a:r>
              <a:rPr lang="en-US" dirty="0"/>
              <a:t> Detects CMS, hosting provider, and backend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Tools: </a:t>
            </a:r>
            <a:r>
              <a:rPr lang="en-US" dirty="0" err="1"/>
              <a:t>Whois</a:t>
            </a:r>
            <a:r>
              <a:rPr lang="en-US" dirty="0"/>
              <a:t>, Sublist3r, </a:t>
            </a:r>
            <a:r>
              <a:rPr lang="en-US" dirty="0" err="1"/>
              <a:t>BuiltWith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1BF3D-7127-3EFC-4A4A-D0C968FD6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748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{F10030CA-10CE-411F-A57B-0C0D7FD8C92A}tf33968143_win32</Template>
  <TotalTime>27</TotalTime>
  <Words>577</Words>
  <Application>Microsoft Office PowerPoint</Application>
  <PresentationFormat>Widescreen</PresentationFormat>
  <Paragraphs>86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Calibri</vt:lpstr>
      <vt:lpstr>Custom</vt:lpstr>
      <vt:lpstr>Open-Source Intelligence (OSINT) &amp; Techniques</vt:lpstr>
      <vt:lpstr>Introduction to OSINT</vt:lpstr>
      <vt:lpstr>Why OSINT is Important</vt:lpstr>
      <vt:lpstr>OSINT Data Sources</vt:lpstr>
      <vt:lpstr>OSINT Techniques</vt:lpstr>
      <vt:lpstr>Google Dorking – Introduction</vt:lpstr>
      <vt:lpstr>Google Dorking – Common Queries</vt:lpstr>
      <vt:lpstr>Social Media Intelligence (SOCMINT)</vt:lpstr>
      <vt:lpstr>Website &amp; Domain Reconnaissance</vt:lpstr>
      <vt:lpstr>Network Scanning – Shodan &amp; Censys</vt:lpstr>
      <vt:lpstr>Ethical &amp; Legal Considerations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Boulrice, Ryan Jason</dc:creator>
  <cp:lastModifiedBy>Boulrice, Ryan Jason</cp:lastModifiedBy>
  <cp:revision>1</cp:revision>
  <dcterms:created xsi:type="dcterms:W3CDTF">2025-03-20T20:56:02Z</dcterms:created>
  <dcterms:modified xsi:type="dcterms:W3CDTF">2025-03-20T21:23:03Z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