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91" r:id="rId2"/>
    <p:sldId id="357" r:id="rId3"/>
    <p:sldId id="367" r:id="rId4"/>
    <p:sldId id="346" r:id="rId5"/>
    <p:sldId id="293" r:id="rId6"/>
    <p:sldId id="339" r:id="rId7"/>
    <p:sldId id="316" r:id="rId8"/>
    <p:sldId id="324" r:id="rId9"/>
    <p:sldId id="329" r:id="rId10"/>
    <p:sldId id="320" r:id="rId11"/>
    <p:sldId id="368" r:id="rId12"/>
    <p:sldId id="359" r:id="rId13"/>
    <p:sldId id="362" r:id="rId14"/>
    <p:sldId id="361" r:id="rId15"/>
    <p:sldId id="366" r:id="rId16"/>
  </p:sldIdLst>
  <p:sldSz cx="9144000" cy="6858000" type="screen4x3"/>
  <p:notesSz cx="6805613" cy="99441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initials="T" lastIdx="0" clrIdx="0">
    <p:extLst>
      <p:ext uri="{19B8F6BF-5375-455C-9EA6-DF929625EA0E}">
        <p15:presenceInfo xmlns:p15="http://schemas.microsoft.com/office/powerpoint/2012/main" userId="T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6633"/>
    <a:srgbClr val="0000FF"/>
    <a:srgbClr val="33CCCC"/>
    <a:srgbClr val="0099FF"/>
    <a:srgbClr val="939A66"/>
    <a:srgbClr val="663300"/>
    <a:srgbClr val="990033"/>
    <a:srgbClr val="BBE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4660"/>
  </p:normalViewPr>
  <p:slideViewPr>
    <p:cSldViewPr snapToGrid="0">
      <p:cViewPr varScale="1">
        <p:scale>
          <a:sx n="109" d="100"/>
          <a:sy n="109" d="100"/>
        </p:scale>
        <p:origin x="16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2568" y="-90"/>
      </p:cViewPr>
      <p:guideLst>
        <p:guide orient="horz" pos="3133"/>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Arial"/>
                <a:ea typeface="Arial"/>
                <a:cs typeface="Arial"/>
              </a:defRPr>
            </a:pPr>
            <a:r>
              <a:rPr lang="en-GB"/>
              <a:t>Bathymetric depth profile of Loch Etive</a:t>
            </a:r>
          </a:p>
        </c:rich>
      </c:tx>
      <c:layout>
        <c:manualLayout>
          <c:xMode val="edge"/>
          <c:yMode val="edge"/>
          <c:x val="0.23449830890642615"/>
          <c:y val="9.0090090090090089E-3"/>
        </c:manualLayout>
      </c:layout>
      <c:overlay val="0"/>
      <c:spPr>
        <a:noFill/>
        <a:ln w="25400">
          <a:noFill/>
        </a:ln>
      </c:spPr>
    </c:title>
    <c:autoTitleDeleted val="0"/>
    <c:plotArea>
      <c:layout>
        <c:manualLayout>
          <c:layoutTarget val="inner"/>
          <c:xMode val="edge"/>
          <c:yMode val="edge"/>
          <c:x val="0.10146561443066517"/>
          <c:y val="0.176576887276336"/>
          <c:w val="0.8624577226606539"/>
          <c:h val="0.63783896016145858"/>
        </c:manualLayout>
      </c:layout>
      <c:scatterChart>
        <c:scatterStyle val="smoothMarker"/>
        <c:varyColors val="0"/>
        <c:ser>
          <c:idx val="0"/>
          <c:order val="0"/>
          <c:tx>
            <c:v>Bathymetric Profile</c:v>
          </c:tx>
          <c:spPr>
            <a:ln w="12700">
              <a:solidFill>
                <a:srgbClr val="000080"/>
              </a:solidFill>
              <a:prstDash val="solid"/>
            </a:ln>
          </c:spPr>
          <c:marker>
            <c:symbol val="none"/>
          </c:marker>
          <c:xVal>
            <c:numRef>
              <c:f>'C:\Users\sa01tb\Documents\Data\Loch Etive\Bathymetry\[Depth Profiles.xls]10m profile'!$D$4:$D$3418</c:f>
              <c:numCache>
                <c:formatCode>General</c:formatCode>
                <c:ptCount val="3415"/>
                <c:pt idx="0">
                  <c:v>0</c:v>
                </c:pt>
                <c:pt idx="1">
                  <c:v>9.9999999984219171E-3</c:v>
                </c:pt>
                <c:pt idx="2">
                  <c:v>2.0000000003365787E-2</c:v>
                </c:pt>
                <c:pt idx="3">
                  <c:v>3.0000000001787704E-2</c:v>
                </c:pt>
                <c:pt idx="4">
                  <c:v>4.0000000000209625E-2</c:v>
                </c:pt>
                <c:pt idx="5">
                  <c:v>4.9999999998060533E-2</c:v>
                </c:pt>
                <c:pt idx="6">
                  <c:v>6.000000000223369E-2</c:v>
                </c:pt>
                <c:pt idx="7">
                  <c:v>7.0000000001474494E-2</c:v>
                </c:pt>
                <c:pt idx="8">
                  <c:v>7.9999999999848234E-2</c:v>
                </c:pt>
                <c:pt idx="9">
                  <c:v>9.0000000003498545E-2</c:v>
                </c:pt>
                <c:pt idx="10">
                  <c:v>0.10000000000187229</c:v>
                </c:pt>
                <c:pt idx="11">
                  <c:v>0.1100000000002942</c:v>
                </c:pt>
                <c:pt idx="12">
                  <c:v>0.11999999999953499</c:v>
                </c:pt>
                <c:pt idx="13">
                  <c:v>0.13000000000365997</c:v>
                </c:pt>
                <c:pt idx="14">
                  <c:v>0.14000000000155904</c:v>
                </c:pt>
                <c:pt idx="15">
                  <c:v>0.14999999999998095</c:v>
                </c:pt>
                <c:pt idx="16">
                  <c:v>0.15999999999835471</c:v>
                </c:pt>
                <c:pt idx="17">
                  <c:v>0.17000000000334675</c:v>
                </c:pt>
                <c:pt idx="18">
                  <c:v>0.18000000000172048</c:v>
                </c:pt>
                <c:pt idx="19">
                  <c:v>0.18999999999961956</c:v>
                </c:pt>
                <c:pt idx="20">
                  <c:v>0.19999999999804147</c:v>
                </c:pt>
                <c:pt idx="21">
                  <c:v>0.21000000000298533</c:v>
                </c:pt>
                <c:pt idx="22">
                  <c:v>0.22000000000140724</c:v>
                </c:pt>
                <c:pt idx="23">
                  <c:v>0.22999999999982915</c:v>
                </c:pt>
                <c:pt idx="24">
                  <c:v>0.2400000000034313</c:v>
                </c:pt>
                <c:pt idx="25">
                  <c:v>0.25000000000185318</c:v>
                </c:pt>
                <c:pt idx="26">
                  <c:v>0.26000000000109402</c:v>
                </c:pt>
                <c:pt idx="27">
                  <c:v>0.26999999999946778</c:v>
                </c:pt>
                <c:pt idx="28">
                  <c:v>0.28000000000311809</c:v>
                </c:pt>
                <c:pt idx="29">
                  <c:v>0.29000000000149184</c:v>
                </c:pt>
                <c:pt idx="30">
                  <c:v>0.29999999999991378</c:v>
                </c:pt>
                <c:pt idx="31">
                  <c:v>0.30999999999915456</c:v>
                </c:pt>
                <c:pt idx="32">
                  <c:v>0.32000000000327961</c:v>
                </c:pt>
                <c:pt idx="33">
                  <c:v>0.33000000000117863</c:v>
                </c:pt>
                <c:pt idx="34">
                  <c:v>0.33999999999955244</c:v>
                </c:pt>
                <c:pt idx="35">
                  <c:v>0.34999999999879322</c:v>
                </c:pt>
                <c:pt idx="36">
                  <c:v>0.36000000000296639</c:v>
                </c:pt>
                <c:pt idx="37">
                  <c:v>0.37000000000134015</c:v>
                </c:pt>
                <c:pt idx="38">
                  <c:v>0.37999999999976203</c:v>
                </c:pt>
                <c:pt idx="39">
                  <c:v>0.39000000000341239</c:v>
                </c:pt>
                <c:pt idx="40">
                  <c:v>0.40000000000260499</c:v>
                </c:pt>
                <c:pt idx="41">
                  <c:v>0.41000000000102693</c:v>
                </c:pt>
                <c:pt idx="42">
                  <c:v>0.41999999999944887</c:v>
                </c:pt>
                <c:pt idx="43">
                  <c:v>0.430000000003051</c:v>
                </c:pt>
                <c:pt idx="44">
                  <c:v>0.44000000000147294</c:v>
                </c:pt>
                <c:pt idx="45">
                  <c:v>0.45000000000066559</c:v>
                </c:pt>
                <c:pt idx="46">
                  <c:v>0.45999999999908747</c:v>
                </c:pt>
                <c:pt idx="47">
                  <c:v>0.47000000000273778</c:v>
                </c:pt>
                <c:pt idx="48">
                  <c:v>0.48000000000111159</c:v>
                </c:pt>
                <c:pt idx="49">
                  <c:v>0.48999999999953348</c:v>
                </c:pt>
                <c:pt idx="50">
                  <c:v>0.49999999999877426</c:v>
                </c:pt>
                <c:pt idx="51">
                  <c:v>0.51000000000289925</c:v>
                </c:pt>
                <c:pt idx="52">
                  <c:v>0.52000000000132129</c:v>
                </c:pt>
                <c:pt idx="53">
                  <c:v>0.52999999999917213</c:v>
                </c:pt>
                <c:pt idx="54">
                  <c:v>0.54000000000416415</c:v>
                </c:pt>
                <c:pt idx="55">
                  <c:v>0.55000000000258609</c:v>
                </c:pt>
                <c:pt idx="56">
                  <c:v>0.56000000000095973</c:v>
                </c:pt>
                <c:pt idx="57">
                  <c:v>0.56999999999938167</c:v>
                </c:pt>
                <c:pt idx="58">
                  <c:v>0.58000000000303198</c:v>
                </c:pt>
                <c:pt idx="59">
                  <c:v>0.59000000000222463</c:v>
                </c:pt>
                <c:pt idx="60">
                  <c:v>0.60000000000064657</c:v>
                </c:pt>
                <c:pt idx="61">
                  <c:v>0.60999999999902021</c:v>
                </c:pt>
                <c:pt idx="62">
                  <c:v>0.62000000000267064</c:v>
                </c:pt>
                <c:pt idx="63">
                  <c:v>0.63000000000109257</c:v>
                </c:pt>
                <c:pt idx="64">
                  <c:v>0.64000000000028512</c:v>
                </c:pt>
                <c:pt idx="65">
                  <c:v>0.64999999999870706</c:v>
                </c:pt>
                <c:pt idx="66">
                  <c:v>0.66000000000288017</c:v>
                </c:pt>
                <c:pt idx="67">
                  <c:v>0.67000000000073101</c:v>
                </c:pt>
                <c:pt idx="68">
                  <c:v>0.67999999999915295</c:v>
                </c:pt>
                <c:pt idx="69">
                  <c:v>0.69000000000414485</c:v>
                </c:pt>
                <c:pt idx="70">
                  <c:v>0.70000000000251861</c:v>
                </c:pt>
                <c:pt idx="71">
                  <c:v>0.71000000000094055</c:v>
                </c:pt>
                <c:pt idx="72">
                  <c:v>0.71999999999879138</c:v>
                </c:pt>
                <c:pt idx="73">
                  <c:v>0.7300000000037834</c:v>
                </c:pt>
                <c:pt idx="74">
                  <c:v>0.74000000000220534</c:v>
                </c:pt>
                <c:pt idx="75">
                  <c:v>0.75000000000057898</c:v>
                </c:pt>
                <c:pt idx="76">
                  <c:v>0.75999999999900092</c:v>
                </c:pt>
                <c:pt idx="77">
                  <c:v>0.77000000000260305</c:v>
                </c:pt>
                <c:pt idx="78">
                  <c:v>0.78000000000184389</c:v>
                </c:pt>
                <c:pt idx="79">
                  <c:v>0.79000000000026582</c:v>
                </c:pt>
                <c:pt idx="80">
                  <c:v>0.79999999999863947</c:v>
                </c:pt>
                <c:pt idx="81">
                  <c:v>0.81000000000228989</c:v>
                </c:pt>
                <c:pt idx="82">
                  <c:v>0.82000000000071183</c:v>
                </c:pt>
                <c:pt idx="83">
                  <c:v>0.82999999999990437</c:v>
                </c:pt>
                <c:pt idx="84">
                  <c:v>0.83999999999832631</c:v>
                </c:pt>
                <c:pt idx="85">
                  <c:v>0.85000000000249942</c:v>
                </c:pt>
                <c:pt idx="86">
                  <c:v>0.86000000000087307</c:v>
                </c:pt>
                <c:pt idx="87">
                  <c:v>0.8699999999987722</c:v>
                </c:pt>
                <c:pt idx="88">
                  <c:v>0.88000000000371603</c:v>
                </c:pt>
                <c:pt idx="89">
                  <c:v>0.89000000000213797</c:v>
                </c:pt>
                <c:pt idx="90">
                  <c:v>0.90000000000055991</c:v>
                </c:pt>
                <c:pt idx="91">
                  <c:v>0.90999999999893366</c:v>
                </c:pt>
                <c:pt idx="92">
                  <c:v>0.92000000000340287</c:v>
                </c:pt>
                <c:pt idx="93">
                  <c:v>0.93000000000182481</c:v>
                </c:pt>
                <c:pt idx="94">
                  <c:v>0.94000000000019845</c:v>
                </c:pt>
                <c:pt idx="95">
                  <c:v>0.94999999999862039</c:v>
                </c:pt>
                <c:pt idx="96">
                  <c:v>0.96000000000222263</c:v>
                </c:pt>
                <c:pt idx="97">
                  <c:v>0.97000000000146336</c:v>
                </c:pt>
                <c:pt idx="98">
                  <c:v>0.9799999999998853</c:v>
                </c:pt>
                <c:pt idx="99">
                  <c:v>0.98999999999825905</c:v>
                </c:pt>
                <c:pt idx="100">
                  <c:v>1.0000000000024321</c:v>
                </c:pt>
                <c:pt idx="101">
                  <c:v>1.0100000000003311</c:v>
                </c:pt>
                <c:pt idx="102">
                  <c:v>1.0199999999995237</c:v>
                </c:pt>
                <c:pt idx="103">
                  <c:v>1.0300000000036968</c:v>
                </c:pt>
                <c:pt idx="104">
                  <c:v>1.0400000000020706</c:v>
                </c:pt>
                <c:pt idx="105">
                  <c:v>1.0500000000004928</c:v>
                </c:pt>
                <c:pt idx="106">
                  <c:v>1.0599999999992107</c:v>
                </c:pt>
                <c:pt idx="107">
                  <c:v>1.0700000000033358</c:v>
                </c:pt>
                <c:pt idx="108">
                  <c:v>1.0800000000017578</c:v>
                </c:pt>
                <c:pt idx="109">
                  <c:v>1.0900000000001799</c:v>
                </c:pt>
                <c:pt idx="110">
                  <c:v>1.0999999999985537</c:v>
                </c:pt>
                <c:pt idx="111">
                  <c:v>1.110000000003023</c:v>
                </c:pt>
                <c:pt idx="112">
                  <c:v>1.120000000001445</c:v>
                </c:pt>
                <c:pt idx="113">
                  <c:v>1.1299999999998187</c:v>
                </c:pt>
                <c:pt idx="114">
                  <c:v>1.1399999999982409</c:v>
                </c:pt>
                <c:pt idx="115">
                  <c:v>1.1500000000018429</c:v>
                </c:pt>
                <c:pt idx="116">
                  <c:v>1.1600000000010837</c:v>
                </c:pt>
                <c:pt idx="117">
                  <c:v>1.1699999999995057</c:v>
                </c:pt>
                <c:pt idx="118">
                  <c:v>1.1800000000036308</c:v>
                </c:pt>
                <c:pt idx="119">
                  <c:v>1.1900000000020527</c:v>
                </c:pt>
                <c:pt idx="120">
                  <c:v>1.2000000000007709</c:v>
                </c:pt>
                <c:pt idx="121">
                  <c:v>1.2099999999991446</c:v>
                </c:pt>
                <c:pt idx="122">
                  <c:v>1.2200000000033178</c:v>
                </c:pt>
                <c:pt idx="123">
                  <c:v>1.2300000000016917</c:v>
                </c:pt>
                <c:pt idx="124">
                  <c:v>1.2400000000001137</c:v>
                </c:pt>
                <c:pt idx="125">
                  <c:v>1.2499999999993545</c:v>
                </c:pt>
                <c:pt idx="126">
                  <c:v>1.2600000000029565</c:v>
                </c:pt>
                <c:pt idx="127">
                  <c:v>1.2700000000013785</c:v>
                </c:pt>
                <c:pt idx="128">
                  <c:v>1.2799999999998006</c:v>
                </c:pt>
                <c:pt idx="129">
                  <c:v>1.2899999999981744</c:v>
                </c:pt>
                <c:pt idx="130">
                  <c:v>1.3000000000026437</c:v>
                </c:pt>
                <c:pt idx="131">
                  <c:v>1.3100000000010175</c:v>
                </c:pt>
                <c:pt idx="132">
                  <c:v>1.3199999999994396</c:v>
                </c:pt>
                <c:pt idx="133">
                  <c:v>1.3300000000036127</c:v>
                </c:pt>
                <c:pt idx="134">
                  <c:v>1.3400000000014636</c:v>
                </c:pt>
                <c:pt idx="135">
                  <c:v>1.3500000000007044</c:v>
                </c:pt>
                <c:pt idx="136">
                  <c:v>1.3599999999991264</c:v>
                </c:pt>
                <c:pt idx="137">
                  <c:v>1.3700000000032515</c:v>
                </c:pt>
                <c:pt idx="138">
                  <c:v>1.3800000000016734</c:v>
                </c:pt>
                <c:pt idx="139">
                  <c:v>1.3900000000009143</c:v>
                </c:pt>
                <c:pt idx="140">
                  <c:v>1.3999999999987651</c:v>
                </c:pt>
                <c:pt idx="141">
                  <c:v>1.4100000000029385</c:v>
                </c:pt>
                <c:pt idx="142">
                  <c:v>1.4200000000013122</c:v>
                </c:pt>
                <c:pt idx="143">
                  <c:v>1.4299999999997342</c:v>
                </c:pt>
                <c:pt idx="144">
                  <c:v>1.4400000000042035</c:v>
                </c:pt>
                <c:pt idx="145">
                  <c:v>1.4500000000025772</c:v>
                </c:pt>
                <c:pt idx="146">
                  <c:v>1.4600000000009994</c:v>
                </c:pt>
                <c:pt idx="147">
                  <c:v>1.4699999999993731</c:v>
                </c:pt>
                <c:pt idx="148">
                  <c:v>1.4800000000035463</c:v>
                </c:pt>
                <c:pt idx="149">
                  <c:v>1.4900000000022644</c:v>
                </c:pt>
                <c:pt idx="150">
                  <c:v>1.5000000000006382</c:v>
                </c:pt>
                <c:pt idx="151">
                  <c:v>1.5099999999990603</c:v>
                </c:pt>
                <c:pt idx="152">
                  <c:v>1.5200000000032334</c:v>
                </c:pt>
                <c:pt idx="153">
                  <c:v>1.5300000000016074</c:v>
                </c:pt>
                <c:pt idx="154">
                  <c:v>1.5400000000003253</c:v>
                </c:pt>
                <c:pt idx="155">
                  <c:v>1.5499999999987475</c:v>
                </c:pt>
                <c:pt idx="156">
                  <c:v>1.5600000000028724</c:v>
                </c:pt>
                <c:pt idx="157">
                  <c:v>1.5700000000012944</c:v>
                </c:pt>
                <c:pt idx="158">
                  <c:v>1.580000000000487</c:v>
                </c:pt>
                <c:pt idx="159">
                  <c:v>1.5900000000041372</c:v>
                </c:pt>
                <c:pt idx="160">
                  <c:v>1.6000000000025594</c:v>
                </c:pt>
                <c:pt idx="161">
                  <c:v>1.6100000000009331</c:v>
                </c:pt>
                <c:pt idx="162">
                  <c:v>1.6199999999993551</c:v>
                </c:pt>
                <c:pt idx="163">
                  <c:v>1.6300000000038244</c:v>
                </c:pt>
                <c:pt idx="164">
                  <c:v>1.6400000000021981</c:v>
                </c:pt>
                <c:pt idx="165">
                  <c:v>1.6500000000006203</c:v>
                </c:pt>
                <c:pt idx="166">
                  <c:v>1.6599999999989941</c:v>
                </c:pt>
                <c:pt idx="167">
                  <c:v>1.6700000000031674</c:v>
                </c:pt>
                <c:pt idx="168">
                  <c:v>1.6800000000018853</c:v>
                </c:pt>
                <c:pt idx="169">
                  <c:v>1.6900000000002593</c:v>
                </c:pt>
                <c:pt idx="170">
                  <c:v>1.6999999999986812</c:v>
                </c:pt>
                <c:pt idx="171">
                  <c:v>1.7100000000028543</c:v>
                </c:pt>
                <c:pt idx="172">
                  <c:v>1.720000000002047</c:v>
                </c:pt>
                <c:pt idx="173">
                  <c:v>1.729999999999946</c:v>
                </c:pt>
                <c:pt idx="174">
                  <c:v>1.73999999999832</c:v>
                </c:pt>
                <c:pt idx="175">
                  <c:v>1.7500000000024931</c:v>
                </c:pt>
                <c:pt idx="176">
                  <c:v>1.7600000000009153</c:v>
                </c:pt>
                <c:pt idx="177">
                  <c:v>1.7700000000001077</c:v>
                </c:pt>
                <c:pt idx="178">
                  <c:v>1.7800000000037581</c:v>
                </c:pt>
                <c:pt idx="179">
                  <c:v>1.7900000000021801</c:v>
                </c:pt>
                <c:pt idx="180">
                  <c:v>1.8000000000005538</c:v>
                </c:pt>
                <c:pt idx="181">
                  <c:v>1.809999999998976</c:v>
                </c:pt>
                <c:pt idx="182">
                  <c:v>1.8162847370333532</c:v>
                </c:pt>
                <c:pt idx="183">
                  <c:v>1.8262847370317687</c:v>
                </c:pt>
                <c:pt idx="184">
                  <c:v>1.8362847370329116</c:v>
                </c:pt>
                <c:pt idx="185">
                  <c:v>1.8462847370322715</c:v>
                </c:pt>
                <c:pt idx="186">
                  <c:v>1.8562847370336926</c:v>
                </c:pt>
                <c:pt idx="187">
                  <c:v>1.8662847370318301</c:v>
                </c:pt>
                <c:pt idx="188">
                  <c:v>1.8762847370332512</c:v>
                </c:pt>
                <c:pt idx="189">
                  <c:v>1.886284737032611</c:v>
                </c:pt>
                <c:pt idx="190">
                  <c:v>1.8962847370337539</c:v>
                </c:pt>
                <c:pt idx="191">
                  <c:v>1.9062847370321694</c:v>
                </c:pt>
                <c:pt idx="192">
                  <c:v>1.9162847370335905</c:v>
                </c:pt>
                <c:pt idx="193">
                  <c:v>1.9262847370329506</c:v>
                </c:pt>
                <c:pt idx="194">
                  <c:v>1.9362847370341487</c:v>
                </c:pt>
                <c:pt idx="195">
                  <c:v>1.9462847370325089</c:v>
                </c:pt>
                <c:pt idx="196">
                  <c:v>1.9562847370337071</c:v>
                </c:pt>
                <c:pt idx="197">
                  <c:v>1.9662847370330117</c:v>
                </c:pt>
                <c:pt idx="198">
                  <c:v>1.9762847370344883</c:v>
                </c:pt>
                <c:pt idx="199">
                  <c:v>1.9862847370328485</c:v>
                </c:pt>
                <c:pt idx="200">
                  <c:v>1.9962847370340466</c:v>
                </c:pt>
                <c:pt idx="201">
                  <c:v>2.0062847370324066</c:v>
                </c:pt>
                <c:pt idx="202">
                  <c:v>2.0162847370345496</c:v>
                </c:pt>
                <c:pt idx="203">
                  <c:v>2.0262847370329093</c:v>
                </c:pt>
                <c:pt idx="204">
                  <c:v>2.0362847370343862</c:v>
                </c:pt>
                <c:pt idx="205">
                  <c:v>2.0462847370327464</c:v>
                </c:pt>
                <c:pt idx="206">
                  <c:v>2.0562847370348889</c:v>
                </c:pt>
                <c:pt idx="207">
                  <c:v>2.0662847370333046</c:v>
                </c:pt>
                <c:pt idx="208">
                  <c:v>2.0762847370347259</c:v>
                </c:pt>
                <c:pt idx="209">
                  <c:v>2.0862847370328632</c:v>
                </c:pt>
                <c:pt idx="210">
                  <c:v>2.0962847370352282</c:v>
                </c:pt>
                <c:pt idx="211">
                  <c:v>2.1062847370336439</c:v>
                </c:pt>
                <c:pt idx="212">
                  <c:v>2.1162847370347868</c:v>
                </c:pt>
                <c:pt idx="213">
                  <c:v>2.1262847370332025</c:v>
                </c:pt>
                <c:pt idx="214">
                  <c:v>2.1362847370325069</c:v>
                </c:pt>
                <c:pt idx="215">
                  <c:v>2.1462847370337048</c:v>
                </c:pt>
                <c:pt idx="216">
                  <c:v>2.156284737032065</c:v>
                </c:pt>
                <c:pt idx="217">
                  <c:v>2.1662847370335419</c:v>
                </c:pt>
                <c:pt idx="218">
                  <c:v>2.1762847370329017</c:v>
                </c:pt>
                <c:pt idx="219">
                  <c:v>2.1862847370340446</c:v>
                </c:pt>
                <c:pt idx="220">
                  <c:v>2.1962847370324603</c:v>
                </c:pt>
                <c:pt idx="221">
                  <c:v>2.2062847370336032</c:v>
                </c:pt>
                <c:pt idx="222">
                  <c:v>2.2162847370320189</c:v>
                </c:pt>
                <c:pt idx="223">
                  <c:v>2.2262847370343839</c:v>
                </c:pt>
                <c:pt idx="224">
                  <c:v>2.2362847370327996</c:v>
                </c:pt>
                <c:pt idx="225">
                  <c:v>2.2462847370339425</c:v>
                </c:pt>
                <c:pt idx="226">
                  <c:v>2.2562847370323578</c:v>
                </c:pt>
                <c:pt idx="227">
                  <c:v>2.2662847370347232</c:v>
                </c:pt>
                <c:pt idx="228">
                  <c:v>2.2762847370328605</c:v>
                </c:pt>
                <c:pt idx="229">
                  <c:v>2.2862847370342814</c:v>
                </c:pt>
                <c:pt idx="230">
                  <c:v>2.2962847370326971</c:v>
                </c:pt>
                <c:pt idx="231">
                  <c:v>2.3062847370347845</c:v>
                </c:pt>
                <c:pt idx="232">
                  <c:v>2.3162847370332003</c:v>
                </c:pt>
                <c:pt idx="233">
                  <c:v>2.3262847370346211</c:v>
                </c:pt>
                <c:pt idx="234">
                  <c:v>2.3362847370327584</c:v>
                </c:pt>
                <c:pt idx="235">
                  <c:v>2.3462847370351798</c:v>
                </c:pt>
                <c:pt idx="236">
                  <c:v>2.35628473703354</c:v>
                </c:pt>
                <c:pt idx="237">
                  <c:v>2.3662847370319553</c:v>
                </c:pt>
                <c:pt idx="238">
                  <c:v>2.3762847370330982</c:v>
                </c:pt>
                <c:pt idx="239">
                  <c:v>2.3862847370315139</c:v>
                </c:pt>
                <c:pt idx="240">
                  <c:v>2.3962847370338789</c:v>
                </c:pt>
                <c:pt idx="241">
                  <c:v>2.4062847370320166</c:v>
                </c:pt>
                <c:pt idx="242">
                  <c:v>2.4162847370334375</c:v>
                </c:pt>
                <c:pt idx="243">
                  <c:v>2.4262847370318532</c:v>
                </c:pt>
                <c:pt idx="244">
                  <c:v>2.4362847370339407</c:v>
                </c:pt>
                <c:pt idx="245">
                  <c:v>2.4462847370323559</c:v>
                </c:pt>
                <c:pt idx="246">
                  <c:v>2.4562847370337773</c:v>
                </c:pt>
                <c:pt idx="247">
                  <c:v>2.4662847370319145</c:v>
                </c:pt>
                <c:pt idx="248">
                  <c:v>2.4762847370343355</c:v>
                </c:pt>
                <c:pt idx="249">
                  <c:v>2.4862847370326957</c:v>
                </c:pt>
                <c:pt idx="250">
                  <c:v>2.4962847370338941</c:v>
                </c:pt>
                <c:pt idx="251">
                  <c:v>2.5062847370322543</c:v>
                </c:pt>
                <c:pt idx="252">
                  <c:v>2.5162847370337307</c:v>
                </c:pt>
                <c:pt idx="253">
                  <c:v>2.5262847370327566</c:v>
                </c:pt>
                <c:pt idx="254">
                  <c:v>2.5362847370342334</c:v>
                </c:pt>
                <c:pt idx="255">
                  <c:v>2.5462847370325936</c:v>
                </c:pt>
                <c:pt idx="256">
                  <c:v>2.5562847370337916</c:v>
                </c:pt>
                <c:pt idx="257">
                  <c:v>2.5662847370330959</c:v>
                </c:pt>
                <c:pt idx="258">
                  <c:v>2.5762847370345727</c:v>
                </c:pt>
                <c:pt idx="259">
                  <c:v>2.5862847370329329</c:v>
                </c:pt>
                <c:pt idx="260">
                  <c:v>2.5962847370341309</c:v>
                </c:pt>
                <c:pt idx="261">
                  <c:v>2.6062847370334912</c:v>
                </c:pt>
                <c:pt idx="262">
                  <c:v>2.616284737034634</c:v>
                </c:pt>
                <c:pt idx="263">
                  <c:v>2.6262847370330498</c:v>
                </c:pt>
                <c:pt idx="264">
                  <c:v>2.6362847370344706</c:v>
                </c:pt>
                <c:pt idx="265">
                  <c:v>2.6462847370338309</c:v>
                </c:pt>
                <c:pt idx="266">
                  <c:v>2.6562847370349738</c:v>
                </c:pt>
                <c:pt idx="267">
                  <c:v>2.6662847370333895</c:v>
                </c:pt>
                <c:pt idx="268">
                  <c:v>2.6762847370317493</c:v>
                </c:pt>
                <c:pt idx="269">
                  <c:v>2.6862847370329477</c:v>
                </c:pt>
                <c:pt idx="270">
                  <c:v>2.696284737032252</c:v>
                </c:pt>
                <c:pt idx="271">
                  <c:v>2.7062847370337284</c:v>
                </c:pt>
                <c:pt idx="272">
                  <c:v>2.7162847370318106</c:v>
                </c:pt>
                <c:pt idx="273">
                  <c:v>2.726284737033287</c:v>
                </c:pt>
                <c:pt idx="274">
                  <c:v>2.7362847370326473</c:v>
                </c:pt>
                <c:pt idx="275">
                  <c:v>2.7462847370337902</c:v>
                </c:pt>
                <c:pt idx="276">
                  <c:v>2.7562847370322054</c:v>
                </c:pt>
                <c:pt idx="277">
                  <c:v>2.7662847370336268</c:v>
                </c:pt>
                <c:pt idx="278">
                  <c:v>2.7762847370329871</c:v>
                </c:pt>
                <c:pt idx="279">
                  <c:v>2.7862847370341295</c:v>
                </c:pt>
                <c:pt idx="280">
                  <c:v>2.7962847370325452</c:v>
                </c:pt>
                <c:pt idx="281">
                  <c:v>2.8062847370336881</c:v>
                </c:pt>
                <c:pt idx="282">
                  <c:v>2.8162847370330484</c:v>
                </c:pt>
                <c:pt idx="283">
                  <c:v>2.8262847370344693</c:v>
                </c:pt>
                <c:pt idx="284">
                  <c:v>2.836284737032885</c:v>
                </c:pt>
                <c:pt idx="285">
                  <c:v>2.8462847370340278</c:v>
                </c:pt>
                <c:pt idx="286">
                  <c:v>2.8562847370324436</c:v>
                </c:pt>
                <c:pt idx="287">
                  <c:v>2.8662847370345306</c:v>
                </c:pt>
                <c:pt idx="288">
                  <c:v>2.8762847370329463</c:v>
                </c:pt>
                <c:pt idx="289">
                  <c:v>2.8862847370343676</c:v>
                </c:pt>
                <c:pt idx="290">
                  <c:v>2.8962847370327833</c:v>
                </c:pt>
                <c:pt idx="291">
                  <c:v>2.9062847370349258</c:v>
                </c:pt>
                <c:pt idx="292">
                  <c:v>2.9162847370332861</c:v>
                </c:pt>
                <c:pt idx="293">
                  <c:v>2.9262847370317018</c:v>
                </c:pt>
                <c:pt idx="294">
                  <c:v>2.9362847370328446</c:v>
                </c:pt>
                <c:pt idx="295">
                  <c:v>2.9462847370322045</c:v>
                </c:pt>
                <c:pt idx="296">
                  <c:v>2.9562847370336258</c:v>
                </c:pt>
                <c:pt idx="297">
                  <c:v>2.9662847370320415</c:v>
                </c:pt>
                <c:pt idx="298">
                  <c:v>2.9762847370331844</c:v>
                </c:pt>
                <c:pt idx="299">
                  <c:v>2.9862847370325443</c:v>
                </c:pt>
                <c:pt idx="300">
                  <c:v>2.9962847370336871</c:v>
                </c:pt>
                <c:pt idx="301">
                  <c:v>3.0062847370321029</c:v>
                </c:pt>
                <c:pt idx="302">
                  <c:v>3.0162847370335237</c:v>
                </c:pt>
                <c:pt idx="303">
                  <c:v>3.026284737032884</c:v>
                </c:pt>
                <c:pt idx="304">
                  <c:v>3.0362847370340824</c:v>
                </c:pt>
                <c:pt idx="305">
                  <c:v>3.0462847370324426</c:v>
                </c:pt>
                <c:pt idx="306">
                  <c:v>3.056284737033641</c:v>
                </c:pt>
                <c:pt idx="307">
                  <c:v>3.0662847370320008</c:v>
                </c:pt>
                <c:pt idx="308">
                  <c:v>3.0762847370344222</c:v>
                </c:pt>
                <c:pt idx="309">
                  <c:v>3.0862847370327824</c:v>
                </c:pt>
                <c:pt idx="310">
                  <c:v>3.0962847370339803</c:v>
                </c:pt>
                <c:pt idx="311">
                  <c:v>3.1062847370323405</c:v>
                </c:pt>
                <c:pt idx="312">
                  <c:v>3.1162847370347619</c:v>
                </c:pt>
                <c:pt idx="313">
                  <c:v>3.1262847370328437</c:v>
                </c:pt>
                <c:pt idx="314">
                  <c:v>3.1362847370343201</c:v>
                </c:pt>
                <c:pt idx="315">
                  <c:v>3.1462847370326803</c:v>
                </c:pt>
                <c:pt idx="316">
                  <c:v>3.1562847370348233</c:v>
                </c:pt>
                <c:pt idx="317">
                  <c:v>3.166284737033239</c:v>
                </c:pt>
                <c:pt idx="318">
                  <c:v>3.1762847370346599</c:v>
                </c:pt>
                <c:pt idx="319">
                  <c:v>3.1862847370327971</c:v>
                </c:pt>
                <c:pt idx="320">
                  <c:v>3.1962847370351626</c:v>
                </c:pt>
                <c:pt idx="321">
                  <c:v>3.2062847370335779</c:v>
                </c:pt>
                <c:pt idx="322">
                  <c:v>3.2162847370319381</c:v>
                </c:pt>
                <c:pt idx="323">
                  <c:v>3.2262847370331365</c:v>
                </c:pt>
                <c:pt idx="324">
                  <c:v>3.2362847370314967</c:v>
                </c:pt>
                <c:pt idx="325">
                  <c:v>3.2462847370339176</c:v>
                </c:pt>
                <c:pt idx="326">
                  <c:v>3.2562847370319998</c:v>
                </c:pt>
                <c:pt idx="327">
                  <c:v>3.2662847370334762</c:v>
                </c:pt>
                <c:pt idx="328">
                  <c:v>3.2741403025514471</c:v>
                </c:pt>
                <c:pt idx="329">
                  <c:v>3.2841403025530642</c:v>
                </c:pt>
                <c:pt idx="330">
                  <c:v>3.2941403025554306</c:v>
                </c:pt>
                <c:pt idx="331">
                  <c:v>3.3041403025570482</c:v>
                </c:pt>
                <c:pt idx="332">
                  <c:v>3.3141403025508613</c:v>
                </c:pt>
                <c:pt idx="333">
                  <c:v>3.3241403025532592</c:v>
                </c:pt>
                <c:pt idx="334">
                  <c:v>3.3341403025553844</c:v>
                </c:pt>
                <c:pt idx="335">
                  <c:v>3.3441403025577823</c:v>
                </c:pt>
                <c:pt idx="336">
                  <c:v>3.3541403025515955</c:v>
                </c:pt>
                <c:pt idx="337">
                  <c:v>3.3641403025532131</c:v>
                </c:pt>
                <c:pt idx="338">
                  <c:v>3.3741403025555794</c:v>
                </c:pt>
                <c:pt idx="339">
                  <c:v>3.3841403025579773</c:v>
                </c:pt>
                <c:pt idx="340">
                  <c:v>3.3941403025510097</c:v>
                </c:pt>
                <c:pt idx="341">
                  <c:v>3.4041403025533761</c:v>
                </c:pt>
                <c:pt idx="342">
                  <c:v>3.4141403025557739</c:v>
                </c:pt>
                <c:pt idx="343">
                  <c:v>3.4241403025573915</c:v>
                </c:pt>
                <c:pt idx="344">
                  <c:v>3.4341403025517447</c:v>
                </c:pt>
                <c:pt idx="345">
                  <c:v>3.4441403025541106</c:v>
                </c:pt>
                <c:pt idx="346">
                  <c:v>3.4541403025557282</c:v>
                </c:pt>
                <c:pt idx="347">
                  <c:v>3.4641403025581261</c:v>
                </c:pt>
                <c:pt idx="348">
                  <c:v>3.4741403025519078</c:v>
                </c:pt>
                <c:pt idx="349">
                  <c:v>3.4841403025535249</c:v>
                </c:pt>
                <c:pt idx="350">
                  <c:v>3.4941403025559228</c:v>
                </c:pt>
                <c:pt idx="351">
                  <c:v>3.5041403025583207</c:v>
                </c:pt>
                <c:pt idx="352">
                  <c:v>3.514140302551322</c:v>
                </c:pt>
                <c:pt idx="353">
                  <c:v>3.5241403025537199</c:v>
                </c:pt>
                <c:pt idx="354">
                  <c:v>3.5341403025561178</c:v>
                </c:pt>
                <c:pt idx="355">
                  <c:v>3.5441403025582749</c:v>
                </c:pt>
                <c:pt idx="356">
                  <c:v>3.5541403025520562</c:v>
                </c:pt>
                <c:pt idx="357">
                  <c:v>3.564140302554454</c:v>
                </c:pt>
                <c:pt idx="358">
                  <c:v>3.5741403025560716</c:v>
                </c:pt>
                <c:pt idx="359">
                  <c:v>3.5841403025584375</c:v>
                </c:pt>
                <c:pt idx="360">
                  <c:v>3.5941403025522507</c:v>
                </c:pt>
                <c:pt idx="361">
                  <c:v>3.6041403025538683</c:v>
                </c:pt>
                <c:pt idx="362">
                  <c:v>3.6141403025562662</c:v>
                </c:pt>
                <c:pt idx="363">
                  <c:v>3.6241403025578518</c:v>
                </c:pt>
                <c:pt idx="364">
                  <c:v>3.634140302551665</c:v>
                </c:pt>
                <c:pt idx="365">
                  <c:v>3.6441403025540628</c:v>
                </c:pt>
                <c:pt idx="366">
                  <c:v>3.6541403025556489</c:v>
                </c:pt>
                <c:pt idx="367">
                  <c:v>3.6641403025585864</c:v>
                </c:pt>
                <c:pt idx="368">
                  <c:v>3.6741403025523995</c:v>
                </c:pt>
                <c:pt idx="369">
                  <c:v>3.6841403025547974</c:v>
                </c:pt>
                <c:pt idx="370">
                  <c:v>3.694140302556383</c:v>
                </c:pt>
                <c:pt idx="371">
                  <c:v>3.7041403025587809</c:v>
                </c:pt>
                <c:pt idx="372">
                  <c:v>3.7141403025525941</c:v>
                </c:pt>
                <c:pt idx="373">
                  <c:v>3.7241403025542117</c:v>
                </c:pt>
                <c:pt idx="374">
                  <c:v>3.734140302556578</c:v>
                </c:pt>
                <c:pt idx="375">
                  <c:v>3.7441403025503908</c:v>
                </c:pt>
                <c:pt idx="376">
                  <c:v>3.7541403025520084</c:v>
                </c:pt>
                <c:pt idx="377">
                  <c:v>3.7641403025543747</c:v>
                </c:pt>
                <c:pt idx="378">
                  <c:v>3.7741403025565319</c:v>
                </c:pt>
                <c:pt idx="379">
                  <c:v>3.7841403025589297</c:v>
                </c:pt>
                <c:pt idx="380">
                  <c:v>3.7941403025527429</c:v>
                </c:pt>
                <c:pt idx="381">
                  <c:v>3.8041403025543286</c:v>
                </c:pt>
                <c:pt idx="382">
                  <c:v>3.8141403025567264</c:v>
                </c:pt>
                <c:pt idx="383">
                  <c:v>3.8241403025505396</c:v>
                </c:pt>
                <c:pt idx="384">
                  <c:v>3.8341403025529059</c:v>
                </c:pt>
                <c:pt idx="385">
                  <c:v>3.8441403025545231</c:v>
                </c:pt>
                <c:pt idx="386">
                  <c:v>3.854140302556921</c:v>
                </c:pt>
                <c:pt idx="387">
                  <c:v>3.8641403025585386</c:v>
                </c:pt>
                <c:pt idx="388">
                  <c:v>3.8741403025523202</c:v>
                </c:pt>
                <c:pt idx="389">
                  <c:v>3.8841403025552577</c:v>
                </c:pt>
                <c:pt idx="390">
                  <c:v>3.8941403025568753</c:v>
                </c:pt>
                <c:pt idx="391">
                  <c:v>3.9041403025506884</c:v>
                </c:pt>
                <c:pt idx="392">
                  <c:v>3.9141403025530543</c:v>
                </c:pt>
                <c:pt idx="393">
                  <c:v>3.9241403025546719</c:v>
                </c:pt>
                <c:pt idx="394">
                  <c:v>3.9341403025570698</c:v>
                </c:pt>
                <c:pt idx="395">
                  <c:v>3.944140302550851</c:v>
                </c:pt>
                <c:pt idx="396">
                  <c:v>3.9541403025524686</c:v>
                </c:pt>
                <c:pt idx="397">
                  <c:v>3.9641403025548665</c:v>
                </c:pt>
                <c:pt idx="398">
                  <c:v>3.9741403025572644</c:v>
                </c:pt>
                <c:pt idx="399">
                  <c:v>3.984140302551046</c:v>
                </c:pt>
                <c:pt idx="400">
                  <c:v>3.9941403025526632</c:v>
                </c:pt>
                <c:pt idx="401">
                  <c:v>4.0041403025556006</c:v>
                </c:pt>
                <c:pt idx="402">
                  <c:v>4.0119630693397692</c:v>
                </c:pt>
                <c:pt idx="403">
                  <c:v>4.0219630693404067</c:v>
                </c:pt>
                <c:pt idx="404">
                  <c:v>4.0319630693415291</c:v>
                </c:pt>
                <c:pt idx="405">
                  <c:v>4.041963069342601</c:v>
                </c:pt>
                <c:pt idx="406">
                  <c:v>4.0519630693437225</c:v>
                </c:pt>
                <c:pt idx="407">
                  <c:v>4.0619630693395203</c:v>
                </c:pt>
                <c:pt idx="408">
                  <c:v>4.0719630693406419</c:v>
                </c:pt>
                <c:pt idx="409">
                  <c:v>4.0819630693421258</c:v>
                </c:pt>
                <c:pt idx="410">
                  <c:v>4.0919630693431976</c:v>
                </c:pt>
                <c:pt idx="411">
                  <c:v>4.1019630693443192</c:v>
                </c:pt>
                <c:pt idx="412">
                  <c:v>4.111963069340117</c:v>
                </c:pt>
                <c:pt idx="413">
                  <c:v>4.1219630693411888</c:v>
                </c:pt>
                <c:pt idx="414">
                  <c:v>4.1319630693423113</c:v>
                </c:pt>
                <c:pt idx="415">
                  <c:v>4.1419630693434337</c:v>
                </c:pt>
                <c:pt idx="416">
                  <c:v>4.1519630693392306</c:v>
                </c:pt>
                <c:pt idx="417">
                  <c:v>4.1619630693398193</c:v>
                </c:pt>
                <c:pt idx="418">
                  <c:v>4.1719630693409417</c:v>
                </c:pt>
                <c:pt idx="419">
                  <c:v>4.1819630693420642</c:v>
                </c:pt>
                <c:pt idx="420">
                  <c:v>4.191963069343136</c:v>
                </c:pt>
                <c:pt idx="421">
                  <c:v>4.2019630693389338</c:v>
                </c:pt>
                <c:pt idx="422">
                  <c:v>4.2119630693400563</c:v>
                </c:pt>
                <c:pt idx="423">
                  <c:v>4.2219630693406938</c:v>
                </c:pt>
                <c:pt idx="424">
                  <c:v>4.2319630693426609</c:v>
                </c:pt>
                <c:pt idx="425">
                  <c:v>4.2419630693437327</c:v>
                </c:pt>
                <c:pt idx="426">
                  <c:v>4.2519630693395305</c:v>
                </c:pt>
                <c:pt idx="427">
                  <c:v>4.2619630693406529</c:v>
                </c:pt>
                <c:pt idx="428">
                  <c:v>4.2719630693417248</c:v>
                </c:pt>
                <c:pt idx="429">
                  <c:v>4.2819630693423623</c:v>
                </c:pt>
                <c:pt idx="430">
                  <c:v>4.2919630693434847</c:v>
                </c:pt>
                <c:pt idx="431">
                  <c:v>4.3019630693392816</c:v>
                </c:pt>
                <c:pt idx="432">
                  <c:v>4.3119630693403543</c:v>
                </c:pt>
                <c:pt idx="433">
                  <c:v>4.3219630693414768</c:v>
                </c:pt>
                <c:pt idx="434">
                  <c:v>4.3319630693425992</c:v>
                </c:pt>
                <c:pt idx="435">
                  <c:v>4.341963069343671</c:v>
                </c:pt>
                <c:pt idx="436">
                  <c:v>4.351963069339468</c:v>
                </c:pt>
                <c:pt idx="437">
                  <c:v>4.3619630693401055</c:v>
                </c:pt>
                <c:pt idx="438">
                  <c:v>4.3719630693412279</c:v>
                </c:pt>
                <c:pt idx="439">
                  <c:v>4.381963069343195</c:v>
                </c:pt>
                <c:pt idx="440">
                  <c:v>4.3919630693442677</c:v>
                </c:pt>
                <c:pt idx="441">
                  <c:v>4.4019630693400646</c:v>
                </c:pt>
                <c:pt idx="442">
                  <c:v>4.4119630693411871</c:v>
                </c:pt>
                <c:pt idx="443">
                  <c:v>4.4219630693417757</c:v>
                </c:pt>
                <c:pt idx="444">
                  <c:v>4.4319630693428982</c:v>
                </c:pt>
                <c:pt idx="445">
                  <c:v>4.4419630693440206</c:v>
                </c:pt>
                <c:pt idx="446">
                  <c:v>4.4519630693398176</c:v>
                </c:pt>
                <c:pt idx="447">
                  <c:v>4.4619630693408903</c:v>
                </c:pt>
                <c:pt idx="448">
                  <c:v>4.4719630693420118</c:v>
                </c:pt>
                <c:pt idx="449">
                  <c:v>4.4819630693431343</c:v>
                </c:pt>
                <c:pt idx="450">
                  <c:v>4.4919630693437229</c:v>
                </c:pt>
                <c:pt idx="451">
                  <c:v>4.5019630693395198</c:v>
                </c:pt>
                <c:pt idx="452">
                  <c:v>4.5119630693406423</c:v>
                </c:pt>
                <c:pt idx="453">
                  <c:v>4.5219630693417647</c:v>
                </c:pt>
                <c:pt idx="454">
                  <c:v>4.5319630693437318</c:v>
                </c:pt>
                <c:pt idx="455">
                  <c:v>4.541963069339479</c:v>
                </c:pt>
                <c:pt idx="456">
                  <c:v>4.5519630693406015</c:v>
                </c:pt>
                <c:pt idx="457">
                  <c:v>4.561963069341239</c:v>
                </c:pt>
                <c:pt idx="458">
                  <c:v>4.5719630693423117</c:v>
                </c:pt>
                <c:pt idx="459">
                  <c:v>4.5819630693434341</c:v>
                </c:pt>
                <c:pt idx="460">
                  <c:v>4.591963069339231</c:v>
                </c:pt>
                <c:pt idx="461">
                  <c:v>4.6019630693403535</c:v>
                </c:pt>
                <c:pt idx="462">
                  <c:v>4.6119630693414253</c:v>
                </c:pt>
                <c:pt idx="463">
                  <c:v>4.6219630693420628</c:v>
                </c:pt>
                <c:pt idx="464">
                  <c:v>4.6319630693431852</c:v>
                </c:pt>
                <c:pt idx="465">
                  <c:v>4.6419630693389324</c:v>
                </c:pt>
                <c:pt idx="466">
                  <c:v>4.6519630693400549</c:v>
                </c:pt>
                <c:pt idx="467">
                  <c:v>4.6619630693411773</c:v>
                </c:pt>
                <c:pt idx="468">
                  <c:v>4.6719630693422998</c:v>
                </c:pt>
                <c:pt idx="469">
                  <c:v>4.6819630693442669</c:v>
                </c:pt>
                <c:pt idx="470">
                  <c:v>4.6919630693400141</c:v>
                </c:pt>
                <c:pt idx="471">
                  <c:v>4.7019630693406516</c:v>
                </c:pt>
                <c:pt idx="472">
                  <c:v>4.711963069341774</c:v>
                </c:pt>
                <c:pt idx="473">
                  <c:v>4.7219630693428458</c:v>
                </c:pt>
                <c:pt idx="474">
                  <c:v>4.7319630693439683</c:v>
                </c:pt>
                <c:pt idx="475">
                  <c:v>4.7419630693397661</c:v>
                </c:pt>
                <c:pt idx="476">
                  <c:v>4.7519630693408876</c:v>
                </c:pt>
                <c:pt idx="477">
                  <c:v>4.7619630693414763</c:v>
                </c:pt>
                <c:pt idx="478">
                  <c:v>4.7719630693425987</c:v>
                </c:pt>
                <c:pt idx="479">
                  <c:v>4.7819630693437212</c:v>
                </c:pt>
                <c:pt idx="480">
                  <c:v>4.7919630693394684</c:v>
                </c:pt>
                <c:pt idx="481">
                  <c:v>4.8019630693405908</c:v>
                </c:pt>
                <c:pt idx="482">
                  <c:v>4.8093356356887558</c:v>
                </c:pt>
                <c:pt idx="483">
                  <c:v>4.8193356356885353</c:v>
                </c:pt>
                <c:pt idx="484">
                  <c:v>4.8293356356891408</c:v>
                </c:pt>
                <c:pt idx="485">
                  <c:v>4.8393356356888209</c:v>
                </c:pt>
                <c:pt idx="486">
                  <c:v>4.8493356356885418</c:v>
                </c:pt>
                <c:pt idx="487">
                  <c:v>4.859335635689205</c:v>
                </c:pt>
                <c:pt idx="488">
                  <c:v>4.8693356356888273</c:v>
                </c:pt>
                <c:pt idx="489">
                  <c:v>4.879335635688606</c:v>
                </c:pt>
                <c:pt idx="490">
                  <c:v>4.8893356356882274</c:v>
                </c:pt>
                <c:pt idx="491">
                  <c:v>4.899335635688991</c:v>
                </c:pt>
                <c:pt idx="492">
                  <c:v>4.909335635688671</c:v>
                </c:pt>
                <c:pt idx="493">
                  <c:v>4.9193356356882925</c:v>
                </c:pt>
                <c:pt idx="494">
                  <c:v>4.9293356356880711</c:v>
                </c:pt>
                <c:pt idx="495">
                  <c:v>4.9393356356886766</c:v>
                </c:pt>
                <c:pt idx="496">
                  <c:v>4.9493356356883567</c:v>
                </c:pt>
                <c:pt idx="497">
                  <c:v>4.9593356356880776</c:v>
                </c:pt>
                <c:pt idx="498">
                  <c:v>4.9693356356898288</c:v>
                </c:pt>
                <c:pt idx="499">
                  <c:v>4.9793356356894503</c:v>
                </c:pt>
                <c:pt idx="500">
                  <c:v>4.9893356356892289</c:v>
                </c:pt>
                <c:pt idx="501">
                  <c:v>4.9993356356888503</c:v>
                </c:pt>
                <c:pt idx="502">
                  <c:v>5.0093356356896139</c:v>
                </c:pt>
                <c:pt idx="503">
                  <c:v>5.019335635689294</c:v>
                </c:pt>
                <c:pt idx="504">
                  <c:v>5.0293356356889154</c:v>
                </c:pt>
                <c:pt idx="505">
                  <c:v>5.0393356356896781</c:v>
                </c:pt>
                <c:pt idx="506">
                  <c:v>5.0493356356893004</c:v>
                </c:pt>
                <c:pt idx="507">
                  <c:v>5.0593356356889796</c:v>
                </c:pt>
                <c:pt idx="508">
                  <c:v>5.0693356356887005</c:v>
                </c:pt>
                <c:pt idx="509">
                  <c:v>5.0793356356893646</c:v>
                </c:pt>
                <c:pt idx="510">
                  <c:v>5.0893356356890855</c:v>
                </c:pt>
                <c:pt idx="511">
                  <c:v>5.0993356356887656</c:v>
                </c:pt>
                <c:pt idx="512">
                  <c:v>5.1093356356894288</c:v>
                </c:pt>
                <c:pt idx="513">
                  <c:v>5.1193356356891497</c:v>
                </c:pt>
                <c:pt idx="514">
                  <c:v>5.129335635688772</c:v>
                </c:pt>
                <c:pt idx="515">
                  <c:v>5.1393356356884512</c:v>
                </c:pt>
                <c:pt idx="516">
                  <c:v>5.1493356356892148</c:v>
                </c:pt>
                <c:pt idx="517">
                  <c:v>5.1593356356888362</c:v>
                </c:pt>
                <c:pt idx="518">
                  <c:v>5.1693356356886149</c:v>
                </c:pt>
                <c:pt idx="519">
                  <c:v>5.1793356356892213</c:v>
                </c:pt>
                <c:pt idx="520">
                  <c:v>5.1893356356889004</c:v>
                </c:pt>
                <c:pt idx="521">
                  <c:v>5.1993356356886213</c:v>
                </c:pt>
                <c:pt idx="522">
                  <c:v>5.2093356356883014</c:v>
                </c:pt>
                <c:pt idx="523">
                  <c:v>5.2193356356889069</c:v>
                </c:pt>
                <c:pt idx="524">
                  <c:v>5.2293356356886864</c:v>
                </c:pt>
                <c:pt idx="525">
                  <c:v>5.2393356356883078</c:v>
                </c:pt>
                <c:pt idx="526">
                  <c:v>5.2493356356890706</c:v>
                </c:pt>
                <c:pt idx="527">
                  <c:v>5.2593356356887506</c:v>
                </c:pt>
                <c:pt idx="528">
                  <c:v>5.269335635688372</c:v>
                </c:pt>
                <c:pt idx="529">
                  <c:v>5.2793356356881516</c:v>
                </c:pt>
                <c:pt idx="530">
                  <c:v>5.2893356356887571</c:v>
                </c:pt>
                <c:pt idx="531">
                  <c:v>5.2993356356895243</c:v>
                </c:pt>
                <c:pt idx="532">
                  <c:v>5.3093356356892452</c:v>
                </c:pt>
                <c:pt idx="533">
                  <c:v>5.3193356356889252</c:v>
                </c:pt>
                <c:pt idx="534">
                  <c:v>5.3293356356895307</c:v>
                </c:pt>
                <c:pt idx="535">
                  <c:v>5.3393356356893102</c:v>
                </c:pt>
                <c:pt idx="536">
                  <c:v>5.3493356356889317</c:v>
                </c:pt>
                <c:pt idx="537">
                  <c:v>5.3593356356896944</c:v>
                </c:pt>
                <c:pt idx="538">
                  <c:v>5.3693356356893744</c:v>
                </c:pt>
                <c:pt idx="539">
                  <c:v>5.3793356356889959</c:v>
                </c:pt>
                <c:pt idx="540">
                  <c:v>5.3893356356887754</c:v>
                </c:pt>
                <c:pt idx="541">
                  <c:v>5.3993356356893809</c:v>
                </c:pt>
                <c:pt idx="542">
                  <c:v>5.409335635689061</c:v>
                </c:pt>
                <c:pt idx="543">
                  <c:v>5.4193356356887818</c:v>
                </c:pt>
                <c:pt idx="544">
                  <c:v>5.429335635689446</c:v>
                </c:pt>
                <c:pt idx="545">
                  <c:v>5.439335635689166</c:v>
                </c:pt>
                <c:pt idx="546">
                  <c:v>5.449335635688846</c:v>
                </c:pt>
                <c:pt idx="547">
                  <c:v>5.4593356356884675</c:v>
                </c:pt>
                <c:pt idx="548">
                  <c:v>5.4693356356892311</c:v>
                </c:pt>
                <c:pt idx="549">
                  <c:v>5.4793356356889111</c:v>
                </c:pt>
                <c:pt idx="550">
                  <c:v>5.4893356356886311</c:v>
                </c:pt>
                <c:pt idx="551">
                  <c:v>5.4993356356892953</c:v>
                </c:pt>
                <c:pt idx="552">
                  <c:v>5.5093356356889167</c:v>
                </c:pt>
                <c:pt idx="553">
                  <c:v>5.5193356356886962</c:v>
                </c:pt>
                <c:pt idx="554">
                  <c:v>5.5293356356883177</c:v>
                </c:pt>
                <c:pt idx="555">
                  <c:v>5.5393356356889818</c:v>
                </c:pt>
                <c:pt idx="556">
                  <c:v>5.5493356356887027</c:v>
                </c:pt>
                <c:pt idx="557">
                  <c:v>5.5593356356883827</c:v>
                </c:pt>
                <c:pt idx="558">
                  <c:v>5.5693356356891455</c:v>
                </c:pt>
                <c:pt idx="559">
                  <c:v>5.5793356356887669</c:v>
                </c:pt>
                <c:pt idx="560">
                  <c:v>5.5893356356884469</c:v>
                </c:pt>
                <c:pt idx="561">
                  <c:v>5.5993356356881678</c:v>
                </c:pt>
                <c:pt idx="562">
                  <c:v>5.609335635688832</c:v>
                </c:pt>
                <c:pt idx="563">
                  <c:v>5.6193356356895414</c:v>
                </c:pt>
                <c:pt idx="564">
                  <c:v>5.629335635688232</c:v>
                </c:pt>
                <c:pt idx="565">
                  <c:v>5.6393356356889415</c:v>
                </c:pt>
                <c:pt idx="566">
                  <c:v>5.6493356356896056</c:v>
                </c:pt>
                <c:pt idx="567">
                  <c:v>5.6593356356893265</c:v>
                </c:pt>
                <c:pt idx="568">
                  <c:v>5.6693356356890066</c:v>
                </c:pt>
                <c:pt idx="569">
                  <c:v>5.6793356356896698</c:v>
                </c:pt>
                <c:pt idx="570">
                  <c:v>5.6893356356893907</c:v>
                </c:pt>
                <c:pt idx="571">
                  <c:v>5.6993356356890708</c:v>
                </c:pt>
                <c:pt idx="572">
                  <c:v>5.7093356356887917</c:v>
                </c:pt>
                <c:pt idx="573">
                  <c:v>5.7193356356894558</c:v>
                </c:pt>
                <c:pt idx="574">
                  <c:v>5.7293356356890772</c:v>
                </c:pt>
                <c:pt idx="575">
                  <c:v>5.7393356356888559</c:v>
                </c:pt>
                <c:pt idx="576">
                  <c:v>5.7493356356894623</c:v>
                </c:pt>
                <c:pt idx="577">
                  <c:v>5.7593356356892409</c:v>
                </c:pt>
                <c:pt idx="578">
                  <c:v>5.7693356356888623</c:v>
                </c:pt>
                <c:pt idx="579">
                  <c:v>5.7793356356885424</c:v>
                </c:pt>
                <c:pt idx="580">
                  <c:v>5.7893356356892474</c:v>
                </c:pt>
                <c:pt idx="581">
                  <c:v>5.7993356356889274</c:v>
                </c:pt>
                <c:pt idx="582">
                  <c:v>5.8093356356885488</c:v>
                </c:pt>
                <c:pt idx="583">
                  <c:v>5.8193356356893116</c:v>
                </c:pt>
                <c:pt idx="584">
                  <c:v>5.8293356356889916</c:v>
                </c:pt>
                <c:pt idx="585">
                  <c:v>5.8393356356887125</c:v>
                </c:pt>
                <c:pt idx="586">
                  <c:v>5.8493356356883925</c:v>
                </c:pt>
                <c:pt idx="587">
                  <c:v>5.8593356356889981</c:v>
                </c:pt>
                <c:pt idx="588">
                  <c:v>5.8693356356887767</c:v>
                </c:pt>
                <c:pt idx="589">
                  <c:v>5.879335635688399</c:v>
                </c:pt>
                <c:pt idx="590">
                  <c:v>5.8893356356880782</c:v>
                </c:pt>
                <c:pt idx="591">
                  <c:v>5.8993356356887832</c:v>
                </c:pt>
                <c:pt idx="592">
                  <c:v>5.9093356356884632</c:v>
                </c:pt>
                <c:pt idx="593">
                  <c:v>5.9193356356881841</c:v>
                </c:pt>
                <c:pt idx="594">
                  <c:v>5.9293356356888482</c:v>
                </c:pt>
                <c:pt idx="595">
                  <c:v>5.9393356356885283</c:v>
                </c:pt>
                <c:pt idx="596">
                  <c:v>5.9493356356882483</c:v>
                </c:pt>
                <c:pt idx="597">
                  <c:v>5.9593356356890164</c:v>
                </c:pt>
                <c:pt idx="598">
                  <c:v>5.9693356356896219</c:v>
                </c:pt>
                <c:pt idx="599">
                  <c:v>5.9793356356894014</c:v>
                </c:pt>
                <c:pt idx="600">
                  <c:v>5.9893356356890228</c:v>
                </c:pt>
                <c:pt idx="601">
                  <c:v>5.999335635689687</c:v>
                </c:pt>
                <c:pt idx="602">
                  <c:v>6.009335635689407</c:v>
                </c:pt>
                <c:pt idx="603">
                  <c:v>6.019335635689087</c:v>
                </c:pt>
                <c:pt idx="604">
                  <c:v>6.0293356356888079</c:v>
                </c:pt>
                <c:pt idx="605">
                  <c:v>6.0393356356894721</c:v>
                </c:pt>
                <c:pt idx="606">
                  <c:v>6.0493356356891521</c:v>
                </c:pt>
                <c:pt idx="607">
                  <c:v>6.059335635688873</c:v>
                </c:pt>
                <c:pt idx="608">
                  <c:v>6.0693356356895363</c:v>
                </c:pt>
                <c:pt idx="609">
                  <c:v>6.0793356356891586</c:v>
                </c:pt>
                <c:pt idx="610">
                  <c:v>6.0893356356889372</c:v>
                </c:pt>
                <c:pt idx="611">
                  <c:v>6.0993356356885586</c:v>
                </c:pt>
                <c:pt idx="612">
                  <c:v>6.1093356356893223</c:v>
                </c:pt>
                <c:pt idx="613">
                  <c:v>6.1193356356889437</c:v>
                </c:pt>
                <c:pt idx="614">
                  <c:v>6.1293356356886237</c:v>
                </c:pt>
                <c:pt idx="615">
                  <c:v>6.1393356356893865</c:v>
                </c:pt>
                <c:pt idx="616">
                  <c:v>6.1493356356890079</c:v>
                </c:pt>
                <c:pt idx="617">
                  <c:v>6.1593356356886879</c:v>
                </c:pt>
                <c:pt idx="618">
                  <c:v>6.1693356356884088</c:v>
                </c:pt>
                <c:pt idx="619">
                  <c:v>6.1763608375711145</c:v>
                </c:pt>
                <c:pt idx="620">
                  <c:v>6.1863608375708177</c:v>
                </c:pt>
                <c:pt idx="621">
                  <c:v>6.196360837571568</c:v>
                </c:pt>
                <c:pt idx="622">
                  <c:v>6.206360837571383</c:v>
                </c:pt>
                <c:pt idx="623">
                  <c:v>6.2163608375710853</c:v>
                </c:pt>
                <c:pt idx="624">
                  <c:v>6.2263608375708461</c:v>
                </c:pt>
                <c:pt idx="625">
                  <c:v>6.2363608375715387</c:v>
                </c:pt>
                <c:pt idx="626">
                  <c:v>6.2463608375713537</c:v>
                </c:pt>
                <c:pt idx="627">
                  <c:v>6.2563608375710569</c:v>
                </c:pt>
                <c:pt idx="628">
                  <c:v>6.2663608375708169</c:v>
                </c:pt>
                <c:pt idx="629">
                  <c:v>6.2763608375715672</c:v>
                </c:pt>
                <c:pt idx="630">
                  <c:v>6.2863608375713245</c:v>
                </c:pt>
                <c:pt idx="631">
                  <c:v>6.2963608375710853</c:v>
                </c:pt>
                <c:pt idx="632">
                  <c:v>6.3063608375707885</c:v>
                </c:pt>
                <c:pt idx="633">
                  <c:v>6.3163608375715388</c:v>
                </c:pt>
                <c:pt idx="634">
                  <c:v>6.326360837571241</c:v>
                </c:pt>
                <c:pt idx="635">
                  <c:v>6.3363608375710561</c:v>
                </c:pt>
                <c:pt idx="636">
                  <c:v>6.3463608375708169</c:v>
                </c:pt>
                <c:pt idx="637">
                  <c:v>6.3563608375715095</c:v>
                </c:pt>
                <c:pt idx="638">
                  <c:v>6.3663608375713192</c:v>
                </c:pt>
                <c:pt idx="639">
                  <c:v>6.3763608375710215</c:v>
                </c:pt>
                <c:pt idx="640">
                  <c:v>6.3863608375707823</c:v>
                </c:pt>
                <c:pt idx="641">
                  <c:v>6.3963608375715326</c:v>
                </c:pt>
                <c:pt idx="642">
                  <c:v>6.4063608375712358</c:v>
                </c:pt>
                <c:pt idx="643">
                  <c:v>6.4163608375710508</c:v>
                </c:pt>
                <c:pt idx="644">
                  <c:v>6.4263608375707539</c:v>
                </c:pt>
                <c:pt idx="645">
                  <c:v>6.4363608375715042</c:v>
                </c:pt>
                <c:pt idx="646">
                  <c:v>6.4463608375712065</c:v>
                </c:pt>
                <c:pt idx="647">
                  <c:v>6.4563608375710215</c:v>
                </c:pt>
                <c:pt idx="648">
                  <c:v>6.4663608375707247</c:v>
                </c:pt>
                <c:pt idx="649">
                  <c:v>6.476360837571475</c:v>
                </c:pt>
                <c:pt idx="650">
                  <c:v>6.4863608375712358</c:v>
                </c:pt>
                <c:pt idx="651">
                  <c:v>6.4963608375709931</c:v>
                </c:pt>
                <c:pt idx="652">
                  <c:v>6.506360837570754</c:v>
                </c:pt>
                <c:pt idx="653">
                  <c:v>6.5163608375714457</c:v>
                </c:pt>
                <c:pt idx="654">
                  <c:v>6.5263608375712066</c:v>
                </c:pt>
                <c:pt idx="655">
                  <c:v>6.5363608375709674</c:v>
                </c:pt>
                <c:pt idx="656">
                  <c:v>6.5463608375707247</c:v>
                </c:pt>
                <c:pt idx="657">
                  <c:v>6.556360837571475</c:v>
                </c:pt>
                <c:pt idx="658">
                  <c:v>6.5663608375711773</c:v>
                </c:pt>
                <c:pt idx="659">
                  <c:v>6.5763608375709381</c:v>
                </c:pt>
                <c:pt idx="660">
                  <c:v>6.5863608375706955</c:v>
                </c:pt>
                <c:pt idx="661">
                  <c:v>6.5963608375714458</c:v>
                </c:pt>
                <c:pt idx="662">
                  <c:v>6.6063608375712066</c:v>
                </c:pt>
                <c:pt idx="663">
                  <c:v>6.6163608375709089</c:v>
                </c:pt>
                <c:pt idx="664">
                  <c:v>6.6263608375707186</c:v>
                </c:pt>
                <c:pt idx="665">
                  <c:v>6.6363608375714165</c:v>
                </c:pt>
                <c:pt idx="666">
                  <c:v>6.6463608375711773</c:v>
                </c:pt>
                <c:pt idx="667">
                  <c:v>6.6563608375708796</c:v>
                </c:pt>
                <c:pt idx="668">
                  <c:v>6.6663608375706902</c:v>
                </c:pt>
                <c:pt idx="669">
                  <c:v>6.6763608375714405</c:v>
                </c:pt>
                <c:pt idx="670">
                  <c:v>6.6863608375711427</c:v>
                </c:pt>
                <c:pt idx="671">
                  <c:v>6.6963608375709036</c:v>
                </c:pt>
                <c:pt idx="672">
                  <c:v>6.7063608375706059</c:v>
                </c:pt>
                <c:pt idx="673">
                  <c:v>6.7163608375714112</c:v>
                </c:pt>
                <c:pt idx="674">
                  <c:v>6.7263608375711721</c:v>
                </c:pt>
                <c:pt idx="675">
                  <c:v>6.7363608375708743</c:v>
                </c:pt>
                <c:pt idx="676">
                  <c:v>6.7463608375706352</c:v>
                </c:pt>
                <c:pt idx="677">
                  <c:v>6.7563608375713819</c:v>
                </c:pt>
                <c:pt idx="678">
                  <c:v>6.7663608375711428</c:v>
                </c:pt>
                <c:pt idx="679">
                  <c:v>6.7763608375708451</c:v>
                </c:pt>
                <c:pt idx="680">
                  <c:v>6.7863608375706059</c:v>
                </c:pt>
                <c:pt idx="681">
                  <c:v>6.7963608375714113</c:v>
                </c:pt>
                <c:pt idx="682">
                  <c:v>6.8063608375711135</c:v>
                </c:pt>
                <c:pt idx="683">
                  <c:v>6.8163608375708744</c:v>
                </c:pt>
                <c:pt idx="684">
                  <c:v>6.826360837571567</c:v>
                </c:pt>
                <c:pt idx="685">
                  <c:v>6.836360837571382</c:v>
                </c:pt>
                <c:pt idx="686">
                  <c:v>6.8463608375710843</c:v>
                </c:pt>
                <c:pt idx="687">
                  <c:v>6.8563608375708451</c:v>
                </c:pt>
                <c:pt idx="688">
                  <c:v>6.8663608375715954</c:v>
                </c:pt>
                <c:pt idx="689">
                  <c:v>6.8763608375712986</c:v>
                </c:pt>
                <c:pt idx="690">
                  <c:v>6.8863608375711136</c:v>
                </c:pt>
                <c:pt idx="691">
                  <c:v>6.8963608375708167</c:v>
                </c:pt>
                <c:pt idx="692">
                  <c:v>6.906360837571567</c:v>
                </c:pt>
                <c:pt idx="693">
                  <c:v>6.9163608375712693</c:v>
                </c:pt>
                <c:pt idx="694">
                  <c:v>6.926360837571079</c:v>
                </c:pt>
                <c:pt idx="695">
                  <c:v>6.9363608375708399</c:v>
                </c:pt>
                <c:pt idx="696">
                  <c:v>6.9463608375715324</c:v>
                </c:pt>
                <c:pt idx="697">
                  <c:v>6.9563608375712933</c:v>
                </c:pt>
                <c:pt idx="698">
                  <c:v>6.9663608375710497</c:v>
                </c:pt>
                <c:pt idx="699">
                  <c:v>6.9763608375708106</c:v>
                </c:pt>
                <c:pt idx="700">
                  <c:v>6.9863608375715609</c:v>
                </c:pt>
                <c:pt idx="701">
                  <c:v>6.996360837571264</c:v>
                </c:pt>
                <c:pt idx="702">
                  <c:v>7.0063608375710791</c:v>
                </c:pt>
                <c:pt idx="703">
                  <c:v>7.0163608375707813</c:v>
                </c:pt>
                <c:pt idx="704">
                  <c:v>7.0263608375715325</c:v>
                </c:pt>
                <c:pt idx="705">
                  <c:v>7.0363608375712348</c:v>
                </c:pt>
                <c:pt idx="706">
                  <c:v>7.0463608375709956</c:v>
                </c:pt>
                <c:pt idx="707">
                  <c:v>7.0563608375707529</c:v>
                </c:pt>
                <c:pt idx="708">
                  <c:v>7.0663608375715032</c:v>
                </c:pt>
                <c:pt idx="709">
                  <c:v>7.0763608375712641</c:v>
                </c:pt>
                <c:pt idx="710">
                  <c:v>7.0863608375709664</c:v>
                </c:pt>
                <c:pt idx="711">
                  <c:v>7.0963608375707814</c:v>
                </c:pt>
                <c:pt idx="712">
                  <c:v>7.106360837571474</c:v>
                </c:pt>
                <c:pt idx="713">
                  <c:v>7.1163608375712348</c:v>
                </c:pt>
                <c:pt idx="714">
                  <c:v>7.1263608375709957</c:v>
                </c:pt>
                <c:pt idx="715">
                  <c:v>7.136360837570753</c:v>
                </c:pt>
                <c:pt idx="716">
                  <c:v>7.1463608375715033</c:v>
                </c:pt>
                <c:pt idx="717">
                  <c:v>7.1563608375712056</c:v>
                </c:pt>
                <c:pt idx="718">
                  <c:v>7.1663608375709664</c:v>
                </c:pt>
                <c:pt idx="719">
                  <c:v>7.1763608375707184</c:v>
                </c:pt>
                <c:pt idx="720">
                  <c:v>7.186360837571474</c:v>
                </c:pt>
                <c:pt idx="721">
                  <c:v>7.1963608375712349</c:v>
                </c:pt>
                <c:pt idx="722">
                  <c:v>7.2063608375709372</c:v>
                </c:pt>
                <c:pt idx="723">
                  <c:v>7.2163608375707469</c:v>
                </c:pt>
                <c:pt idx="724">
                  <c:v>7.2263608375714394</c:v>
                </c:pt>
                <c:pt idx="725">
                  <c:v>7.2363608375712003</c:v>
                </c:pt>
                <c:pt idx="726">
                  <c:v>7.2463608375709025</c:v>
                </c:pt>
                <c:pt idx="727">
                  <c:v>7.2563608375706634</c:v>
                </c:pt>
                <c:pt idx="728">
                  <c:v>7.2663608375714688</c:v>
                </c:pt>
                <c:pt idx="729">
                  <c:v>7.276360837571171</c:v>
                </c:pt>
                <c:pt idx="730">
                  <c:v>7.2863608375709319</c:v>
                </c:pt>
                <c:pt idx="731">
                  <c:v>7.2963608375706341</c:v>
                </c:pt>
                <c:pt idx="732">
                  <c:v>7.3063608375714395</c:v>
                </c:pt>
                <c:pt idx="733">
                  <c:v>7.3163608375712004</c:v>
                </c:pt>
                <c:pt idx="734">
                  <c:v>7.3263608375709026</c:v>
                </c:pt>
                <c:pt idx="735">
                  <c:v>7.3363608375706635</c:v>
                </c:pt>
                <c:pt idx="736">
                  <c:v>7.3463608375714102</c:v>
                </c:pt>
                <c:pt idx="737">
                  <c:v>7.3563608375711711</c:v>
                </c:pt>
                <c:pt idx="738">
                  <c:v>7.3663608375708733</c:v>
                </c:pt>
                <c:pt idx="739">
                  <c:v>7.3763608375706342</c:v>
                </c:pt>
                <c:pt idx="740">
                  <c:v>7.3863608375713845</c:v>
                </c:pt>
                <c:pt idx="741">
                  <c:v>7.3963608375711418</c:v>
                </c:pt>
                <c:pt idx="742">
                  <c:v>7.4063608375709027</c:v>
                </c:pt>
                <c:pt idx="743">
                  <c:v>7.4163608375706049</c:v>
                </c:pt>
                <c:pt idx="744">
                  <c:v>7.4263608375713552</c:v>
                </c:pt>
                <c:pt idx="745">
                  <c:v>7.4363608375711125</c:v>
                </c:pt>
                <c:pt idx="746">
                  <c:v>7.4463608375708734</c:v>
                </c:pt>
                <c:pt idx="747">
                  <c:v>7.4563608375716237</c:v>
                </c:pt>
                <c:pt idx="748">
                  <c:v>7.4663608375713268</c:v>
                </c:pt>
                <c:pt idx="749">
                  <c:v>7.4763608375711366</c:v>
                </c:pt>
                <c:pt idx="750">
                  <c:v>7.4863608375708388</c:v>
                </c:pt>
                <c:pt idx="751">
                  <c:v>7.4951927632069735</c:v>
                </c:pt>
                <c:pt idx="752">
                  <c:v>7.5051927632057005</c:v>
                </c:pt>
                <c:pt idx="753">
                  <c:v>7.5151927632036744</c:v>
                </c:pt>
                <c:pt idx="754">
                  <c:v>7.5251927632099278</c:v>
                </c:pt>
                <c:pt idx="755">
                  <c:v>7.5351927632080713</c:v>
                </c:pt>
                <c:pt idx="756">
                  <c:v>7.5451927632060798</c:v>
                </c:pt>
                <c:pt idx="757">
                  <c:v>7.5551927632040536</c:v>
                </c:pt>
                <c:pt idx="758">
                  <c:v>7.5651927632103071</c:v>
                </c:pt>
                <c:pt idx="759">
                  <c:v>7.5751927632090341</c:v>
                </c:pt>
                <c:pt idx="760">
                  <c:v>7.5851927632070071</c:v>
                </c:pt>
                <c:pt idx="761">
                  <c:v>7.5951927632051515</c:v>
                </c:pt>
                <c:pt idx="762">
                  <c:v>7.6051927632031244</c:v>
                </c:pt>
                <c:pt idx="763">
                  <c:v>7.6151927632093788</c:v>
                </c:pt>
                <c:pt idx="764">
                  <c:v>7.6251927632073864</c:v>
                </c:pt>
                <c:pt idx="765">
                  <c:v>7.6351927632061134</c:v>
                </c:pt>
                <c:pt idx="766">
                  <c:v>7.6451927632035046</c:v>
                </c:pt>
                <c:pt idx="767">
                  <c:v>7.6551927632097589</c:v>
                </c:pt>
                <c:pt idx="768">
                  <c:v>7.6651927632084851</c:v>
                </c:pt>
                <c:pt idx="769">
                  <c:v>7.6751927632064589</c:v>
                </c:pt>
                <c:pt idx="770">
                  <c:v>7.685192763205186</c:v>
                </c:pt>
                <c:pt idx="771">
                  <c:v>7.6951927632031589</c:v>
                </c:pt>
                <c:pt idx="772">
                  <c:v>7.7051927632094479</c:v>
                </c:pt>
                <c:pt idx="773">
                  <c:v>7.7151927632068391</c:v>
                </c:pt>
                <c:pt idx="774">
                  <c:v>7.7251927632055661</c:v>
                </c:pt>
                <c:pt idx="775">
                  <c:v>7.7351927632035391</c:v>
                </c:pt>
                <c:pt idx="776">
                  <c:v>7.7451927632097934</c:v>
                </c:pt>
                <c:pt idx="777">
                  <c:v>7.7551927632085196</c:v>
                </c:pt>
                <c:pt idx="778">
                  <c:v>7.7651927632064934</c:v>
                </c:pt>
                <c:pt idx="779">
                  <c:v>7.7751927632038846</c:v>
                </c:pt>
                <c:pt idx="780">
                  <c:v>7.7851927632109268</c:v>
                </c:pt>
                <c:pt idx="781">
                  <c:v>7.7951927632088998</c:v>
                </c:pt>
                <c:pt idx="782">
                  <c:v>7.8051927632068736</c:v>
                </c:pt>
                <c:pt idx="783">
                  <c:v>7.8151927632056006</c:v>
                </c:pt>
                <c:pt idx="784">
                  <c:v>7.8251927632035736</c:v>
                </c:pt>
                <c:pt idx="785">
                  <c:v>7.8351927632092453</c:v>
                </c:pt>
                <c:pt idx="786">
                  <c:v>7.8451927632079723</c:v>
                </c:pt>
                <c:pt idx="787">
                  <c:v>7.8551927632059462</c:v>
                </c:pt>
                <c:pt idx="788">
                  <c:v>7.8651927632039538</c:v>
                </c:pt>
                <c:pt idx="789">
                  <c:v>7.8751927632102081</c:v>
                </c:pt>
                <c:pt idx="790">
                  <c:v>7.8851927632083516</c:v>
                </c:pt>
                <c:pt idx="791">
                  <c:v>7.8951927632063255</c:v>
                </c:pt>
                <c:pt idx="792">
                  <c:v>7.9051927632050516</c:v>
                </c:pt>
                <c:pt idx="793">
                  <c:v>7.9151927632030255</c:v>
                </c:pt>
                <c:pt idx="794">
                  <c:v>7.9251927632092789</c:v>
                </c:pt>
                <c:pt idx="795">
                  <c:v>7.9351927632080059</c:v>
                </c:pt>
                <c:pt idx="796">
                  <c:v>7.9451927632060144</c:v>
                </c:pt>
                <c:pt idx="797">
                  <c:v>7.9551927632034056</c:v>
                </c:pt>
                <c:pt idx="798">
                  <c:v>7.9651927632096591</c:v>
                </c:pt>
                <c:pt idx="799">
                  <c:v>7.9751927632083861</c:v>
                </c:pt>
                <c:pt idx="800">
                  <c:v>7.98519276320636</c:v>
                </c:pt>
                <c:pt idx="801">
                  <c:v>7.9951927632050861</c:v>
                </c:pt>
                <c:pt idx="802">
                  <c:v>8.0051927632113404</c:v>
                </c:pt>
                <c:pt idx="803">
                  <c:v>8.0151927632087325</c:v>
                </c:pt>
                <c:pt idx="804">
                  <c:v>8.0251927632067055</c:v>
                </c:pt>
                <c:pt idx="805">
                  <c:v>8.0351927632054672</c:v>
                </c:pt>
                <c:pt idx="806">
                  <c:v>8.0451927632034401</c:v>
                </c:pt>
                <c:pt idx="807">
                  <c:v>8.0551927632096945</c:v>
                </c:pt>
                <c:pt idx="808">
                  <c:v>8.0651927632084206</c:v>
                </c:pt>
                <c:pt idx="809">
                  <c:v>8.0751927632058127</c:v>
                </c:pt>
                <c:pt idx="810">
                  <c:v>8.0851927632045388</c:v>
                </c:pt>
                <c:pt idx="811">
                  <c:v>8.0951927632107932</c:v>
                </c:pt>
                <c:pt idx="812">
                  <c:v>8.1051927632088017</c:v>
                </c:pt>
                <c:pt idx="813">
                  <c:v>8.1151927632067746</c:v>
                </c:pt>
                <c:pt idx="814">
                  <c:v>8.1251927632055008</c:v>
                </c:pt>
                <c:pt idx="815">
                  <c:v>8.1351927632028929</c:v>
                </c:pt>
                <c:pt idx="816">
                  <c:v>8.1441698891710068</c:v>
                </c:pt>
                <c:pt idx="817">
                  <c:v>8.1541698891715217</c:v>
                </c:pt>
                <c:pt idx="818">
                  <c:v>8.1641698891710526</c:v>
                </c:pt>
                <c:pt idx="819">
                  <c:v>8.1741698891712478</c:v>
                </c:pt>
                <c:pt idx="820">
                  <c:v>8.1841698891707786</c:v>
                </c:pt>
                <c:pt idx="821">
                  <c:v>8.1941698891712953</c:v>
                </c:pt>
                <c:pt idx="822">
                  <c:v>8.2041698891718102</c:v>
                </c:pt>
                <c:pt idx="823">
                  <c:v>8.2141698891713411</c:v>
                </c:pt>
                <c:pt idx="824">
                  <c:v>8.2241698891715345</c:v>
                </c:pt>
                <c:pt idx="825">
                  <c:v>8.2341698891710653</c:v>
                </c:pt>
                <c:pt idx="826">
                  <c:v>8.2441698891715802</c:v>
                </c:pt>
                <c:pt idx="827">
                  <c:v>8.2541698891720952</c:v>
                </c:pt>
                <c:pt idx="828">
                  <c:v>8.264169889171626</c:v>
                </c:pt>
                <c:pt idx="829">
                  <c:v>8.2741698891721409</c:v>
                </c:pt>
                <c:pt idx="830">
                  <c:v>8.2841698891714053</c:v>
                </c:pt>
                <c:pt idx="831">
                  <c:v>8.2941698891718669</c:v>
                </c:pt>
                <c:pt idx="832">
                  <c:v>8.3041698891723801</c:v>
                </c:pt>
                <c:pt idx="833">
                  <c:v>8.3141698891719109</c:v>
                </c:pt>
                <c:pt idx="834">
                  <c:v>8.3241698891724258</c:v>
                </c:pt>
                <c:pt idx="835">
                  <c:v>8.334169889171692</c:v>
                </c:pt>
                <c:pt idx="836">
                  <c:v>8.3441698891721519</c:v>
                </c:pt>
                <c:pt idx="837">
                  <c:v>8.3541698891726668</c:v>
                </c:pt>
                <c:pt idx="838">
                  <c:v>8.3641698891721976</c:v>
                </c:pt>
                <c:pt idx="839">
                  <c:v>8.3741698891727125</c:v>
                </c:pt>
                <c:pt idx="840">
                  <c:v>8.3841698891719769</c:v>
                </c:pt>
                <c:pt idx="841">
                  <c:v>8.3941698891724368</c:v>
                </c:pt>
                <c:pt idx="842">
                  <c:v>8.4041698891729517</c:v>
                </c:pt>
                <c:pt idx="843">
                  <c:v>8.4141698891690222</c:v>
                </c:pt>
                <c:pt idx="844">
                  <c:v>8.4241698891694838</c:v>
                </c:pt>
                <c:pt idx="845">
                  <c:v>8.434169889169068</c:v>
                </c:pt>
                <c:pt idx="846">
                  <c:v>8.4441698891695278</c:v>
                </c:pt>
                <c:pt idx="847">
                  <c:v>8.454169889169723</c:v>
                </c:pt>
                <c:pt idx="848">
                  <c:v>8.4641698891693089</c:v>
                </c:pt>
                <c:pt idx="849">
                  <c:v>8.4741698891697688</c:v>
                </c:pt>
                <c:pt idx="850">
                  <c:v>8.4841698891693547</c:v>
                </c:pt>
                <c:pt idx="851">
                  <c:v>8.4941698891698145</c:v>
                </c:pt>
                <c:pt idx="852">
                  <c:v>8.5041698891703295</c:v>
                </c:pt>
                <c:pt idx="853">
                  <c:v>8.5141698891695938</c:v>
                </c:pt>
                <c:pt idx="854">
                  <c:v>8.5241698891700537</c:v>
                </c:pt>
                <c:pt idx="855">
                  <c:v>8.5341698891705686</c:v>
                </c:pt>
                <c:pt idx="856">
                  <c:v>8.5441698891701545</c:v>
                </c:pt>
                <c:pt idx="857">
                  <c:v>8.5541698891706144</c:v>
                </c:pt>
                <c:pt idx="858">
                  <c:v>8.5641698891698805</c:v>
                </c:pt>
                <c:pt idx="859">
                  <c:v>8.5741698891703404</c:v>
                </c:pt>
                <c:pt idx="860">
                  <c:v>8.5841698891708553</c:v>
                </c:pt>
                <c:pt idx="861">
                  <c:v>8.5941698891704394</c:v>
                </c:pt>
                <c:pt idx="862">
                  <c:v>8.6041698891709011</c:v>
                </c:pt>
                <c:pt idx="863">
                  <c:v>8.6141698891701655</c:v>
                </c:pt>
                <c:pt idx="864">
                  <c:v>8.6241698891706253</c:v>
                </c:pt>
                <c:pt idx="865">
                  <c:v>8.6341698891711403</c:v>
                </c:pt>
                <c:pt idx="866">
                  <c:v>8.6441698891707262</c:v>
                </c:pt>
                <c:pt idx="867">
                  <c:v>8.654169889171186</c:v>
                </c:pt>
                <c:pt idx="868">
                  <c:v>8.6641698891707719</c:v>
                </c:pt>
                <c:pt idx="869">
                  <c:v>8.6741698891709653</c:v>
                </c:pt>
                <c:pt idx="870">
                  <c:v>8.6841698891714252</c:v>
                </c:pt>
                <c:pt idx="871">
                  <c:v>8.6941698891710111</c:v>
                </c:pt>
                <c:pt idx="872">
                  <c:v>8.7041698891714709</c:v>
                </c:pt>
                <c:pt idx="873">
                  <c:v>8.7141698891710568</c:v>
                </c:pt>
                <c:pt idx="874">
                  <c:v>8.724169889171252</c:v>
                </c:pt>
                <c:pt idx="875">
                  <c:v>8.7341698891717119</c:v>
                </c:pt>
                <c:pt idx="876">
                  <c:v>8.744169889171296</c:v>
                </c:pt>
                <c:pt idx="877">
                  <c:v>8.7541698891717576</c:v>
                </c:pt>
                <c:pt idx="878">
                  <c:v>8.7641698891713418</c:v>
                </c:pt>
                <c:pt idx="879">
                  <c:v>8.774169889171537</c:v>
                </c:pt>
                <c:pt idx="880">
                  <c:v>8.7841698891719968</c:v>
                </c:pt>
                <c:pt idx="881">
                  <c:v>8.7941698891715827</c:v>
                </c:pt>
                <c:pt idx="882">
                  <c:v>8.8041698891720976</c:v>
                </c:pt>
                <c:pt idx="883">
                  <c:v>8.8141698891716285</c:v>
                </c:pt>
                <c:pt idx="884">
                  <c:v>8.8241698891721434</c:v>
                </c:pt>
                <c:pt idx="885">
                  <c:v>8.8341698891722835</c:v>
                </c:pt>
                <c:pt idx="886">
                  <c:v>8.8441698891718676</c:v>
                </c:pt>
                <c:pt idx="887">
                  <c:v>8.8541698891723826</c:v>
                </c:pt>
                <c:pt idx="888">
                  <c:v>8.8641698891719134</c:v>
                </c:pt>
                <c:pt idx="889">
                  <c:v>8.8741698891724283</c:v>
                </c:pt>
                <c:pt idx="890">
                  <c:v>8.8841698891725684</c:v>
                </c:pt>
                <c:pt idx="891">
                  <c:v>8.8941698891721543</c:v>
                </c:pt>
                <c:pt idx="892">
                  <c:v>8.9041698891726675</c:v>
                </c:pt>
                <c:pt idx="893">
                  <c:v>8.9141698891721983</c:v>
                </c:pt>
                <c:pt idx="894">
                  <c:v>8.9241698891727133</c:v>
                </c:pt>
                <c:pt idx="895">
                  <c:v>8.9341698891697146</c:v>
                </c:pt>
                <c:pt idx="896">
                  <c:v>8.9441698891724393</c:v>
                </c:pt>
                <c:pt idx="897">
                  <c:v>8.9541698891694388</c:v>
                </c:pt>
                <c:pt idx="898">
                  <c:v>8.9641698891689696</c:v>
                </c:pt>
                <c:pt idx="899">
                  <c:v>8.9741698891694845</c:v>
                </c:pt>
                <c:pt idx="900">
                  <c:v>8.9841698891699995</c:v>
                </c:pt>
                <c:pt idx="901">
                  <c:v>8.9941698891695303</c:v>
                </c:pt>
                <c:pt idx="902">
                  <c:v>9.0041698891697255</c:v>
                </c:pt>
                <c:pt idx="903">
                  <c:v>9.0141698891692563</c:v>
                </c:pt>
                <c:pt idx="904">
                  <c:v>9.0241698891697713</c:v>
                </c:pt>
                <c:pt idx="905">
                  <c:v>9.0341698891702862</c:v>
                </c:pt>
                <c:pt idx="906">
                  <c:v>9.0441698891698152</c:v>
                </c:pt>
                <c:pt idx="907">
                  <c:v>9.0541698891700104</c:v>
                </c:pt>
                <c:pt idx="908">
                  <c:v>9.0641698891695412</c:v>
                </c:pt>
                <c:pt idx="909">
                  <c:v>9.0741698891700562</c:v>
                </c:pt>
                <c:pt idx="910">
                  <c:v>9.0841698891705711</c:v>
                </c:pt>
                <c:pt idx="911">
                  <c:v>9.0941698891701019</c:v>
                </c:pt>
                <c:pt idx="912">
                  <c:v>9.1020396043148324</c:v>
                </c:pt>
                <c:pt idx="913">
                  <c:v>9.1120396043137717</c:v>
                </c:pt>
                <c:pt idx="914">
                  <c:v>9.1220396043171288</c:v>
                </c:pt>
                <c:pt idx="915">
                  <c:v>9.1320396043160148</c:v>
                </c:pt>
                <c:pt idx="916">
                  <c:v>9.14203960431594</c:v>
                </c:pt>
                <c:pt idx="917">
                  <c:v>9.1520396043148242</c:v>
                </c:pt>
                <c:pt idx="918">
                  <c:v>9.1620396043137635</c:v>
                </c:pt>
                <c:pt idx="919">
                  <c:v>9.1720396043168062</c:v>
                </c:pt>
                <c:pt idx="920">
                  <c:v>9.1820396043157455</c:v>
                </c:pt>
                <c:pt idx="921">
                  <c:v>9.1920396043146848</c:v>
                </c:pt>
                <c:pt idx="922">
                  <c:v>9.2020396043136241</c:v>
                </c:pt>
                <c:pt idx="923">
                  <c:v>9.212039604316983</c:v>
                </c:pt>
                <c:pt idx="924">
                  <c:v>9.2220396043159223</c:v>
                </c:pt>
                <c:pt idx="925">
                  <c:v>9.2320396043157924</c:v>
                </c:pt>
                <c:pt idx="926">
                  <c:v>9.2420396043143604</c:v>
                </c:pt>
                <c:pt idx="927">
                  <c:v>9.2520396043167885</c:v>
                </c:pt>
                <c:pt idx="928">
                  <c:v>9.2620396043157296</c:v>
                </c:pt>
                <c:pt idx="929">
                  <c:v>9.2720396043155997</c:v>
                </c:pt>
                <c:pt idx="930">
                  <c:v>9.282039604314539</c:v>
                </c:pt>
                <c:pt idx="931">
                  <c:v>9.2920396043134783</c:v>
                </c:pt>
                <c:pt idx="932">
                  <c:v>9.302039604316521</c:v>
                </c:pt>
                <c:pt idx="933">
                  <c:v>9.3120396043154603</c:v>
                </c:pt>
                <c:pt idx="934">
                  <c:v>9.3220396043143996</c:v>
                </c:pt>
                <c:pt idx="935">
                  <c:v>9.3320396043142697</c:v>
                </c:pt>
                <c:pt idx="936">
                  <c:v>9.3420396043166445</c:v>
                </c:pt>
                <c:pt idx="937">
                  <c:v>9.3520396043155838</c:v>
                </c:pt>
                <c:pt idx="938">
                  <c:v>9.3620396043154539</c:v>
                </c:pt>
                <c:pt idx="939">
                  <c:v>9.372039604314077</c:v>
                </c:pt>
                <c:pt idx="940">
                  <c:v>9.3820396043165051</c:v>
                </c:pt>
                <c:pt idx="941">
                  <c:v>9.392039604316377</c:v>
                </c:pt>
                <c:pt idx="942">
                  <c:v>9.4020396043153163</c:v>
                </c:pt>
                <c:pt idx="943">
                  <c:v>9.4120396043142556</c:v>
                </c:pt>
                <c:pt idx="944">
                  <c:v>9.4220396043141257</c:v>
                </c:pt>
                <c:pt idx="945">
                  <c:v>9.4320396043162358</c:v>
                </c:pt>
                <c:pt idx="946">
                  <c:v>9.4420396043151218</c:v>
                </c:pt>
                <c:pt idx="947">
                  <c:v>9.4520396043149919</c:v>
                </c:pt>
                <c:pt idx="948">
                  <c:v>9.4620396043139312</c:v>
                </c:pt>
                <c:pt idx="949">
                  <c:v>9.4720396043163593</c:v>
                </c:pt>
                <c:pt idx="950">
                  <c:v>9.4820396043162312</c:v>
                </c:pt>
                <c:pt idx="951">
                  <c:v>9.4920396043151705</c:v>
                </c:pt>
                <c:pt idx="952">
                  <c:v>9.5020396043141098</c:v>
                </c:pt>
                <c:pt idx="953">
                  <c:v>9.5120396043171507</c:v>
                </c:pt>
                <c:pt idx="954">
                  <c:v>9.52203960431609</c:v>
                </c:pt>
                <c:pt idx="955">
                  <c:v>9.5320396043150311</c:v>
                </c:pt>
                <c:pt idx="956">
                  <c:v>9.5420396043149012</c:v>
                </c:pt>
                <c:pt idx="957">
                  <c:v>9.5520396043137854</c:v>
                </c:pt>
                <c:pt idx="958">
                  <c:v>9.5620396043162152</c:v>
                </c:pt>
                <c:pt idx="959">
                  <c:v>9.5720396043157674</c:v>
                </c:pt>
                <c:pt idx="960">
                  <c:v>9.5820396043147067</c:v>
                </c:pt>
                <c:pt idx="961">
                  <c:v>9.592039604313646</c:v>
                </c:pt>
                <c:pt idx="962">
                  <c:v>9.6020396043170031</c:v>
                </c:pt>
                <c:pt idx="963">
                  <c:v>9.6120396043159442</c:v>
                </c:pt>
                <c:pt idx="964">
                  <c:v>9.6220396043148835</c:v>
                </c:pt>
                <c:pt idx="965">
                  <c:v>9.6320396043147536</c:v>
                </c:pt>
                <c:pt idx="966">
                  <c:v>9.6420396043168637</c:v>
                </c:pt>
                <c:pt idx="967">
                  <c:v>9.6520396043157497</c:v>
                </c:pt>
                <c:pt idx="968">
                  <c:v>9.6620396043156198</c:v>
                </c:pt>
                <c:pt idx="969">
                  <c:v>9.6720396043145591</c:v>
                </c:pt>
                <c:pt idx="970">
                  <c:v>9.6820396043134984</c:v>
                </c:pt>
                <c:pt idx="971">
                  <c:v>9.6920396043168573</c:v>
                </c:pt>
                <c:pt idx="972">
                  <c:v>9.7020396043154804</c:v>
                </c:pt>
                <c:pt idx="973">
                  <c:v>9.7120396043144197</c:v>
                </c:pt>
                <c:pt idx="974">
                  <c:v>9.7220396043142898</c:v>
                </c:pt>
                <c:pt idx="975">
                  <c:v>9.7320396043167179</c:v>
                </c:pt>
                <c:pt idx="976">
                  <c:v>9.7420396043156572</c:v>
                </c:pt>
                <c:pt idx="977">
                  <c:v>9.7520396043155291</c:v>
                </c:pt>
                <c:pt idx="978">
                  <c:v>9.7620396043144133</c:v>
                </c:pt>
                <c:pt idx="979">
                  <c:v>9.7720396043165234</c:v>
                </c:pt>
                <c:pt idx="980">
                  <c:v>9.7820396043163953</c:v>
                </c:pt>
                <c:pt idx="981">
                  <c:v>9.7920396043153346</c:v>
                </c:pt>
                <c:pt idx="982">
                  <c:v>9.8020396043142739</c:v>
                </c:pt>
                <c:pt idx="983">
                  <c:v>9.812039604314144</c:v>
                </c:pt>
                <c:pt idx="984">
                  <c:v>9.8220396043165721</c:v>
                </c:pt>
                <c:pt idx="985">
                  <c:v>9.8320396043155132</c:v>
                </c:pt>
                <c:pt idx="986">
                  <c:v>9.8420396043150653</c:v>
                </c:pt>
                <c:pt idx="987">
                  <c:v>9.8520396043140046</c:v>
                </c:pt>
                <c:pt idx="988">
                  <c:v>9.8620396043163776</c:v>
                </c:pt>
                <c:pt idx="989">
                  <c:v>9.8720396043162495</c:v>
                </c:pt>
                <c:pt idx="990">
                  <c:v>9.8820396043151888</c:v>
                </c:pt>
                <c:pt idx="991">
                  <c:v>9.8920396043141281</c:v>
                </c:pt>
                <c:pt idx="992">
                  <c:v>9.902039604317169</c:v>
                </c:pt>
                <c:pt idx="993">
                  <c:v>9.9120396043161083</c:v>
                </c:pt>
                <c:pt idx="994">
                  <c:v>9.9220396043150494</c:v>
                </c:pt>
                <c:pt idx="995">
                  <c:v>9.9320396043149195</c:v>
                </c:pt>
                <c:pt idx="996">
                  <c:v>9.9420396043138588</c:v>
                </c:pt>
                <c:pt idx="997">
                  <c:v>9.9520396043162869</c:v>
                </c:pt>
                <c:pt idx="998">
                  <c:v>9.9620396043161588</c:v>
                </c:pt>
                <c:pt idx="999">
                  <c:v>9.972039604315043</c:v>
                </c:pt>
                <c:pt idx="1000">
                  <c:v>9.9820396043136661</c:v>
                </c:pt>
                <c:pt idx="1001">
                  <c:v>9.9920396043170232</c:v>
                </c:pt>
                <c:pt idx="1002">
                  <c:v>10.002039604315964</c:v>
                </c:pt>
                <c:pt idx="1003">
                  <c:v>10.012039604314904</c:v>
                </c:pt>
                <c:pt idx="1004">
                  <c:v>10.022039604314774</c:v>
                </c:pt>
                <c:pt idx="1005">
                  <c:v>10.032039604316884</c:v>
                </c:pt>
                <c:pt idx="1006">
                  <c:v>10.042039604315823</c:v>
                </c:pt>
                <c:pt idx="1007">
                  <c:v>10.052039604315695</c:v>
                </c:pt>
                <c:pt idx="1008">
                  <c:v>10.062039604314634</c:v>
                </c:pt>
                <c:pt idx="1009">
                  <c:v>10.072039604313519</c:v>
                </c:pt>
                <c:pt idx="1010">
                  <c:v>10.082039604316877</c:v>
                </c:pt>
                <c:pt idx="1011">
                  <c:v>10.092039604315817</c:v>
                </c:pt>
                <c:pt idx="1012">
                  <c:v>10.102039604314756</c:v>
                </c:pt>
                <c:pt idx="1013">
                  <c:v>10.112039604314308</c:v>
                </c:pt>
                <c:pt idx="1014">
                  <c:v>10.122039604316736</c:v>
                </c:pt>
                <c:pt idx="1015">
                  <c:v>10.132039604315676</c:v>
                </c:pt>
                <c:pt idx="1016">
                  <c:v>10.142039604315547</c:v>
                </c:pt>
                <c:pt idx="1017">
                  <c:v>10.152039604314487</c:v>
                </c:pt>
                <c:pt idx="1018">
                  <c:v>10.16203960431686</c:v>
                </c:pt>
                <c:pt idx="1019">
                  <c:v>10.172039604316414</c:v>
                </c:pt>
                <c:pt idx="1020">
                  <c:v>10.182039604315353</c:v>
                </c:pt>
                <c:pt idx="1021">
                  <c:v>10.192039604314292</c:v>
                </c:pt>
                <c:pt idx="1022">
                  <c:v>10.202039604314162</c:v>
                </c:pt>
                <c:pt idx="1023">
                  <c:v>10.21203960431659</c:v>
                </c:pt>
                <c:pt idx="1024">
                  <c:v>10.22203960431553</c:v>
                </c:pt>
                <c:pt idx="1025">
                  <c:v>10.232039604315402</c:v>
                </c:pt>
                <c:pt idx="1026">
                  <c:v>10.242039604314341</c:v>
                </c:pt>
                <c:pt idx="1027">
                  <c:v>10.252039604316451</c:v>
                </c:pt>
                <c:pt idx="1028">
                  <c:v>10.262039604316321</c:v>
                </c:pt>
                <c:pt idx="1029">
                  <c:v>10.272039604315207</c:v>
                </c:pt>
                <c:pt idx="1030">
                  <c:v>10.282039604314146</c:v>
                </c:pt>
                <c:pt idx="1031">
                  <c:v>10.292039604317504</c:v>
                </c:pt>
                <c:pt idx="1032">
                  <c:v>10.302039604316127</c:v>
                </c:pt>
                <c:pt idx="1033">
                  <c:v>10.312039604315066</c:v>
                </c:pt>
                <c:pt idx="1034">
                  <c:v>10.322039604314938</c:v>
                </c:pt>
                <c:pt idx="1035">
                  <c:v>10.332039604313877</c:v>
                </c:pt>
                <c:pt idx="1036">
                  <c:v>10.342039604316305</c:v>
                </c:pt>
                <c:pt idx="1037">
                  <c:v>10.352039604316177</c:v>
                </c:pt>
                <c:pt idx="1038">
                  <c:v>10.362039604315116</c:v>
                </c:pt>
                <c:pt idx="1039">
                  <c:v>10.372039604314001</c:v>
                </c:pt>
                <c:pt idx="1040">
                  <c:v>10.382039604317042</c:v>
                </c:pt>
                <c:pt idx="1041">
                  <c:v>10.392039604315981</c:v>
                </c:pt>
                <c:pt idx="1042">
                  <c:v>10.402039604314922</c:v>
                </c:pt>
                <c:pt idx="1043">
                  <c:v>10.412039604314792</c:v>
                </c:pt>
                <c:pt idx="1044">
                  <c:v>10.42203960431722</c:v>
                </c:pt>
                <c:pt idx="1045">
                  <c:v>10.432039604316159</c:v>
                </c:pt>
                <c:pt idx="1046">
                  <c:v>10.442039604315713</c:v>
                </c:pt>
                <c:pt idx="1047">
                  <c:v>10.452039604314653</c:v>
                </c:pt>
                <c:pt idx="1048">
                  <c:v>10.462039604313592</c:v>
                </c:pt>
                <c:pt idx="1049">
                  <c:v>10.472039604316949</c:v>
                </c:pt>
                <c:pt idx="1050">
                  <c:v>10.482039604315835</c:v>
                </c:pt>
                <c:pt idx="1051">
                  <c:v>10.492039604314774</c:v>
                </c:pt>
                <c:pt idx="1052">
                  <c:v>10.502039604314644</c:v>
                </c:pt>
                <c:pt idx="1053">
                  <c:v>10.512039604316755</c:v>
                </c:pt>
                <c:pt idx="1054">
                  <c:v>10.522039604315694</c:v>
                </c:pt>
                <c:pt idx="1055">
                  <c:v>10.532039604315566</c:v>
                </c:pt>
                <c:pt idx="1056">
                  <c:v>10.542039604314505</c:v>
                </c:pt>
                <c:pt idx="1057">
                  <c:v>10.552039604316933</c:v>
                </c:pt>
                <c:pt idx="1058">
                  <c:v>10.562039604316803</c:v>
                </c:pt>
                <c:pt idx="1059">
                  <c:v>10.572039604315744</c:v>
                </c:pt>
                <c:pt idx="1060">
                  <c:v>10.582039604314312</c:v>
                </c:pt>
                <c:pt idx="1061">
                  <c:v>10.592039604314182</c:v>
                </c:pt>
                <c:pt idx="1062">
                  <c:v>10.602039604316611</c:v>
                </c:pt>
                <c:pt idx="1063">
                  <c:v>10.61203960431555</c:v>
                </c:pt>
                <c:pt idx="1064">
                  <c:v>10.622039604315422</c:v>
                </c:pt>
                <c:pt idx="1065">
                  <c:v>10.632039604314361</c:v>
                </c:pt>
                <c:pt idx="1066">
                  <c:v>10.642039604316471</c:v>
                </c:pt>
                <c:pt idx="1067">
                  <c:v>10.652039604316341</c:v>
                </c:pt>
                <c:pt idx="1068">
                  <c:v>10.662039604315281</c:v>
                </c:pt>
                <c:pt idx="1069">
                  <c:v>10.672039604314222</c:v>
                </c:pt>
                <c:pt idx="1070">
                  <c:v>10.682039604317579</c:v>
                </c:pt>
                <c:pt idx="1071">
                  <c:v>10.692039604316463</c:v>
                </c:pt>
                <c:pt idx="1072">
                  <c:v>10.702039604315404</c:v>
                </c:pt>
                <c:pt idx="1073">
                  <c:v>10.712039604314956</c:v>
                </c:pt>
                <c:pt idx="1074">
                  <c:v>10.722039604313895</c:v>
                </c:pt>
                <c:pt idx="1075">
                  <c:v>10.732039604316324</c:v>
                </c:pt>
                <c:pt idx="1076">
                  <c:v>10.742039604316194</c:v>
                </c:pt>
                <c:pt idx="1077">
                  <c:v>10.752039604315135</c:v>
                </c:pt>
                <c:pt idx="1078">
                  <c:v>10.762039604314074</c:v>
                </c:pt>
                <c:pt idx="1079">
                  <c:v>10.772039604317115</c:v>
                </c:pt>
                <c:pt idx="1080">
                  <c:v>10.782039604316054</c:v>
                </c:pt>
                <c:pt idx="1081">
                  <c:v>10.79203960431494</c:v>
                </c:pt>
                <c:pt idx="1082">
                  <c:v>10.80203960431481</c:v>
                </c:pt>
                <c:pt idx="1083">
                  <c:v>10.812039604317238</c:v>
                </c:pt>
                <c:pt idx="1084">
                  <c:v>10.822039604316178</c:v>
                </c:pt>
                <c:pt idx="1085">
                  <c:v>10.83203960431605</c:v>
                </c:pt>
                <c:pt idx="1086">
                  <c:v>10.842039604314989</c:v>
                </c:pt>
                <c:pt idx="1087">
                  <c:v>10.852039604313612</c:v>
                </c:pt>
                <c:pt idx="1088">
                  <c:v>10.862039604316969</c:v>
                </c:pt>
                <c:pt idx="1089">
                  <c:v>10.872039604315908</c:v>
                </c:pt>
                <c:pt idx="1090">
                  <c:v>10.882039604314848</c:v>
                </c:pt>
                <c:pt idx="1091">
                  <c:v>10.89203960431472</c:v>
                </c:pt>
                <c:pt idx="1092">
                  <c:v>10.902039604316775</c:v>
                </c:pt>
                <c:pt idx="1093">
                  <c:v>10.912039604315714</c:v>
                </c:pt>
                <c:pt idx="1094">
                  <c:v>10.922039604315586</c:v>
                </c:pt>
                <c:pt idx="1095">
                  <c:v>10.932039604314525</c:v>
                </c:pt>
                <c:pt idx="1096">
                  <c:v>10.942039604316953</c:v>
                </c:pt>
                <c:pt idx="1097">
                  <c:v>10.952039604316823</c:v>
                </c:pt>
                <c:pt idx="1098">
                  <c:v>10.962039604315763</c:v>
                </c:pt>
                <c:pt idx="1099">
                  <c:v>10.972039604314704</c:v>
                </c:pt>
                <c:pt idx="1100">
                  <c:v>10.982039604314574</c:v>
                </c:pt>
                <c:pt idx="1101">
                  <c:v>10.992039604316684</c:v>
                </c:pt>
                <c:pt idx="1102">
                  <c:v>11.002039604315568</c:v>
                </c:pt>
                <c:pt idx="1103">
                  <c:v>11.01203960431544</c:v>
                </c:pt>
                <c:pt idx="1104">
                  <c:v>11.022039604314379</c:v>
                </c:pt>
                <c:pt idx="1105">
                  <c:v>11.032039604316807</c:v>
                </c:pt>
                <c:pt idx="1106">
                  <c:v>11.04203960431636</c:v>
                </c:pt>
                <c:pt idx="1107">
                  <c:v>11.052039604315299</c:v>
                </c:pt>
                <c:pt idx="1108">
                  <c:v>11.06203960431424</c:v>
                </c:pt>
                <c:pt idx="1109">
                  <c:v>11.072039604317597</c:v>
                </c:pt>
                <c:pt idx="1110">
                  <c:v>11.082039604316536</c:v>
                </c:pt>
                <c:pt idx="1111">
                  <c:v>11.091328991463676</c:v>
                </c:pt>
                <c:pt idx="1112">
                  <c:v>11.101328991464232</c:v>
                </c:pt>
                <c:pt idx="1113">
                  <c:v>11.111328991464731</c:v>
                </c:pt>
                <c:pt idx="1114">
                  <c:v>11.121328991464326</c:v>
                </c:pt>
                <c:pt idx="1115">
                  <c:v>11.131328991462297</c:v>
                </c:pt>
                <c:pt idx="1116">
                  <c:v>11.141328991462851</c:v>
                </c:pt>
                <c:pt idx="1117">
                  <c:v>11.151328991463407</c:v>
                </c:pt>
                <c:pt idx="1118">
                  <c:v>11.161328991463904</c:v>
                </c:pt>
                <c:pt idx="1119">
                  <c:v>11.171328991463501</c:v>
                </c:pt>
                <c:pt idx="1120">
                  <c:v>11.181328991464055</c:v>
                </c:pt>
                <c:pt idx="1121">
                  <c:v>11.191328991464554</c:v>
                </c:pt>
                <c:pt idx="1122">
                  <c:v>11.201328991465109</c:v>
                </c:pt>
                <c:pt idx="1123">
                  <c:v>11.211328991463365</c:v>
                </c:pt>
                <c:pt idx="1124">
                  <c:v>11.221328991462904</c:v>
                </c:pt>
                <c:pt idx="1125">
                  <c:v>11.231328991463458</c:v>
                </c:pt>
                <c:pt idx="1126">
                  <c:v>11.241328991463957</c:v>
                </c:pt>
                <c:pt idx="1127">
                  <c:v>11.251328991464511</c:v>
                </c:pt>
                <c:pt idx="1128">
                  <c:v>11.261328991464108</c:v>
                </c:pt>
                <c:pt idx="1129">
                  <c:v>11.271328991464607</c:v>
                </c:pt>
                <c:pt idx="1130">
                  <c:v>11.281328991462633</c:v>
                </c:pt>
                <c:pt idx="1131">
                  <c:v>11.291328991463187</c:v>
                </c:pt>
                <c:pt idx="1132">
                  <c:v>11.301328991463686</c:v>
                </c:pt>
                <c:pt idx="1133">
                  <c:v>11.311328991463283</c:v>
                </c:pt>
                <c:pt idx="1134">
                  <c:v>11.321328991463782</c:v>
                </c:pt>
                <c:pt idx="1135">
                  <c:v>11.331328991464336</c:v>
                </c:pt>
                <c:pt idx="1136">
                  <c:v>11.34132899146489</c:v>
                </c:pt>
                <c:pt idx="1137">
                  <c:v>11.351328991462861</c:v>
                </c:pt>
                <c:pt idx="1138">
                  <c:v>11.361328991462457</c:v>
                </c:pt>
                <c:pt idx="1139">
                  <c:v>11.371328991463011</c:v>
                </c:pt>
                <c:pt idx="1140">
                  <c:v>11.38132899146351</c:v>
                </c:pt>
                <c:pt idx="1141">
                  <c:v>11.391328991464064</c:v>
                </c:pt>
                <c:pt idx="1142">
                  <c:v>11.401328991464563</c:v>
                </c:pt>
                <c:pt idx="1143">
                  <c:v>11.41132899146416</c:v>
                </c:pt>
                <c:pt idx="1144">
                  <c:v>11.421328991462415</c:v>
                </c:pt>
                <c:pt idx="1145">
                  <c:v>11.431328991462912</c:v>
                </c:pt>
                <c:pt idx="1146">
                  <c:v>11.441328991463468</c:v>
                </c:pt>
                <c:pt idx="1147">
                  <c:v>11.451328991463008</c:v>
                </c:pt>
                <c:pt idx="1148">
                  <c:v>11.461328991463562</c:v>
                </c:pt>
                <c:pt idx="1149">
                  <c:v>11.471328991464118</c:v>
                </c:pt>
                <c:pt idx="1150">
                  <c:v>11.481328991464615</c:v>
                </c:pt>
                <c:pt idx="1151">
                  <c:v>11.491328991465171</c:v>
                </c:pt>
                <c:pt idx="1152">
                  <c:v>11.501328991462238</c:v>
                </c:pt>
                <c:pt idx="1153">
                  <c:v>11.511328991462737</c:v>
                </c:pt>
                <c:pt idx="1154">
                  <c:v>11.521328991463291</c:v>
                </c:pt>
                <c:pt idx="1155">
                  <c:v>11.531328991463846</c:v>
                </c:pt>
                <c:pt idx="1156">
                  <c:v>11.541328991464345</c:v>
                </c:pt>
                <c:pt idx="1157">
                  <c:v>11.55132899146394</c:v>
                </c:pt>
                <c:pt idx="1158">
                  <c:v>11.561328991464439</c:v>
                </c:pt>
                <c:pt idx="1159">
                  <c:v>11.571328991464995</c:v>
                </c:pt>
                <c:pt idx="1160">
                  <c:v>11.58132899146325</c:v>
                </c:pt>
                <c:pt idx="1161">
                  <c:v>11.591328991463747</c:v>
                </c:pt>
                <c:pt idx="1162">
                  <c:v>11.601328991463344</c:v>
                </c:pt>
                <c:pt idx="1163">
                  <c:v>11.6113289914639</c:v>
                </c:pt>
                <c:pt idx="1164">
                  <c:v>11.621328991464397</c:v>
                </c:pt>
                <c:pt idx="1165">
                  <c:v>11.631328991464953</c:v>
                </c:pt>
                <c:pt idx="1166">
                  <c:v>11.641328991464492</c:v>
                </c:pt>
                <c:pt idx="1167">
                  <c:v>11.651328991462519</c:v>
                </c:pt>
                <c:pt idx="1168">
                  <c:v>11.661328991463073</c:v>
                </c:pt>
                <c:pt idx="1169">
                  <c:v>11.671328991463572</c:v>
                </c:pt>
                <c:pt idx="1170">
                  <c:v>11.681328991464126</c:v>
                </c:pt>
                <c:pt idx="1171">
                  <c:v>11.691328991463722</c:v>
                </c:pt>
                <c:pt idx="1172">
                  <c:v>11.701328991464221</c:v>
                </c:pt>
                <c:pt idx="1173">
                  <c:v>11.711328991464775</c:v>
                </c:pt>
                <c:pt idx="1174">
                  <c:v>11.721328991462801</c:v>
                </c:pt>
                <c:pt idx="1175">
                  <c:v>11.7313289914633</c:v>
                </c:pt>
                <c:pt idx="1176">
                  <c:v>11.741328991462897</c:v>
                </c:pt>
                <c:pt idx="1177">
                  <c:v>11.751328991463396</c:v>
                </c:pt>
                <c:pt idx="1178">
                  <c:v>11.76132899146395</c:v>
                </c:pt>
                <c:pt idx="1179">
                  <c:v>11.771328991464504</c:v>
                </c:pt>
                <c:pt idx="1180">
                  <c:v>11.781328991465003</c:v>
                </c:pt>
                <c:pt idx="1181">
                  <c:v>11.791328991462301</c:v>
                </c:pt>
                <c:pt idx="1182">
                  <c:v>11.801328991462798</c:v>
                </c:pt>
                <c:pt idx="1183">
                  <c:v>11.811328991463354</c:v>
                </c:pt>
                <c:pt idx="1184">
                  <c:v>11.821328991463908</c:v>
                </c:pt>
                <c:pt idx="1185">
                  <c:v>11.831328991463447</c:v>
                </c:pt>
                <c:pt idx="1186">
                  <c:v>11.841328991464003</c:v>
                </c:pt>
                <c:pt idx="1187">
                  <c:v>11.851328991464557</c:v>
                </c:pt>
                <c:pt idx="1188">
                  <c:v>11.861328991465056</c:v>
                </c:pt>
                <c:pt idx="1189">
                  <c:v>11.871328991463082</c:v>
                </c:pt>
                <c:pt idx="1190">
                  <c:v>11.881328991462622</c:v>
                </c:pt>
                <c:pt idx="1191">
                  <c:v>11.891328991463176</c:v>
                </c:pt>
                <c:pt idx="1192">
                  <c:v>11.901328991463732</c:v>
                </c:pt>
                <c:pt idx="1193">
                  <c:v>11.911328991464231</c:v>
                </c:pt>
                <c:pt idx="1194">
                  <c:v>11.921328991464785</c:v>
                </c:pt>
                <c:pt idx="1195">
                  <c:v>11.931328991464381</c:v>
                </c:pt>
                <c:pt idx="1196">
                  <c:v>11.941328991462351</c:v>
                </c:pt>
                <c:pt idx="1197">
                  <c:v>11.951328991462907</c:v>
                </c:pt>
                <c:pt idx="1198">
                  <c:v>11.96132899146369</c:v>
                </c:pt>
                <c:pt idx="1199">
                  <c:v>11.971328991464189</c:v>
                </c:pt>
                <c:pt idx="1200">
                  <c:v>11.981328991463785</c:v>
                </c:pt>
                <c:pt idx="1201">
                  <c:v>11.991328991464282</c:v>
                </c:pt>
                <c:pt idx="1202">
                  <c:v>12.001328991464838</c:v>
                </c:pt>
                <c:pt idx="1203">
                  <c:v>12.011328991462864</c:v>
                </c:pt>
                <c:pt idx="1204">
                  <c:v>12.021328991462404</c:v>
                </c:pt>
                <c:pt idx="1205">
                  <c:v>12.031328991462958</c:v>
                </c:pt>
                <c:pt idx="1206">
                  <c:v>12.041328991463514</c:v>
                </c:pt>
                <c:pt idx="1207">
                  <c:v>12.051328991464011</c:v>
                </c:pt>
                <c:pt idx="1208">
                  <c:v>12.061328991464567</c:v>
                </c:pt>
                <c:pt idx="1209">
                  <c:v>12.071328991464107</c:v>
                </c:pt>
                <c:pt idx="1210">
                  <c:v>12.081328991464661</c:v>
                </c:pt>
                <c:pt idx="1211">
                  <c:v>12.091328991462687</c:v>
                </c:pt>
                <c:pt idx="1212">
                  <c:v>12.101328991463186</c:v>
                </c:pt>
                <c:pt idx="1213">
                  <c:v>12.11132899146374</c:v>
                </c:pt>
                <c:pt idx="1214">
                  <c:v>12.121328991463281</c:v>
                </c:pt>
                <c:pt idx="1215">
                  <c:v>12.131328991463835</c:v>
                </c:pt>
                <c:pt idx="1216">
                  <c:v>12.141328991464389</c:v>
                </c:pt>
                <c:pt idx="1217">
                  <c:v>12.151328991464888</c:v>
                </c:pt>
                <c:pt idx="1218">
                  <c:v>12.161328991463144</c:v>
                </c:pt>
                <c:pt idx="1219">
                  <c:v>12.17132899146274</c:v>
                </c:pt>
                <c:pt idx="1220">
                  <c:v>12.181328991463239</c:v>
                </c:pt>
                <c:pt idx="1221">
                  <c:v>12.191328991463793</c:v>
                </c:pt>
                <c:pt idx="1222">
                  <c:v>12.201328991464349</c:v>
                </c:pt>
                <c:pt idx="1223">
                  <c:v>12.211328991463889</c:v>
                </c:pt>
                <c:pt idx="1224">
                  <c:v>12.221328991464443</c:v>
                </c:pt>
                <c:pt idx="1225">
                  <c:v>12.231328991462412</c:v>
                </c:pt>
                <c:pt idx="1226">
                  <c:v>12.241328991462968</c:v>
                </c:pt>
                <c:pt idx="1227">
                  <c:v>12.251328991463522</c:v>
                </c:pt>
                <c:pt idx="1228">
                  <c:v>12.261328991463062</c:v>
                </c:pt>
                <c:pt idx="1229">
                  <c:v>12.271328991463617</c:v>
                </c:pt>
                <c:pt idx="1230">
                  <c:v>12.281328991464171</c:v>
                </c:pt>
                <c:pt idx="1231">
                  <c:v>12.29132899146467</c:v>
                </c:pt>
                <c:pt idx="1232">
                  <c:v>12.301328991465224</c:v>
                </c:pt>
                <c:pt idx="1233">
                  <c:v>12.311328991462236</c:v>
                </c:pt>
                <c:pt idx="1234">
                  <c:v>12.32132899146279</c:v>
                </c:pt>
                <c:pt idx="1235">
                  <c:v>12.331328991463346</c:v>
                </c:pt>
                <c:pt idx="1236">
                  <c:v>12.341328991464074</c:v>
                </c:pt>
                <c:pt idx="1237">
                  <c:v>12.351328991464628</c:v>
                </c:pt>
                <c:pt idx="1238">
                  <c:v>12.361328991464225</c:v>
                </c:pt>
                <c:pt idx="1239">
                  <c:v>12.371328991464724</c:v>
                </c:pt>
                <c:pt idx="1240">
                  <c:v>12.38132899146275</c:v>
                </c:pt>
                <c:pt idx="1241">
                  <c:v>12.391328991463304</c:v>
                </c:pt>
                <c:pt idx="1242">
                  <c:v>12.401328991462844</c:v>
                </c:pt>
                <c:pt idx="1243">
                  <c:v>12.4113289914634</c:v>
                </c:pt>
                <c:pt idx="1244">
                  <c:v>12.421328991463897</c:v>
                </c:pt>
                <c:pt idx="1245">
                  <c:v>12.431328991464452</c:v>
                </c:pt>
                <c:pt idx="1246">
                  <c:v>12.441328991465006</c:v>
                </c:pt>
                <c:pt idx="1247">
                  <c:v>12.451328991462018</c:v>
                </c:pt>
                <c:pt idx="1248">
                  <c:v>12.461328991462572</c:v>
                </c:pt>
                <c:pt idx="1249">
                  <c:v>12.471328991463071</c:v>
                </c:pt>
                <c:pt idx="1250">
                  <c:v>12.481328991463625</c:v>
                </c:pt>
                <c:pt idx="1251">
                  <c:v>12.491328991464181</c:v>
                </c:pt>
                <c:pt idx="1252">
                  <c:v>12.501328991463721</c:v>
                </c:pt>
                <c:pt idx="1253">
                  <c:v>12.511328991464275</c:v>
                </c:pt>
                <c:pt idx="1254">
                  <c:v>12.52132899146253</c:v>
                </c:pt>
                <c:pt idx="1255">
                  <c:v>12.531328991463029</c:v>
                </c:pt>
                <c:pt idx="1256">
                  <c:v>12.541328991463585</c:v>
                </c:pt>
                <c:pt idx="1257">
                  <c:v>12.551328991463125</c:v>
                </c:pt>
                <c:pt idx="1258">
                  <c:v>12.561328991463679</c:v>
                </c:pt>
                <c:pt idx="1259">
                  <c:v>12.571328991464235</c:v>
                </c:pt>
                <c:pt idx="1260">
                  <c:v>12.581328991464732</c:v>
                </c:pt>
                <c:pt idx="1261">
                  <c:v>12.591328991464328</c:v>
                </c:pt>
                <c:pt idx="1262">
                  <c:v>12.601328991462355</c:v>
                </c:pt>
                <c:pt idx="1263">
                  <c:v>12.611328991462853</c:v>
                </c:pt>
                <c:pt idx="1264">
                  <c:v>12.621328991463407</c:v>
                </c:pt>
                <c:pt idx="1265">
                  <c:v>12.631328991463963</c:v>
                </c:pt>
                <c:pt idx="1266">
                  <c:v>12.641328991463503</c:v>
                </c:pt>
                <c:pt idx="1267">
                  <c:v>12.651328991464057</c:v>
                </c:pt>
                <c:pt idx="1268">
                  <c:v>12.661328991464556</c:v>
                </c:pt>
                <c:pt idx="1269">
                  <c:v>12.67132899146511</c:v>
                </c:pt>
                <c:pt idx="1270">
                  <c:v>12.681328991463136</c:v>
                </c:pt>
                <c:pt idx="1271">
                  <c:v>12.691328991462676</c:v>
                </c:pt>
                <c:pt idx="1272">
                  <c:v>12.701328991463232</c:v>
                </c:pt>
                <c:pt idx="1273">
                  <c:v>12.711328991463786</c:v>
                </c:pt>
                <c:pt idx="1274">
                  <c:v>12.721328991464514</c:v>
                </c:pt>
                <c:pt idx="1275">
                  <c:v>12.731328991465068</c:v>
                </c:pt>
                <c:pt idx="1276">
                  <c:v>12.741328991464609</c:v>
                </c:pt>
                <c:pt idx="1277">
                  <c:v>12.751328991462636</c:v>
                </c:pt>
                <c:pt idx="1278">
                  <c:v>12.76132899146319</c:v>
                </c:pt>
                <c:pt idx="1279">
                  <c:v>12.771328991463688</c:v>
                </c:pt>
                <c:pt idx="1280">
                  <c:v>12.781328991463285</c:v>
                </c:pt>
                <c:pt idx="1281">
                  <c:v>12.791328991463782</c:v>
                </c:pt>
                <c:pt idx="1282">
                  <c:v>12.801328991464338</c:v>
                </c:pt>
                <c:pt idx="1283">
                  <c:v>12.811328991464892</c:v>
                </c:pt>
                <c:pt idx="1284">
                  <c:v>12.821328991462861</c:v>
                </c:pt>
                <c:pt idx="1285">
                  <c:v>12.831328991462458</c:v>
                </c:pt>
                <c:pt idx="1286">
                  <c:v>12.841328991463014</c:v>
                </c:pt>
                <c:pt idx="1287">
                  <c:v>12.851328991463511</c:v>
                </c:pt>
                <c:pt idx="1288">
                  <c:v>12.861328991464067</c:v>
                </c:pt>
                <c:pt idx="1289">
                  <c:v>12.871328991464621</c:v>
                </c:pt>
                <c:pt idx="1290">
                  <c:v>12.88132899146416</c:v>
                </c:pt>
                <c:pt idx="1291">
                  <c:v>12.891328991462416</c:v>
                </c:pt>
                <c:pt idx="1292">
                  <c:v>12.901328991462915</c:v>
                </c:pt>
                <c:pt idx="1293">
                  <c:v>12.911328991463471</c:v>
                </c:pt>
                <c:pt idx="1294">
                  <c:v>12.921328991464025</c:v>
                </c:pt>
                <c:pt idx="1295">
                  <c:v>12.931328991463564</c:v>
                </c:pt>
                <c:pt idx="1296">
                  <c:v>12.941328991464118</c:v>
                </c:pt>
                <c:pt idx="1297">
                  <c:v>12.951328991464674</c:v>
                </c:pt>
                <c:pt idx="1298">
                  <c:v>12.961328991465173</c:v>
                </c:pt>
                <c:pt idx="1299">
                  <c:v>12.97132899146224</c:v>
                </c:pt>
                <c:pt idx="1300">
                  <c:v>12.981328991462739</c:v>
                </c:pt>
                <c:pt idx="1301">
                  <c:v>12.991328991463293</c:v>
                </c:pt>
                <c:pt idx="1302">
                  <c:v>13.001328991463849</c:v>
                </c:pt>
                <c:pt idx="1303">
                  <c:v>13.011328991464346</c:v>
                </c:pt>
                <c:pt idx="1304">
                  <c:v>13.021328991463943</c:v>
                </c:pt>
                <c:pt idx="1305">
                  <c:v>13.031328991464498</c:v>
                </c:pt>
                <c:pt idx="1306">
                  <c:v>13.041328991462468</c:v>
                </c:pt>
                <c:pt idx="1307">
                  <c:v>13.051328991463022</c:v>
                </c:pt>
                <c:pt idx="1308">
                  <c:v>13.061328991463578</c:v>
                </c:pt>
                <c:pt idx="1309">
                  <c:v>13.071328991463117</c:v>
                </c:pt>
                <c:pt idx="1310">
                  <c:v>13.081328991463671</c:v>
                </c:pt>
                <c:pt idx="1311">
                  <c:v>13.09132899146417</c:v>
                </c:pt>
                <c:pt idx="1312">
                  <c:v>13.100167040671389</c:v>
                </c:pt>
                <c:pt idx="1313">
                  <c:v>13.110167040670008</c:v>
                </c:pt>
                <c:pt idx="1314">
                  <c:v>13.120167040668678</c:v>
                </c:pt>
                <c:pt idx="1315">
                  <c:v>13.130167040672271</c:v>
                </c:pt>
                <c:pt idx="1316">
                  <c:v>13.14016704067094</c:v>
                </c:pt>
                <c:pt idx="1317">
                  <c:v>13.150167040669061</c:v>
                </c:pt>
                <c:pt idx="1318">
                  <c:v>13.16016704066768</c:v>
                </c:pt>
                <c:pt idx="1319">
                  <c:v>13.170167040671323</c:v>
                </c:pt>
                <c:pt idx="1320">
                  <c:v>13.180167040669943</c:v>
                </c:pt>
                <c:pt idx="1321">
                  <c:v>13.190167040668063</c:v>
                </c:pt>
                <c:pt idx="1322">
                  <c:v>13.200167040672206</c:v>
                </c:pt>
                <c:pt idx="1323">
                  <c:v>13.210167040670328</c:v>
                </c:pt>
                <c:pt idx="1324">
                  <c:v>13.220167040668946</c:v>
                </c:pt>
                <c:pt idx="1325">
                  <c:v>13.230167040667116</c:v>
                </c:pt>
                <c:pt idx="1326">
                  <c:v>13.24016704067121</c:v>
                </c:pt>
                <c:pt idx="1327">
                  <c:v>13.25016704066933</c:v>
                </c:pt>
                <c:pt idx="1328">
                  <c:v>13.260167040667998</c:v>
                </c:pt>
                <c:pt idx="1329">
                  <c:v>13.270167040671593</c:v>
                </c:pt>
                <c:pt idx="1330">
                  <c:v>13.280167040670213</c:v>
                </c:pt>
                <c:pt idx="1331">
                  <c:v>13.290167040668383</c:v>
                </c:pt>
                <c:pt idx="1332">
                  <c:v>13.300167040672475</c:v>
                </c:pt>
                <c:pt idx="1333">
                  <c:v>13.310167040670645</c:v>
                </c:pt>
                <c:pt idx="1334">
                  <c:v>13.320167040669265</c:v>
                </c:pt>
                <c:pt idx="1335">
                  <c:v>13.330167040667385</c:v>
                </c:pt>
                <c:pt idx="1336">
                  <c:v>13.340167040671528</c:v>
                </c:pt>
                <c:pt idx="1337">
                  <c:v>13.350167040669648</c:v>
                </c:pt>
                <c:pt idx="1338">
                  <c:v>13.360167040668268</c:v>
                </c:pt>
                <c:pt idx="1339">
                  <c:v>13.370167040671911</c:v>
                </c:pt>
                <c:pt idx="1340">
                  <c:v>13.38016704067053</c:v>
                </c:pt>
                <c:pt idx="1341">
                  <c:v>13.39016704066915</c:v>
                </c:pt>
                <c:pt idx="1342">
                  <c:v>13.40016704066732</c:v>
                </c:pt>
                <c:pt idx="1343">
                  <c:v>13.410167040670915</c:v>
                </c:pt>
                <c:pt idx="1344">
                  <c:v>13.420167040669535</c:v>
                </c:pt>
                <c:pt idx="1345">
                  <c:v>13.430167040668202</c:v>
                </c:pt>
                <c:pt idx="1346">
                  <c:v>13.440167040671797</c:v>
                </c:pt>
                <c:pt idx="1347">
                  <c:v>13.450167040670465</c:v>
                </c:pt>
                <c:pt idx="1348">
                  <c:v>13.460167040668587</c:v>
                </c:pt>
                <c:pt idx="1349">
                  <c:v>13.47016704067218</c:v>
                </c:pt>
                <c:pt idx="1350">
                  <c:v>13.48016704067085</c:v>
                </c:pt>
                <c:pt idx="1351">
                  <c:v>13.490167040669469</c:v>
                </c:pt>
                <c:pt idx="1352">
                  <c:v>13.50016704066759</c:v>
                </c:pt>
                <c:pt idx="1353">
                  <c:v>13.510167040671732</c:v>
                </c:pt>
                <c:pt idx="1354">
                  <c:v>13.520167040669852</c:v>
                </c:pt>
                <c:pt idx="1355">
                  <c:v>13.530167040668472</c:v>
                </c:pt>
                <c:pt idx="1356">
                  <c:v>13.540167040671278</c:v>
                </c:pt>
                <c:pt idx="1357">
                  <c:v>13.550167040669898</c:v>
                </c:pt>
                <c:pt idx="1358">
                  <c:v>13.560167040668018</c:v>
                </c:pt>
                <c:pt idx="1359">
                  <c:v>13.570167040666687</c:v>
                </c:pt>
                <c:pt idx="1360">
                  <c:v>13.580167040670281</c:v>
                </c:pt>
                <c:pt idx="1361">
                  <c:v>13.5901670406689</c:v>
                </c:pt>
                <c:pt idx="1362">
                  <c:v>13.60016704066707</c:v>
                </c:pt>
                <c:pt idx="1363">
                  <c:v>13.610167040671163</c:v>
                </c:pt>
                <c:pt idx="1364">
                  <c:v>13.620167040669285</c:v>
                </c:pt>
                <c:pt idx="1365">
                  <c:v>13.630167040667953</c:v>
                </c:pt>
                <c:pt idx="1366">
                  <c:v>13.640167040671548</c:v>
                </c:pt>
                <c:pt idx="1367">
                  <c:v>13.650167040670167</c:v>
                </c:pt>
                <c:pt idx="1368">
                  <c:v>13.660167040668338</c:v>
                </c:pt>
                <c:pt idx="1369">
                  <c:v>13.670167040666957</c:v>
                </c:pt>
                <c:pt idx="1370">
                  <c:v>13.68016704067055</c:v>
                </c:pt>
                <c:pt idx="1371">
                  <c:v>13.69016704066922</c:v>
                </c:pt>
                <c:pt idx="1372">
                  <c:v>13.700167040667839</c:v>
                </c:pt>
                <c:pt idx="1373">
                  <c:v>13.710167040671482</c:v>
                </c:pt>
                <c:pt idx="1374">
                  <c:v>13.720167040669603</c:v>
                </c:pt>
                <c:pt idx="1375">
                  <c:v>13.730167040668222</c:v>
                </c:pt>
                <c:pt idx="1376">
                  <c:v>13.740167040671865</c:v>
                </c:pt>
                <c:pt idx="1377">
                  <c:v>13.750167040670485</c:v>
                </c:pt>
                <c:pt idx="1378">
                  <c:v>13.760167040669105</c:v>
                </c:pt>
                <c:pt idx="1379">
                  <c:v>13.770167040667275</c:v>
                </c:pt>
                <c:pt idx="1380">
                  <c:v>13.78016704067087</c:v>
                </c:pt>
                <c:pt idx="1381">
                  <c:v>13.790167040669488</c:v>
                </c:pt>
                <c:pt idx="1382">
                  <c:v>13.800167040668157</c:v>
                </c:pt>
                <c:pt idx="1383">
                  <c:v>13.810167040671752</c:v>
                </c:pt>
                <c:pt idx="1384">
                  <c:v>13.82016704067037</c:v>
                </c:pt>
                <c:pt idx="1385">
                  <c:v>13.83016704066854</c:v>
                </c:pt>
                <c:pt idx="1386">
                  <c:v>13.84016704066716</c:v>
                </c:pt>
                <c:pt idx="1387">
                  <c:v>13.850167040670804</c:v>
                </c:pt>
                <c:pt idx="1388">
                  <c:v>13.860167040669422</c:v>
                </c:pt>
                <c:pt idx="1389">
                  <c:v>13.870167040667544</c:v>
                </c:pt>
                <c:pt idx="1390">
                  <c:v>13.880167040671687</c:v>
                </c:pt>
                <c:pt idx="1391">
                  <c:v>13.890167040669807</c:v>
                </c:pt>
                <c:pt idx="1392">
                  <c:v>13.900167040668427</c:v>
                </c:pt>
                <c:pt idx="1393">
                  <c:v>13.91016704067207</c:v>
                </c:pt>
                <c:pt idx="1394">
                  <c:v>13.920167040670689</c:v>
                </c:pt>
                <c:pt idx="1395">
                  <c:v>13.93016704066881</c:v>
                </c:pt>
                <c:pt idx="1396">
                  <c:v>13.940167040667479</c:v>
                </c:pt>
                <c:pt idx="1397">
                  <c:v>13.950167040671072</c:v>
                </c:pt>
                <c:pt idx="1398">
                  <c:v>13.960167040669692</c:v>
                </c:pt>
                <c:pt idx="1399">
                  <c:v>13.970167040667862</c:v>
                </c:pt>
                <c:pt idx="1400">
                  <c:v>13.980167040671954</c:v>
                </c:pt>
                <c:pt idx="1401">
                  <c:v>13.990167040670077</c:v>
                </c:pt>
                <c:pt idx="1402">
                  <c:v>14.000167040668744</c:v>
                </c:pt>
                <c:pt idx="1403">
                  <c:v>14.010167040672339</c:v>
                </c:pt>
                <c:pt idx="1404">
                  <c:v>14.020167040671007</c:v>
                </c:pt>
                <c:pt idx="1405">
                  <c:v>14.030167040669129</c:v>
                </c:pt>
                <c:pt idx="1406">
                  <c:v>14.039538150910131</c:v>
                </c:pt>
                <c:pt idx="1407">
                  <c:v>14.049538150910788</c:v>
                </c:pt>
                <c:pt idx="1408">
                  <c:v>14.059538150910518</c:v>
                </c:pt>
                <c:pt idx="1409">
                  <c:v>14.069538150911097</c:v>
                </c:pt>
                <c:pt idx="1410">
                  <c:v>14.079538150909974</c:v>
                </c:pt>
                <c:pt idx="1411">
                  <c:v>14.089538150909645</c:v>
                </c:pt>
                <c:pt idx="1412">
                  <c:v>14.099538150910359</c:v>
                </c:pt>
                <c:pt idx="1413">
                  <c:v>14.109538150909952</c:v>
                </c:pt>
                <c:pt idx="1414">
                  <c:v>14.119538150910666</c:v>
                </c:pt>
                <c:pt idx="1415">
                  <c:v>14.129538150910395</c:v>
                </c:pt>
                <c:pt idx="1416">
                  <c:v>14.139538150910202</c:v>
                </c:pt>
                <c:pt idx="1417">
                  <c:v>14.149538150909851</c:v>
                </c:pt>
                <c:pt idx="1418">
                  <c:v>14.159538150910508</c:v>
                </c:pt>
                <c:pt idx="1419">
                  <c:v>14.169538150910236</c:v>
                </c:pt>
                <c:pt idx="1420">
                  <c:v>14.179538150909908</c:v>
                </c:pt>
                <c:pt idx="1421">
                  <c:v>14.189538150910545</c:v>
                </c:pt>
                <c:pt idx="1422">
                  <c:v>14.199538150910215</c:v>
                </c:pt>
                <c:pt idx="1423">
                  <c:v>14.209538150910079</c:v>
                </c:pt>
                <c:pt idx="1424">
                  <c:v>14.21953815090975</c:v>
                </c:pt>
                <c:pt idx="1425">
                  <c:v>14.229538150910386</c:v>
                </c:pt>
                <c:pt idx="1426">
                  <c:v>14.239538150910057</c:v>
                </c:pt>
                <c:pt idx="1427">
                  <c:v>14.249538150910771</c:v>
                </c:pt>
                <c:pt idx="1428">
                  <c:v>14.259538150910423</c:v>
                </c:pt>
                <c:pt idx="1429">
                  <c:v>14.269538150910094</c:v>
                </c:pt>
                <c:pt idx="1430">
                  <c:v>14.279538150909957</c:v>
                </c:pt>
                <c:pt idx="1431">
                  <c:v>14.289538150909628</c:v>
                </c:pt>
                <c:pt idx="1432">
                  <c:v>14.299538150910342</c:v>
                </c:pt>
                <c:pt idx="1433">
                  <c:v>14.309538150909935</c:v>
                </c:pt>
                <c:pt idx="1434">
                  <c:v>14.319538150910651</c:v>
                </c:pt>
                <c:pt idx="1435">
                  <c:v>14.32953815091032</c:v>
                </c:pt>
                <c:pt idx="1436">
                  <c:v>14.339538150910958</c:v>
                </c:pt>
                <c:pt idx="1437">
                  <c:v>14.349538150910629</c:v>
                </c:pt>
                <c:pt idx="1438">
                  <c:v>14.359538150909506</c:v>
                </c:pt>
                <c:pt idx="1439">
                  <c:v>14.369538150910222</c:v>
                </c:pt>
                <c:pt idx="1440">
                  <c:v>14.379538150909813</c:v>
                </c:pt>
                <c:pt idx="1441">
                  <c:v>14.389538150910528</c:v>
                </c:pt>
                <c:pt idx="1442">
                  <c:v>14.3995381509102</c:v>
                </c:pt>
                <c:pt idx="1443">
                  <c:v>14.409538150910914</c:v>
                </c:pt>
                <c:pt idx="1444">
                  <c:v>14.419538150910507</c:v>
                </c:pt>
                <c:pt idx="1445">
                  <c:v>14.42953815091037</c:v>
                </c:pt>
                <c:pt idx="1446">
                  <c:v>14.439538150910041</c:v>
                </c:pt>
                <c:pt idx="1447">
                  <c:v>14.44953815090977</c:v>
                </c:pt>
                <c:pt idx="1448">
                  <c:v>14.459538150910348</c:v>
                </c:pt>
                <c:pt idx="1449">
                  <c:v>14.469538150910077</c:v>
                </c:pt>
                <c:pt idx="1450">
                  <c:v>14.479538150910791</c:v>
                </c:pt>
                <c:pt idx="1451">
                  <c:v>14.489538150910384</c:v>
                </c:pt>
                <c:pt idx="1452">
                  <c:v>14.499538150910247</c:v>
                </c:pt>
                <c:pt idx="1453">
                  <c:v>14.509538150909918</c:v>
                </c:pt>
                <c:pt idx="1454">
                  <c:v>14.519538150910634</c:v>
                </c:pt>
                <c:pt idx="1455">
                  <c:v>14.529538150910227</c:v>
                </c:pt>
                <c:pt idx="1456">
                  <c:v>14.539538150909955</c:v>
                </c:pt>
                <c:pt idx="1457">
                  <c:v>14.549538150910612</c:v>
                </c:pt>
                <c:pt idx="1458">
                  <c:v>14.559538150909489</c:v>
                </c:pt>
                <c:pt idx="1459">
                  <c:v>14.569538150910146</c:v>
                </c:pt>
                <c:pt idx="1460">
                  <c:v>14.575921704680432</c:v>
                </c:pt>
                <c:pt idx="1461">
                  <c:v>14.585921704679386</c:v>
                </c:pt>
                <c:pt idx="1462">
                  <c:v>14.595921704678339</c:v>
                </c:pt>
                <c:pt idx="1463">
                  <c:v>14.605921704676625</c:v>
                </c:pt>
                <c:pt idx="1464">
                  <c:v>14.615921704683464</c:v>
                </c:pt>
                <c:pt idx="1465">
                  <c:v>14.625921704683135</c:v>
                </c:pt>
                <c:pt idx="1466">
                  <c:v>14.635921704682088</c:v>
                </c:pt>
                <c:pt idx="1467">
                  <c:v>14.64592170468041</c:v>
                </c:pt>
                <c:pt idx="1468">
                  <c:v>14.655921704680081</c:v>
                </c:pt>
                <c:pt idx="1469">
                  <c:v>14.665921704679034</c:v>
                </c:pt>
                <c:pt idx="1470">
                  <c:v>14.675921704677355</c:v>
                </c:pt>
                <c:pt idx="1471">
                  <c:v>14.685921704684159</c:v>
                </c:pt>
                <c:pt idx="1472">
                  <c:v>14.695921704683112</c:v>
                </c:pt>
                <c:pt idx="1473">
                  <c:v>14.705921704682783</c:v>
                </c:pt>
                <c:pt idx="1474">
                  <c:v>14.715921704681737</c:v>
                </c:pt>
                <c:pt idx="1475">
                  <c:v>14.725921704680058</c:v>
                </c:pt>
                <c:pt idx="1476">
                  <c:v>14.735921704679013</c:v>
                </c:pt>
                <c:pt idx="1477">
                  <c:v>14.745921704678683</c:v>
                </c:pt>
                <c:pt idx="1478">
                  <c:v>14.755921704677638</c:v>
                </c:pt>
                <c:pt idx="1479">
                  <c:v>14.765921704683846</c:v>
                </c:pt>
                <c:pt idx="1480">
                  <c:v>14.7759217046828</c:v>
                </c:pt>
                <c:pt idx="1481">
                  <c:v>14.785921704681716</c:v>
                </c:pt>
                <c:pt idx="1482">
                  <c:v>14.795921704681387</c:v>
                </c:pt>
                <c:pt idx="1483">
                  <c:v>14.805921704679708</c:v>
                </c:pt>
                <c:pt idx="1484">
                  <c:v>14.815921704678662</c:v>
                </c:pt>
                <c:pt idx="1485">
                  <c:v>14.825921704678333</c:v>
                </c:pt>
                <c:pt idx="1486">
                  <c:v>14.835921704677286</c:v>
                </c:pt>
                <c:pt idx="1487">
                  <c:v>14.845921704683494</c:v>
                </c:pt>
                <c:pt idx="1488">
                  <c:v>14.855921704682448</c:v>
                </c:pt>
                <c:pt idx="1489">
                  <c:v>14.865921704681403</c:v>
                </c:pt>
                <c:pt idx="1490">
                  <c:v>14.875921704681074</c:v>
                </c:pt>
                <c:pt idx="1491">
                  <c:v>14.885921704679358</c:v>
                </c:pt>
                <c:pt idx="1492">
                  <c:v>14.895921704678312</c:v>
                </c:pt>
                <c:pt idx="1493">
                  <c:v>14.905921704677267</c:v>
                </c:pt>
                <c:pt idx="1494">
                  <c:v>14.915921704676936</c:v>
                </c:pt>
                <c:pt idx="1495">
                  <c:v>14.925921704683146</c:v>
                </c:pt>
                <c:pt idx="1496">
                  <c:v>14.9359217046821</c:v>
                </c:pt>
                <c:pt idx="1497">
                  <c:v>14.945921704681053</c:v>
                </c:pt>
                <c:pt idx="1498">
                  <c:v>14.955921704680007</c:v>
                </c:pt>
                <c:pt idx="1499">
                  <c:v>14.965921704679008</c:v>
                </c:pt>
                <c:pt idx="1500">
                  <c:v>14.975921704677964</c:v>
                </c:pt>
                <c:pt idx="1501">
                  <c:v>14.985531121097312</c:v>
                </c:pt>
                <c:pt idx="1502">
                  <c:v>14.995531121098333</c:v>
                </c:pt>
                <c:pt idx="1503">
                  <c:v>15.005531121099189</c:v>
                </c:pt>
                <c:pt idx="1504">
                  <c:v>15.01553112110021</c:v>
                </c:pt>
                <c:pt idx="1505">
                  <c:v>15.025531121100482</c:v>
                </c:pt>
                <c:pt idx="1506">
                  <c:v>15.035531121093252</c:v>
                </c:pt>
                <c:pt idx="1507">
                  <c:v>15.045531121094895</c:v>
                </c:pt>
                <c:pt idx="1508">
                  <c:v>15.055531121095166</c:v>
                </c:pt>
                <c:pt idx="1509">
                  <c:v>15.065531121096186</c:v>
                </c:pt>
                <c:pt idx="1510">
                  <c:v>15.075531121097207</c:v>
                </c:pt>
                <c:pt idx="1511">
                  <c:v>15.085531121098063</c:v>
                </c:pt>
                <c:pt idx="1512">
                  <c:v>15.095531121099084</c:v>
                </c:pt>
                <c:pt idx="1513">
                  <c:v>15.105531121100105</c:v>
                </c:pt>
                <c:pt idx="1514">
                  <c:v>15.115531121100997</c:v>
                </c:pt>
                <c:pt idx="1515">
                  <c:v>15.125531121093767</c:v>
                </c:pt>
                <c:pt idx="1516">
                  <c:v>15.135531121094788</c:v>
                </c:pt>
                <c:pt idx="1517">
                  <c:v>15.145531121095059</c:v>
                </c:pt>
                <c:pt idx="1518">
                  <c:v>15.155531121096667</c:v>
                </c:pt>
                <c:pt idx="1519">
                  <c:v>15.165531121096938</c:v>
                </c:pt>
                <c:pt idx="1520">
                  <c:v>15.175531121097958</c:v>
                </c:pt>
                <c:pt idx="1521">
                  <c:v>15.185531121099565</c:v>
                </c:pt>
                <c:pt idx="1522">
                  <c:v>15.195531121099872</c:v>
                </c:pt>
                <c:pt idx="1523">
                  <c:v>15.205531121100892</c:v>
                </c:pt>
                <c:pt idx="1524">
                  <c:v>15.215531121093663</c:v>
                </c:pt>
                <c:pt idx="1525">
                  <c:v>15.225531121094519</c:v>
                </c:pt>
                <c:pt idx="1526">
                  <c:v>15.235531121095541</c:v>
                </c:pt>
                <c:pt idx="1527">
                  <c:v>15.245531121096562</c:v>
                </c:pt>
                <c:pt idx="1528">
                  <c:v>15.255531121096832</c:v>
                </c:pt>
                <c:pt idx="1529">
                  <c:v>15.265531121098441</c:v>
                </c:pt>
                <c:pt idx="1530">
                  <c:v>15.275531121098711</c:v>
                </c:pt>
                <c:pt idx="1531">
                  <c:v>15.285531121099766</c:v>
                </c:pt>
                <c:pt idx="1532">
                  <c:v>15.295531121101375</c:v>
                </c:pt>
                <c:pt idx="1533">
                  <c:v>15.305531121093393</c:v>
                </c:pt>
                <c:pt idx="1534">
                  <c:v>15.315531121094415</c:v>
                </c:pt>
                <c:pt idx="1535">
                  <c:v>15.325531121095436</c:v>
                </c:pt>
                <c:pt idx="1536">
                  <c:v>15.335531121096292</c:v>
                </c:pt>
                <c:pt idx="1537">
                  <c:v>15.345531121097313</c:v>
                </c:pt>
                <c:pt idx="1538">
                  <c:v>15.355531121097583</c:v>
                </c:pt>
                <c:pt idx="1539">
                  <c:v>15.365531121098604</c:v>
                </c:pt>
                <c:pt idx="1540">
                  <c:v>15.375531121100247</c:v>
                </c:pt>
                <c:pt idx="1541">
                  <c:v>15.385531121100517</c:v>
                </c:pt>
                <c:pt idx="1542">
                  <c:v>15.395531121093288</c:v>
                </c:pt>
                <c:pt idx="1543">
                  <c:v>15.405531121094898</c:v>
                </c:pt>
                <c:pt idx="1544">
                  <c:v>15.415531121095167</c:v>
                </c:pt>
                <c:pt idx="1545">
                  <c:v>15.425531121096189</c:v>
                </c:pt>
                <c:pt idx="1546">
                  <c:v>15.435531121097208</c:v>
                </c:pt>
                <c:pt idx="1547">
                  <c:v>15.445531121098099</c:v>
                </c:pt>
                <c:pt idx="1548">
                  <c:v>15.455531121099121</c:v>
                </c:pt>
                <c:pt idx="1549">
                  <c:v>15.465531121099392</c:v>
                </c:pt>
                <c:pt idx="1550">
                  <c:v>15.475531121100412</c:v>
                </c:pt>
                <c:pt idx="1551">
                  <c:v>15.48553112109377</c:v>
                </c:pt>
                <c:pt idx="1552">
                  <c:v>15.495531121094039</c:v>
                </c:pt>
                <c:pt idx="1553">
                  <c:v>15.505531121095061</c:v>
                </c:pt>
                <c:pt idx="1554">
                  <c:v>15.515531121096668</c:v>
                </c:pt>
                <c:pt idx="1555">
                  <c:v>15.525531121096973</c:v>
                </c:pt>
                <c:pt idx="1556">
                  <c:v>15.535531121097995</c:v>
                </c:pt>
                <c:pt idx="1557">
                  <c:v>15.543059708874681</c:v>
                </c:pt>
                <c:pt idx="1558">
                  <c:v>15.55305970887671</c:v>
                </c:pt>
                <c:pt idx="1559">
                  <c:v>15.563059708870099</c:v>
                </c:pt>
                <c:pt idx="1560">
                  <c:v>15.573059708872128</c:v>
                </c:pt>
                <c:pt idx="1561">
                  <c:v>15.58305970887505</c:v>
                </c:pt>
                <c:pt idx="1562">
                  <c:v>15.593059708877078</c:v>
                </c:pt>
                <c:pt idx="1563">
                  <c:v>15.603059708879389</c:v>
                </c:pt>
                <c:pt idx="1564">
                  <c:v>15.613059708872495</c:v>
                </c:pt>
                <c:pt idx="1565">
                  <c:v>15.623059708874523</c:v>
                </c:pt>
                <c:pt idx="1566">
                  <c:v>15.633059708877729</c:v>
                </c:pt>
                <c:pt idx="1567">
                  <c:v>15.643059708869941</c:v>
                </c:pt>
                <c:pt idx="1568">
                  <c:v>15.65305970887197</c:v>
                </c:pt>
                <c:pt idx="1569">
                  <c:v>15.663059708875174</c:v>
                </c:pt>
                <c:pt idx="1570">
                  <c:v>15.673059708877203</c:v>
                </c:pt>
                <c:pt idx="1571">
                  <c:v>15.683059708870308</c:v>
                </c:pt>
                <c:pt idx="1572">
                  <c:v>15.693059708872337</c:v>
                </c:pt>
                <c:pt idx="1573">
                  <c:v>15.703059708874649</c:v>
                </c:pt>
                <c:pt idx="1574">
                  <c:v>15.713059708877569</c:v>
                </c:pt>
                <c:pt idx="1575">
                  <c:v>15.723059708869783</c:v>
                </c:pt>
                <c:pt idx="1576">
                  <c:v>15.733059708872112</c:v>
                </c:pt>
                <c:pt idx="1577">
                  <c:v>15.743059708875032</c:v>
                </c:pt>
                <c:pt idx="1578">
                  <c:v>15.753059708877061</c:v>
                </c:pt>
                <c:pt idx="1579">
                  <c:v>15.763059708870166</c:v>
                </c:pt>
                <c:pt idx="1580">
                  <c:v>15.773059708872479</c:v>
                </c:pt>
                <c:pt idx="1581">
                  <c:v>15.783059708874507</c:v>
                </c:pt>
                <c:pt idx="1582">
                  <c:v>15.793059708877429</c:v>
                </c:pt>
                <c:pt idx="1583">
                  <c:v>15.803059708869926</c:v>
                </c:pt>
                <c:pt idx="1584">
                  <c:v>15.813059708872846</c:v>
                </c:pt>
                <c:pt idx="1585">
                  <c:v>15.823059708874874</c:v>
                </c:pt>
                <c:pt idx="1586">
                  <c:v>15.833059708876903</c:v>
                </c:pt>
                <c:pt idx="1587">
                  <c:v>15.843059708870292</c:v>
                </c:pt>
                <c:pt idx="1588">
                  <c:v>15.853059708872321</c:v>
                </c:pt>
                <c:pt idx="1589">
                  <c:v>15.863059708874349</c:v>
                </c:pt>
                <c:pt idx="1590">
                  <c:v>15.873059708877554</c:v>
                </c:pt>
                <c:pt idx="1591">
                  <c:v>15.883059708879582</c:v>
                </c:pt>
                <c:pt idx="1592">
                  <c:v>15.893059708872688</c:v>
                </c:pt>
                <c:pt idx="1593">
                  <c:v>15.903059708874716</c:v>
                </c:pt>
                <c:pt idx="1594">
                  <c:v>15.913059708877029</c:v>
                </c:pt>
                <c:pt idx="1595">
                  <c:v>15.923059708870134</c:v>
                </c:pt>
                <c:pt idx="1596">
                  <c:v>15.933059708872163</c:v>
                </c:pt>
                <c:pt idx="1597">
                  <c:v>15.943059708875367</c:v>
                </c:pt>
                <c:pt idx="1598">
                  <c:v>15.953059708877396</c:v>
                </c:pt>
                <c:pt idx="1599">
                  <c:v>15.963059708879424</c:v>
                </c:pt>
                <c:pt idx="1600">
                  <c:v>15.97305970887253</c:v>
                </c:pt>
                <c:pt idx="1601">
                  <c:v>15.983059708874842</c:v>
                </c:pt>
                <c:pt idx="1602">
                  <c:v>15.993059708876871</c:v>
                </c:pt>
                <c:pt idx="1603">
                  <c:v>16.003059708869976</c:v>
                </c:pt>
                <c:pt idx="1604">
                  <c:v>16.013059708872287</c:v>
                </c:pt>
                <c:pt idx="1605">
                  <c:v>16.023059708875209</c:v>
                </c:pt>
                <c:pt idx="1606">
                  <c:v>16.033059708877236</c:v>
                </c:pt>
                <c:pt idx="1607">
                  <c:v>16.043059708879564</c:v>
                </c:pt>
                <c:pt idx="1608">
                  <c:v>16.05305970887267</c:v>
                </c:pt>
                <c:pt idx="1609">
                  <c:v>16.063059708874682</c:v>
                </c:pt>
                <c:pt idx="1610">
                  <c:v>16.073059708876713</c:v>
                </c:pt>
                <c:pt idx="1611">
                  <c:v>16.083059708870117</c:v>
                </c:pt>
                <c:pt idx="1612">
                  <c:v>16.093059708872147</c:v>
                </c:pt>
                <c:pt idx="1613">
                  <c:v>16.103059708875069</c:v>
                </c:pt>
                <c:pt idx="1614">
                  <c:v>16.11305970887738</c:v>
                </c:pt>
                <c:pt idx="1615">
                  <c:v>16.123059708879406</c:v>
                </c:pt>
                <c:pt idx="1616">
                  <c:v>16.133059708872512</c:v>
                </c:pt>
                <c:pt idx="1617">
                  <c:v>16.143059708874542</c:v>
                </c:pt>
                <c:pt idx="1618">
                  <c:v>16.153059708877748</c:v>
                </c:pt>
                <c:pt idx="1619">
                  <c:v>16.163059708869959</c:v>
                </c:pt>
                <c:pt idx="1620">
                  <c:v>16.173059708871989</c:v>
                </c:pt>
                <c:pt idx="1621">
                  <c:v>16.183059708875192</c:v>
                </c:pt>
                <c:pt idx="1622">
                  <c:v>16.193059708877222</c:v>
                </c:pt>
                <c:pt idx="1623">
                  <c:v>16.203059708870327</c:v>
                </c:pt>
                <c:pt idx="1624">
                  <c:v>16.213059708872354</c:v>
                </c:pt>
                <c:pt idx="1625">
                  <c:v>16.223059708874668</c:v>
                </c:pt>
                <c:pt idx="1626">
                  <c:v>16.233059708877587</c:v>
                </c:pt>
                <c:pt idx="1627">
                  <c:v>16.243059708869801</c:v>
                </c:pt>
                <c:pt idx="1628">
                  <c:v>16.253059708872112</c:v>
                </c:pt>
                <c:pt idx="1629">
                  <c:v>16.263059708875033</c:v>
                </c:pt>
                <c:pt idx="1630">
                  <c:v>16.273059708877064</c:v>
                </c:pt>
                <c:pt idx="1631">
                  <c:v>16.283059708870169</c:v>
                </c:pt>
                <c:pt idx="1632">
                  <c:v>16.29305970887248</c:v>
                </c:pt>
                <c:pt idx="1633">
                  <c:v>16.301692725446792</c:v>
                </c:pt>
                <c:pt idx="1634">
                  <c:v>16.311692725447283</c:v>
                </c:pt>
                <c:pt idx="1635">
                  <c:v>16.32169272544861</c:v>
                </c:pt>
                <c:pt idx="1636">
                  <c:v>16.331692725449102</c:v>
                </c:pt>
                <c:pt idx="1637">
                  <c:v>16.341692725444979</c:v>
                </c:pt>
                <c:pt idx="1638">
                  <c:v>16.351692725445421</c:v>
                </c:pt>
                <c:pt idx="1639">
                  <c:v>16.361692725446751</c:v>
                </c:pt>
                <c:pt idx="1640">
                  <c:v>16.37169272544724</c:v>
                </c:pt>
                <c:pt idx="1641">
                  <c:v>16.381692725447731</c:v>
                </c:pt>
                <c:pt idx="1642">
                  <c:v>16.391692725449062</c:v>
                </c:pt>
                <c:pt idx="1643">
                  <c:v>16.401692725444104</c:v>
                </c:pt>
                <c:pt idx="1644">
                  <c:v>16.41169272544543</c:v>
                </c:pt>
                <c:pt idx="1645">
                  <c:v>16.421692725445375</c:v>
                </c:pt>
                <c:pt idx="1646">
                  <c:v>16.431692725446705</c:v>
                </c:pt>
                <c:pt idx="1647">
                  <c:v>16.441692725447197</c:v>
                </c:pt>
                <c:pt idx="1648">
                  <c:v>16.451692725447685</c:v>
                </c:pt>
                <c:pt idx="1649">
                  <c:v>16.461692725449016</c:v>
                </c:pt>
                <c:pt idx="1650">
                  <c:v>16.471692725444058</c:v>
                </c:pt>
                <c:pt idx="1651">
                  <c:v>16.481692725445384</c:v>
                </c:pt>
                <c:pt idx="1652">
                  <c:v>16.491692725445823</c:v>
                </c:pt>
                <c:pt idx="1653">
                  <c:v>16.501692725446315</c:v>
                </c:pt>
                <c:pt idx="1654">
                  <c:v>16.511692725447642</c:v>
                </c:pt>
                <c:pt idx="1655">
                  <c:v>16.521692725448133</c:v>
                </c:pt>
                <c:pt idx="1656">
                  <c:v>16.531692725448966</c:v>
                </c:pt>
                <c:pt idx="1657">
                  <c:v>16.541692725444502</c:v>
                </c:pt>
                <c:pt idx="1658">
                  <c:v>16.551692725445335</c:v>
                </c:pt>
                <c:pt idx="1659">
                  <c:v>16.561692725445777</c:v>
                </c:pt>
                <c:pt idx="1660">
                  <c:v>16.571692725446269</c:v>
                </c:pt>
                <c:pt idx="1661">
                  <c:v>16.581692725447596</c:v>
                </c:pt>
                <c:pt idx="1662">
                  <c:v>16.591692725448087</c:v>
                </c:pt>
                <c:pt idx="1663">
                  <c:v>16.601692725449414</c:v>
                </c:pt>
                <c:pt idx="1664">
                  <c:v>16.611692725444456</c:v>
                </c:pt>
                <c:pt idx="1665">
                  <c:v>16.621692725445737</c:v>
                </c:pt>
                <c:pt idx="1666">
                  <c:v>16.631692725446229</c:v>
                </c:pt>
                <c:pt idx="1667">
                  <c:v>16.64169272544672</c:v>
                </c:pt>
                <c:pt idx="1668">
                  <c:v>16.651692725448047</c:v>
                </c:pt>
                <c:pt idx="1669">
                  <c:v>16.661692725448042</c:v>
                </c:pt>
                <c:pt idx="1670">
                  <c:v>16.671692725444416</c:v>
                </c:pt>
                <c:pt idx="1671">
                  <c:v>16.681692725444858</c:v>
                </c:pt>
                <c:pt idx="1672">
                  <c:v>16.691692725445691</c:v>
                </c:pt>
                <c:pt idx="1673">
                  <c:v>16.701692725446179</c:v>
                </c:pt>
                <c:pt idx="1674">
                  <c:v>16.711692725446671</c:v>
                </c:pt>
                <c:pt idx="1675">
                  <c:v>16.721692725448001</c:v>
                </c:pt>
                <c:pt idx="1676">
                  <c:v>16.73169272544849</c:v>
                </c:pt>
                <c:pt idx="1677">
                  <c:v>16.74169272544982</c:v>
                </c:pt>
                <c:pt idx="1678">
                  <c:v>16.751692725444808</c:v>
                </c:pt>
                <c:pt idx="1679">
                  <c:v>16.761692725446139</c:v>
                </c:pt>
                <c:pt idx="1680">
                  <c:v>16.771692725446627</c:v>
                </c:pt>
                <c:pt idx="1681">
                  <c:v>16.781692725447119</c:v>
                </c:pt>
                <c:pt idx="1682">
                  <c:v>16.791692725447952</c:v>
                </c:pt>
                <c:pt idx="1683">
                  <c:v>16.801692725448444</c:v>
                </c:pt>
                <c:pt idx="1684">
                  <c:v>16.81169272544977</c:v>
                </c:pt>
                <c:pt idx="1685">
                  <c:v>16.821692725444763</c:v>
                </c:pt>
                <c:pt idx="1686">
                  <c:v>16.831692725445254</c:v>
                </c:pt>
                <c:pt idx="1687">
                  <c:v>16.841692725446581</c:v>
                </c:pt>
                <c:pt idx="1688">
                  <c:v>16.851692725447073</c:v>
                </c:pt>
                <c:pt idx="1689">
                  <c:v>16.8616927254484</c:v>
                </c:pt>
                <c:pt idx="1690">
                  <c:v>16.871692725448892</c:v>
                </c:pt>
                <c:pt idx="1691">
                  <c:v>16.881692725444768</c:v>
                </c:pt>
                <c:pt idx="1692">
                  <c:v>16.89169272544521</c:v>
                </c:pt>
                <c:pt idx="1693">
                  <c:v>16.901692725445699</c:v>
                </c:pt>
                <c:pt idx="1694">
                  <c:v>16.911692725447029</c:v>
                </c:pt>
                <c:pt idx="1695">
                  <c:v>16.921692725447521</c:v>
                </c:pt>
                <c:pt idx="1696">
                  <c:v>16.931692725448354</c:v>
                </c:pt>
                <c:pt idx="1697">
                  <c:v>16.941692725448842</c:v>
                </c:pt>
                <c:pt idx="1698">
                  <c:v>16.951692725444722</c:v>
                </c:pt>
                <c:pt idx="1699">
                  <c:v>16.961692725445161</c:v>
                </c:pt>
                <c:pt idx="1700">
                  <c:v>16.971692725445653</c:v>
                </c:pt>
                <c:pt idx="1701">
                  <c:v>16.98169272544698</c:v>
                </c:pt>
                <c:pt idx="1702">
                  <c:v>16.991692725447471</c:v>
                </c:pt>
                <c:pt idx="1703">
                  <c:v>16.996864676652368</c:v>
                </c:pt>
                <c:pt idx="1704">
                  <c:v>17.006864676651052</c:v>
                </c:pt>
                <c:pt idx="1705">
                  <c:v>17.016864676651782</c:v>
                </c:pt>
                <c:pt idx="1706">
                  <c:v>17.026864676651304</c:v>
                </c:pt>
                <c:pt idx="1707">
                  <c:v>17.036864676651795</c:v>
                </c:pt>
                <c:pt idx="1708">
                  <c:v>17.046864676651499</c:v>
                </c:pt>
                <c:pt idx="1709">
                  <c:v>17.05686467665199</c:v>
                </c:pt>
                <c:pt idx="1710">
                  <c:v>17.06686467665169</c:v>
                </c:pt>
                <c:pt idx="1711">
                  <c:v>17.076864676652239</c:v>
                </c:pt>
                <c:pt idx="1712">
                  <c:v>17.086864676652912</c:v>
                </c:pt>
                <c:pt idx="1713">
                  <c:v>17.096864676652437</c:v>
                </c:pt>
                <c:pt idx="1714">
                  <c:v>17.106864676651121</c:v>
                </c:pt>
                <c:pt idx="1715">
                  <c:v>17.11686467665082</c:v>
                </c:pt>
                <c:pt idx="1716">
                  <c:v>17.126864676651369</c:v>
                </c:pt>
                <c:pt idx="1717">
                  <c:v>17.136864676651861</c:v>
                </c:pt>
                <c:pt idx="1718">
                  <c:v>17.146864676651564</c:v>
                </c:pt>
                <c:pt idx="1719">
                  <c:v>17.156864676652056</c:v>
                </c:pt>
                <c:pt idx="1720">
                  <c:v>17.166864676651755</c:v>
                </c:pt>
                <c:pt idx="1721">
                  <c:v>17.176864676652247</c:v>
                </c:pt>
                <c:pt idx="1722">
                  <c:v>17.186864676652007</c:v>
                </c:pt>
                <c:pt idx="1723">
                  <c:v>17.196864676652499</c:v>
                </c:pt>
                <c:pt idx="1724">
                  <c:v>17.206864676651183</c:v>
                </c:pt>
                <c:pt idx="1725">
                  <c:v>17.216864676650882</c:v>
                </c:pt>
                <c:pt idx="1726">
                  <c:v>17.226864676651374</c:v>
                </c:pt>
                <c:pt idx="1727">
                  <c:v>17.236864676651923</c:v>
                </c:pt>
                <c:pt idx="1728">
                  <c:v>17.246864676651626</c:v>
                </c:pt>
                <c:pt idx="1729">
                  <c:v>17.256864676652118</c:v>
                </c:pt>
                <c:pt idx="1730">
                  <c:v>17.266864676651817</c:v>
                </c:pt>
                <c:pt idx="1731">
                  <c:v>17.276864676652309</c:v>
                </c:pt>
                <c:pt idx="1732">
                  <c:v>17.286864676652012</c:v>
                </c:pt>
                <c:pt idx="1733">
                  <c:v>17.296864676652561</c:v>
                </c:pt>
                <c:pt idx="1734">
                  <c:v>17.306864676651244</c:v>
                </c:pt>
                <c:pt idx="1735">
                  <c:v>17.316864676650944</c:v>
                </c:pt>
                <c:pt idx="1736">
                  <c:v>17.326864676651436</c:v>
                </c:pt>
                <c:pt idx="1737">
                  <c:v>17.336864676650958</c:v>
                </c:pt>
                <c:pt idx="1738">
                  <c:v>17.346864676651691</c:v>
                </c:pt>
                <c:pt idx="1739">
                  <c:v>17.356864676652183</c:v>
                </c:pt>
                <c:pt idx="1740">
                  <c:v>17.366864676651883</c:v>
                </c:pt>
                <c:pt idx="1741">
                  <c:v>17.376864676652374</c:v>
                </c:pt>
                <c:pt idx="1742">
                  <c:v>17.386864676652078</c:v>
                </c:pt>
                <c:pt idx="1743">
                  <c:v>17.396864676652566</c:v>
                </c:pt>
                <c:pt idx="1744">
                  <c:v>17.406864676650336</c:v>
                </c:pt>
                <c:pt idx="1745">
                  <c:v>17.416864676651009</c:v>
                </c:pt>
                <c:pt idx="1746">
                  <c:v>17.426864676651501</c:v>
                </c:pt>
                <c:pt idx="1747">
                  <c:v>17.436864676651023</c:v>
                </c:pt>
                <c:pt idx="1748">
                  <c:v>17.446864676651696</c:v>
                </c:pt>
                <c:pt idx="1749">
                  <c:v>17.456864676652248</c:v>
                </c:pt>
                <c:pt idx="1750">
                  <c:v>17.466864676651948</c:v>
                </c:pt>
                <c:pt idx="1751">
                  <c:v>17.47686467665244</c:v>
                </c:pt>
                <c:pt idx="1752">
                  <c:v>17.486864676652143</c:v>
                </c:pt>
                <c:pt idx="1753">
                  <c:v>17.496864676652631</c:v>
                </c:pt>
                <c:pt idx="1754">
                  <c:v>17.506864676650345</c:v>
                </c:pt>
                <c:pt idx="1755">
                  <c:v>17.516864676651075</c:v>
                </c:pt>
                <c:pt idx="1756">
                  <c:v>17.526864676651567</c:v>
                </c:pt>
                <c:pt idx="1757">
                  <c:v>17.536864676651089</c:v>
                </c:pt>
                <c:pt idx="1758">
                  <c:v>17.546864676651762</c:v>
                </c:pt>
                <c:pt idx="1759">
                  <c:v>17.556864676651287</c:v>
                </c:pt>
                <c:pt idx="1760">
                  <c:v>17.56686467665196</c:v>
                </c:pt>
                <c:pt idx="1761">
                  <c:v>17.576864676652509</c:v>
                </c:pt>
                <c:pt idx="1762">
                  <c:v>17.586864676652212</c:v>
                </c:pt>
                <c:pt idx="1763">
                  <c:v>17.5968646766527</c:v>
                </c:pt>
                <c:pt idx="1764">
                  <c:v>17.606864676650414</c:v>
                </c:pt>
                <c:pt idx="1765">
                  <c:v>17.616864676651087</c:v>
                </c:pt>
                <c:pt idx="1766">
                  <c:v>17.626864676651635</c:v>
                </c:pt>
                <c:pt idx="1767">
                  <c:v>17.636864676651161</c:v>
                </c:pt>
                <c:pt idx="1768">
                  <c:v>17.646864676651834</c:v>
                </c:pt>
                <c:pt idx="1769">
                  <c:v>17.656864676651356</c:v>
                </c:pt>
                <c:pt idx="1770">
                  <c:v>17.666864676652029</c:v>
                </c:pt>
                <c:pt idx="1771">
                  <c:v>17.676864676652578</c:v>
                </c:pt>
                <c:pt idx="1772">
                  <c:v>17.686864676652281</c:v>
                </c:pt>
                <c:pt idx="1773">
                  <c:v>17.696864676652773</c:v>
                </c:pt>
                <c:pt idx="1774">
                  <c:v>17.706864676650483</c:v>
                </c:pt>
                <c:pt idx="1775">
                  <c:v>17.716864676651156</c:v>
                </c:pt>
                <c:pt idx="1776">
                  <c:v>17.726864676650678</c:v>
                </c:pt>
                <c:pt idx="1777">
                  <c:v>17.73686467665123</c:v>
                </c:pt>
                <c:pt idx="1778">
                  <c:v>17.746864676651903</c:v>
                </c:pt>
                <c:pt idx="1779">
                  <c:v>17.756864676651425</c:v>
                </c:pt>
                <c:pt idx="1780">
                  <c:v>17.766864676652098</c:v>
                </c:pt>
                <c:pt idx="1781">
                  <c:v>17.77686467665162</c:v>
                </c:pt>
                <c:pt idx="1782">
                  <c:v>17.786864676652293</c:v>
                </c:pt>
                <c:pt idx="1783">
                  <c:v>17.796864676652845</c:v>
                </c:pt>
                <c:pt idx="1784">
                  <c:v>17.806864676650555</c:v>
                </c:pt>
                <c:pt idx="1785">
                  <c:v>17.816864676651228</c:v>
                </c:pt>
                <c:pt idx="1786">
                  <c:v>17.82686467665075</c:v>
                </c:pt>
                <c:pt idx="1787">
                  <c:v>17.836864676651242</c:v>
                </c:pt>
                <c:pt idx="1788">
                  <c:v>17.846864676651975</c:v>
                </c:pt>
                <c:pt idx="1789">
                  <c:v>17.856864676651497</c:v>
                </c:pt>
                <c:pt idx="1790">
                  <c:v>17.86686467665217</c:v>
                </c:pt>
                <c:pt idx="1791">
                  <c:v>17.876864676651692</c:v>
                </c:pt>
                <c:pt idx="1792">
                  <c:v>17.886864676652365</c:v>
                </c:pt>
                <c:pt idx="1793">
                  <c:v>17.896864676652918</c:v>
                </c:pt>
                <c:pt idx="1794">
                  <c:v>17.906864676652617</c:v>
                </c:pt>
                <c:pt idx="1795">
                  <c:v>17.916864676651119</c:v>
                </c:pt>
                <c:pt idx="1796">
                  <c:v>17.926864676650823</c:v>
                </c:pt>
                <c:pt idx="1797">
                  <c:v>17.936864676651311</c:v>
                </c:pt>
                <c:pt idx="1798">
                  <c:v>17.946864676651014</c:v>
                </c:pt>
                <c:pt idx="1799">
                  <c:v>17.956864676651506</c:v>
                </c:pt>
                <c:pt idx="1800">
                  <c:v>17.966864676652236</c:v>
                </c:pt>
                <c:pt idx="1801">
                  <c:v>17.976864676651761</c:v>
                </c:pt>
                <c:pt idx="1802">
                  <c:v>17.986864676652434</c:v>
                </c:pt>
                <c:pt idx="1803">
                  <c:v>17.996864676651956</c:v>
                </c:pt>
                <c:pt idx="1804">
                  <c:v>18.006864676652629</c:v>
                </c:pt>
                <c:pt idx="1805">
                  <c:v>18.016864676651188</c:v>
                </c:pt>
                <c:pt idx="1806">
                  <c:v>18.026864676650892</c:v>
                </c:pt>
                <c:pt idx="1807">
                  <c:v>18.03686467665138</c:v>
                </c:pt>
                <c:pt idx="1808">
                  <c:v>18.046864676651083</c:v>
                </c:pt>
                <c:pt idx="1809">
                  <c:v>18.056864676651575</c:v>
                </c:pt>
                <c:pt idx="1810">
                  <c:v>18.066864676652305</c:v>
                </c:pt>
                <c:pt idx="1811">
                  <c:v>18.07686467665183</c:v>
                </c:pt>
                <c:pt idx="1812">
                  <c:v>18.086864676652503</c:v>
                </c:pt>
                <c:pt idx="1813">
                  <c:v>18.096864676652025</c:v>
                </c:pt>
                <c:pt idx="1814">
                  <c:v>18.106864676652698</c:v>
                </c:pt>
                <c:pt idx="1815">
                  <c:v>18.1168646766512</c:v>
                </c:pt>
                <c:pt idx="1816">
                  <c:v>18.12686467665096</c:v>
                </c:pt>
                <c:pt idx="1817">
                  <c:v>18.136864676651449</c:v>
                </c:pt>
                <c:pt idx="1818">
                  <c:v>18.146864676651152</c:v>
                </c:pt>
                <c:pt idx="1819">
                  <c:v>18.156864676651644</c:v>
                </c:pt>
                <c:pt idx="1820">
                  <c:v>18.166864676651343</c:v>
                </c:pt>
                <c:pt idx="1821">
                  <c:v>18.176864676651835</c:v>
                </c:pt>
                <c:pt idx="1822">
                  <c:v>18.186864676652569</c:v>
                </c:pt>
                <c:pt idx="1823">
                  <c:v>18.196864676652091</c:v>
                </c:pt>
                <c:pt idx="1824">
                  <c:v>18.206864676652764</c:v>
                </c:pt>
                <c:pt idx="1825">
                  <c:v>18.216864676650296</c:v>
                </c:pt>
                <c:pt idx="1826">
                  <c:v>18.226864676650969</c:v>
                </c:pt>
                <c:pt idx="1827">
                  <c:v>18.236864676651518</c:v>
                </c:pt>
                <c:pt idx="1828">
                  <c:v>18.246864676651221</c:v>
                </c:pt>
                <c:pt idx="1829">
                  <c:v>18.256864676651713</c:v>
                </c:pt>
                <c:pt idx="1830">
                  <c:v>18.266864676651412</c:v>
                </c:pt>
                <c:pt idx="1831">
                  <c:v>18.276864676651904</c:v>
                </c:pt>
                <c:pt idx="1832">
                  <c:v>18.286864676652637</c:v>
                </c:pt>
                <c:pt idx="1833">
                  <c:v>18.296864676652159</c:v>
                </c:pt>
                <c:pt idx="1834">
                  <c:v>18.306864676652832</c:v>
                </c:pt>
                <c:pt idx="1835">
                  <c:v>18.316864676652354</c:v>
                </c:pt>
                <c:pt idx="1836">
                  <c:v>18.326864676651038</c:v>
                </c:pt>
                <c:pt idx="1837">
                  <c:v>18.33686467665153</c:v>
                </c:pt>
                <c:pt idx="1838">
                  <c:v>18.34686467665129</c:v>
                </c:pt>
                <c:pt idx="1839">
                  <c:v>18.356864676651782</c:v>
                </c:pt>
                <c:pt idx="1840">
                  <c:v>18.366864676651485</c:v>
                </c:pt>
                <c:pt idx="1841">
                  <c:v>18.376864676651973</c:v>
                </c:pt>
                <c:pt idx="1842">
                  <c:v>18.386864676651676</c:v>
                </c:pt>
                <c:pt idx="1843">
                  <c:v>18.396864676652168</c:v>
                </c:pt>
                <c:pt idx="1844">
                  <c:v>18.406864676652898</c:v>
                </c:pt>
                <c:pt idx="1845">
                  <c:v>18.416864676652423</c:v>
                </c:pt>
                <c:pt idx="1846">
                  <c:v>18.426864676651103</c:v>
                </c:pt>
                <c:pt idx="1847">
                  <c:v>18.436864676650629</c:v>
                </c:pt>
                <c:pt idx="1848">
                  <c:v>18.446864676651302</c:v>
                </c:pt>
                <c:pt idx="1849">
                  <c:v>18.45686467665185</c:v>
                </c:pt>
                <c:pt idx="1850">
                  <c:v>18.465436361944022</c:v>
                </c:pt>
                <c:pt idx="1851">
                  <c:v>18.475436361946166</c:v>
                </c:pt>
                <c:pt idx="1852">
                  <c:v>18.485436361943496</c:v>
                </c:pt>
                <c:pt idx="1853">
                  <c:v>18.495436361945639</c:v>
                </c:pt>
                <c:pt idx="1854">
                  <c:v>18.505436361943865</c:v>
                </c:pt>
                <c:pt idx="1855">
                  <c:v>18.515436361945504</c:v>
                </c:pt>
                <c:pt idx="1856">
                  <c:v>18.525436361943392</c:v>
                </c:pt>
                <c:pt idx="1857">
                  <c:v>18.53543636194593</c:v>
                </c:pt>
                <c:pt idx="1858">
                  <c:v>18.54543636194326</c:v>
                </c:pt>
                <c:pt idx="1859">
                  <c:v>18.5554363619454</c:v>
                </c:pt>
                <c:pt idx="1860">
                  <c:v>18.565436361943629</c:v>
                </c:pt>
                <c:pt idx="1861">
                  <c:v>18.575436361944874</c:v>
                </c:pt>
                <c:pt idx="1862">
                  <c:v>18.585436361943103</c:v>
                </c:pt>
                <c:pt idx="1863">
                  <c:v>18.595436361945637</c:v>
                </c:pt>
                <c:pt idx="1864">
                  <c:v>18.60543636194258</c:v>
                </c:pt>
                <c:pt idx="1865">
                  <c:v>18.615436361945115</c:v>
                </c:pt>
                <c:pt idx="1866">
                  <c:v>18.625436361943343</c:v>
                </c:pt>
                <c:pt idx="1867">
                  <c:v>18.635436361944588</c:v>
                </c:pt>
                <c:pt idx="1868">
                  <c:v>18.645436361942814</c:v>
                </c:pt>
                <c:pt idx="1869">
                  <c:v>18.655436361945011</c:v>
                </c:pt>
                <c:pt idx="1870">
                  <c:v>18.665436361942341</c:v>
                </c:pt>
                <c:pt idx="1871">
                  <c:v>18.675436361944879</c:v>
                </c:pt>
                <c:pt idx="1872">
                  <c:v>18.685436361942717</c:v>
                </c:pt>
                <c:pt idx="1873">
                  <c:v>18.695436361944353</c:v>
                </c:pt>
                <c:pt idx="1874">
                  <c:v>18.705436361942581</c:v>
                </c:pt>
                <c:pt idx="1875">
                  <c:v>18.715436361944725</c:v>
                </c:pt>
                <c:pt idx="1876">
                  <c:v>18.725436361942055</c:v>
                </c:pt>
                <c:pt idx="1877">
                  <c:v>18.735436361944199</c:v>
                </c:pt>
                <c:pt idx="1878">
                  <c:v>18.745436361942424</c:v>
                </c:pt>
                <c:pt idx="1879">
                  <c:v>18.755436361943669</c:v>
                </c:pt>
                <c:pt idx="1880">
                  <c:v>18.765436361941898</c:v>
                </c:pt>
                <c:pt idx="1881">
                  <c:v>18.775436361944486</c:v>
                </c:pt>
                <c:pt idx="1882">
                  <c:v>18.785436361945727</c:v>
                </c:pt>
                <c:pt idx="1883">
                  <c:v>18.795436361943956</c:v>
                </c:pt>
                <c:pt idx="1884">
                  <c:v>18.805436361942185</c:v>
                </c:pt>
                <c:pt idx="1885">
                  <c:v>18.81543636194343</c:v>
                </c:pt>
                <c:pt idx="1886">
                  <c:v>18.825436361945965</c:v>
                </c:pt>
                <c:pt idx="1887">
                  <c:v>18.835436361943806</c:v>
                </c:pt>
                <c:pt idx="1888">
                  <c:v>18.845436361945442</c:v>
                </c:pt>
                <c:pt idx="1889">
                  <c:v>18.855436361943671</c:v>
                </c:pt>
                <c:pt idx="1890">
                  <c:v>18.865436361945811</c:v>
                </c:pt>
                <c:pt idx="1891">
                  <c:v>18.875436361943141</c:v>
                </c:pt>
                <c:pt idx="1892">
                  <c:v>18.885436361945285</c:v>
                </c:pt>
                <c:pt idx="1893">
                  <c:v>18.895436361943567</c:v>
                </c:pt>
                <c:pt idx="1894">
                  <c:v>18.905436361945206</c:v>
                </c:pt>
                <c:pt idx="1895">
                  <c:v>18.915436361943044</c:v>
                </c:pt>
                <c:pt idx="1896">
                  <c:v>18.925436361945579</c:v>
                </c:pt>
                <c:pt idx="1897">
                  <c:v>18.935436361942909</c:v>
                </c:pt>
                <c:pt idx="1898">
                  <c:v>18.945436361945053</c:v>
                </c:pt>
                <c:pt idx="1899">
                  <c:v>18.955436361943281</c:v>
                </c:pt>
                <c:pt idx="1900">
                  <c:v>18.965436361944526</c:v>
                </c:pt>
                <c:pt idx="1901">
                  <c:v>18.975436361942752</c:v>
                </c:pt>
                <c:pt idx="1902">
                  <c:v>18.98543636194529</c:v>
                </c:pt>
                <c:pt idx="1903">
                  <c:v>18.995436361943177</c:v>
                </c:pt>
                <c:pt idx="1904">
                  <c:v>19.00543636194476</c:v>
                </c:pt>
                <c:pt idx="1905">
                  <c:v>19.015436361943046</c:v>
                </c:pt>
                <c:pt idx="1906">
                  <c:v>19.025436361944287</c:v>
                </c:pt>
                <c:pt idx="1907">
                  <c:v>19.035436361942516</c:v>
                </c:pt>
                <c:pt idx="1908">
                  <c:v>19.04543636194466</c:v>
                </c:pt>
                <c:pt idx="1909">
                  <c:v>19.05543636194199</c:v>
                </c:pt>
                <c:pt idx="1910">
                  <c:v>19.065436361944524</c:v>
                </c:pt>
                <c:pt idx="1911">
                  <c:v>19.075436361942362</c:v>
                </c:pt>
                <c:pt idx="1912">
                  <c:v>19.0854363619449</c:v>
                </c:pt>
                <c:pt idx="1913">
                  <c:v>19.09543636194223</c:v>
                </c:pt>
                <c:pt idx="1914">
                  <c:v>19.105436361944371</c:v>
                </c:pt>
                <c:pt idx="1915">
                  <c:v>19.115436361942599</c:v>
                </c:pt>
                <c:pt idx="1916">
                  <c:v>19.125436361943844</c:v>
                </c:pt>
                <c:pt idx="1917">
                  <c:v>19.135436361942126</c:v>
                </c:pt>
                <c:pt idx="1918">
                  <c:v>19.145436361943766</c:v>
                </c:pt>
                <c:pt idx="1919">
                  <c:v>19.155436361945906</c:v>
                </c:pt>
                <c:pt idx="1920">
                  <c:v>19.165436361944135</c:v>
                </c:pt>
                <c:pt idx="1921">
                  <c:v>19.175436361946279</c:v>
                </c:pt>
                <c:pt idx="1922">
                  <c:v>19.185436361943609</c:v>
                </c:pt>
                <c:pt idx="1923">
                  <c:v>19.192896791268943</c:v>
                </c:pt>
                <c:pt idx="1924">
                  <c:v>19.202896791272369</c:v>
                </c:pt>
                <c:pt idx="1925">
                  <c:v>19.212896791269099</c:v>
                </c:pt>
                <c:pt idx="1926">
                  <c:v>19.222896791266052</c:v>
                </c:pt>
                <c:pt idx="1927">
                  <c:v>19.232896791269479</c:v>
                </c:pt>
                <c:pt idx="1928">
                  <c:v>19.242896791266251</c:v>
                </c:pt>
                <c:pt idx="1929">
                  <c:v>19.252896791269681</c:v>
                </c:pt>
                <c:pt idx="1930">
                  <c:v>19.26289679126722</c:v>
                </c:pt>
                <c:pt idx="1931">
                  <c:v>19.272896791269879</c:v>
                </c:pt>
                <c:pt idx="1932">
                  <c:v>19.282896791266829</c:v>
                </c:pt>
                <c:pt idx="1933">
                  <c:v>19.292896791270078</c:v>
                </c:pt>
                <c:pt idx="1934">
                  <c:v>19.302896791267031</c:v>
                </c:pt>
                <c:pt idx="1935">
                  <c:v>19.312896791270457</c:v>
                </c:pt>
                <c:pt idx="1936">
                  <c:v>19.32289679126723</c:v>
                </c:pt>
                <c:pt idx="1937">
                  <c:v>19.332896791270656</c:v>
                </c:pt>
                <c:pt idx="1938">
                  <c:v>19.342896791267609</c:v>
                </c:pt>
                <c:pt idx="1939">
                  <c:v>19.352896791270858</c:v>
                </c:pt>
                <c:pt idx="1940">
                  <c:v>19.362896791267808</c:v>
                </c:pt>
                <c:pt idx="1941">
                  <c:v>19.372896791271238</c:v>
                </c:pt>
                <c:pt idx="1942">
                  <c:v>19.38289679126801</c:v>
                </c:pt>
                <c:pt idx="1943">
                  <c:v>19.392896791271436</c:v>
                </c:pt>
                <c:pt idx="1944">
                  <c:v>19.402896791268386</c:v>
                </c:pt>
                <c:pt idx="1945">
                  <c:v>19.412896791271592</c:v>
                </c:pt>
                <c:pt idx="1946">
                  <c:v>19.422896791268546</c:v>
                </c:pt>
                <c:pt idx="1947">
                  <c:v>19.432896791271205</c:v>
                </c:pt>
                <c:pt idx="1948">
                  <c:v>19.442896791268744</c:v>
                </c:pt>
                <c:pt idx="1949">
                  <c:v>19.45289679127217</c:v>
                </c:pt>
                <c:pt idx="1950">
                  <c:v>19.462896791268943</c:v>
                </c:pt>
                <c:pt idx="1951">
                  <c:v>19.472896791265896</c:v>
                </c:pt>
                <c:pt idx="1952">
                  <c:v>19.482896791269322</c:v>
                </c:pt>
                <c:pt idx="1953">
                  <c:v>19.492896791266094</c:v>
                </c:pt>
                <c:pt idx="1954">
                  <c:v>19.502896791269521</c:v>
                </c:pt>
                <c:pt idx="1955">
                  <c:v>19.512896791266474</c:v>
                </c:pt>
                <c:pt idx="1956">
                  <c:v>19.522896791269723</c:v>
                </c:pt>
                <c:pt idx="1957">
                  <c:v>19.532896791266673</c:v>
                </c:pt>
                <c:pt idx="1958">
                  <c:v>19.542896791269332</c:v>
                </c:pt>
                <c:pt idx="1959">
                  <c:v>19.552896791266875</c:v>
                </c:pt>
                <c:pt idx="1960">
                  <c:v>19.560371409540121</c:v>
                </c:pt>
                <c:pt idx="1961">
                  <c:v>19.570371409541259</c:v>
                </c:pt>
                <c:pt idx="1962">
                  <c:v>19.58037140953838</c:v>
                </c:pt>
                <c:pt idx="1963">
                  <c:v>19.590371409538683</c:v>
                </c:pt>
                <c:pt idx="1964">
                  <c:v>19.60037140954028</c:v>
                </c:pt>
                <c:pt idx="1965">
                  <c:v>19.610371409541468</c:v>
                </c:pt>
                <c:pt idx="1966">
                  <c:v>19.620371409538592</c:v>
                </c:pt>
                <c:pt idx="1967">
                  <c:v>19.630371409538839</c:v>
                </c:pt>
                <c:pt idx="1968">
                  <c:v>19.640371409540435</c:v>
                </c:pt>
                <c:pt idx="1969">
                  <c:v>19.650371409541627</c:v>
                </c:pt>
                <c:pt idx="1970">
                  <c:v>19.660371409537856</c:v>
                </c:pt>
                <c:pt idx="1971">
                  <c:v>19.670371409539047</c:v>
                </c:pt>
                <c:pt idx="1972">
                  <c:v>19.680371409540644</c:v>
                </c:pt>
                <c:pt idx="1973">
                  <c:v>19.690371409541832</c:v>
                </c:pt>
                <c:pt idx="1974">
                  <c:v>19.700371409538011</c:v>
                </c:pt>
                <c:pt idx="1975">
                  <c:v>19.710371409539611</c:v>
                </c:pt>
                <c:pt idx="1976">
                  <c:v>19.7203714095408</c:v>
                </c:pt>
                <c:pt idx="1977">
                  <c:v>19.730371409541988</c:v>
                </c:pt>
                <c:pt idx="1978">
                  <c:v>19.74037140953822</c:v>
                </c:pt>
                <c:pt idx="1979">
                  <c:v>19.750371409539767</c:v>
                </c:pt>
                <c:pt idx="1980">
                  <c:v>19.760371409540955</c:v>
                </c:pt>
                <c:pt idx="1981">
                  <c:v>19.770371409542147</c:v>
                </c:pt>
                <c:pt idx="1982">
                  <c:v>19.780371409538375</c:v>
                </c:pt>
                <c:pt idx="1983">
                  <c:v>19.790371409539972</c:v>
                </c:pt>
                <c:pt idx="1984">
                  <c:v>19.800371409541164</c:v>
                </c:pt>
                <c:pt idx="1985">
                  <c:v>19.810371409538284</c:v>
                </c:pt>
                <c:pt idx="1986">
                  <c:v>19.820371409538534</c:v>
                </c:pt>
                <c:pt idx="1987">
                  <c:v>19.830371409540131</c:v>
                </c:pt>
                <c:pt idx="1988">
                  <c:v>19.840371409541319</c:v>
                </c:pt>
                <c:pt idx="1989">
                  <c:v>19.850371409538443</c:v>
                </c:pt>
                <c:pt idx="1990">
                  <c:v>19.860371409538743</c:v>
                </c:pt>
                <c:pt idx="1991">
                  <c:v>19.87037140954034</c:v>
                </c:pt>
                <c:pt idx="1992">
                  <c:v>19.880371409541478</c:v>
                </c:pt>
                <c:pt idx="1993">
                  <c:v>19.890371409538602</c:v>
                </c:pt>
                <c:pt idx="1994">
                  <c:v>19.900371409538906</c:v>
                </c:pt>
                <c:pt idx="1995">
                  <c:v>19.910371409540502</c:v>
                </c:pt>
                <c:pt idx="1996">
                  <c:v>19.920371409541691</c:v>
                </c:pt>
                <c:pt idx="1997">
                  <c:v>19.930371409538814</c:v>
                </c:pt>
                <c:pt idx="1998">
                  <c:v>19.940371409539061</c:v>
                </c:pt>
                <c:pt idx="1999">
                  <c:v>19.950371409540658</c:v>
                </c:pt>
                <c:pt idx="2000">
                  <c:v>19.960371409541846</c:v>
                </c:pt>
                <c:pt idx="2001">
                  <c:v>19.97037140953897</c:v>
                </c:pt>
                <c:pt idx="2002">
                  <c:v>19.98037140953927</c:v>
                </c:pt>
                <c:pt idx="2003">
                  <c:v>19.99037140954087</c:v>
                </c:pt>
                <c:pt idx="2004">
                  <c:v>20.000371409542058</c:v>
                </c:pt>
                <c:pt idx="2005">
                  <c:v>20.010371409539125</c:v>
                </c:pt>
                <c:pt idx="2006">
                  <c:v>20.020371409539429</c:v>
                </c:pt>
                <c:pt idx="2007">
                  <c:v>20.030371409541026</c:v>
                </c:pt>
                <c:pt idx="2008">
                  <c:v>20.040371409542214</c:v>
                </c:pt>
                <c:pt idx="2009">
                  <c:v>20.050371409539338</c:v>
                </c:pt>
                <c:pt idx="2010">
                  <c:v>20.060371409539638</c:v>
                </c:pt>
                <c:pt idx="2011">
                  <c:v>20.070371409541185</c:v>
                </c:pt>
                <c:pt idx="2012">
                  <c:v>20.080371409542376</c:v>
                </c:pt>
                <c:pt idx="2013">
                  <c:v>20.090371409539497</c:v>
                </c:pt>
                <c:pt idx="2014">
                  <c:v>20.1003714095398</c:v>
                </c:pt>
                <c:pt idx="2015">
                  <c:v>20.110371409541397</c:v>
                </c:pt>
                <c:pt idx="2016">
                  <c:v>20.120371409542585</c:v>
                </c:pt>
                <c:pt idx="2017">
                  <c:v>20.130371409539709</c:v>
                </c:pt>
                <c:pt idx="2018">
                  <c:v>20.140371409540364</c:v>
                </c:pt>
                <c:pt idx="2019">
                  <c:v>20.148475163322228</c:v>
                </c:pt>
                <c:pt idx="2020">
                  <c:v>20.158475163322734</c:v>
                </c:pt>
                <c:pt idx="2021">
                  <c:v>20.168475163322963</c:v>
                </c:pt>
                <c:pt idx="2022">
                  <c:v>20.178475163323139</c:v>
                </c:pt>
                <c:pt idx="2023">
                  <c:v>20.188475163324313</c:v>
                </c:pt>
                <c:pt idx="2024">
                  <c:v>20.198475163324542</c:v>
                </c:pt>
                <c:pt idx="2025">
                  <c:v>20.208475163322035</c:v>
                </c:pt>
                <c:pt idx="2026">
                  <c:v>20.218475163323212</c:v>
                </c:pt>
                <c:pt idx="2027">
                  <c:v>20.228475163323441</c:v>
                </c:pt>
                <c:pt idx="2028">
                  <c:v>20.238475163323617</c:v>
                </c:pt>
                <c:pt idx="2029">
                  <c:v>20.248475163323846</c:v>
                </c:pt>
                <c:pt idx="2030">
                  <c:v>20.258475163322284</c:v>
                </c:pt>
                <c:pt idx="2031">
                  <c:v>20.268475163322513</c:v>
                </c:pt>
                <c:pt idx="2032">
                  <c:v>20.278475163322742</c:v>
                </c:pt>
                <c:pt idx="2033">
                  <c:v>20.288475163322971</c:v>
                </c:pt>
                <c:pt idx="2034">
                  <c:v>20.298475163324422</c:v>
                </c:pt>
                <c:pt idx="2035">
                  <c:v>20.308475163324598</c:v>
                </c:pt>
                <c:pt idx="2036">
                  <c:v>20.318475163321814</c:v>
                </c:pt>
                <c:pt idx="2037">
                  <c:v>20.328475163322988</c:v>
                </c:pt>
                <c:pt idx="2038">
                  <c:v>20.338475163323494</c:v>
                </c:pt>
                <c:pt idx="2039">
                  <c:v>20.348475163323723</c:v>
                </c:pt>
                <c:pt idx="2040">
                  <c:v>20.358475163323956</c:v>
                </c:pt>
                <c:pt idx="2041">
                  <c:v>20.368475163322064</c:v>
                </c:pt>
                <c:pt idx="2042">
                  <c:v>20.37847516332257</c:v>
                </c:pt>
                <c:pt idx="2043">
                  <c:v>20.388475163322799</c:v>
                </c:pt>
                <c:pt idx="2044">
                  <c:v>20.398475163323027</c:v>
                </c:pt>
                <c:pt idx="2045">
                  <c:v>20.408475163324201</c:v>
                </c:pt>
                <c:pt idx="2046">
                  <c:v>20.41847516332443</c:v>
                </c:pt>
                <c:pt idx="2047">
                  <c:v>20.428475163321867</c:v>
                </c:pt>
                <c:pt idx="2048">
                  <c:v>20.438475163323041</c:v>
                </c:pt>
                <c:pt idx="2049">
                  <c:v>20.44847516332327</c:v>
                </c:pt>
                <c:pt idx="2050">
                  <c:v>20.454224248023056</c:v>
                </c:pt>
                <c:pt idx="2051">
                  <c:v>20.464224248021779</c:v>
                </c:pt>
                <c:pt idx="2052">
                  <c:v>20.474224248020501</c:v>
                </c:pt>
                <c:pt idx="2053">
                  <c:v>20.484224248020169</c:v>
                </c:pt>
                <c:pt idx="2054">
                  <c:v>20.494224248018892</c:v>
                </c:pt>
                <c:pt idx="2055">
                  <c:v>20.50422424802214</c:v>
                </c:pt>
                <c:pt idx="2056">
                  <c:v>20.514224248021751</c:v>
                </c:pt>
                <c:pt idx="2057">
                  <c:v>20.524224248020474</c:v>
                </c:pt>
                <c:pt idx="2058">
                  <c:v>20.534224248019196</c:v>
                </c:pt>
                <c:pt idx="2059">
                  <c:v>20.544224248022086</c:v>
                </c:pt>
                <c:pt idx="2060">
                  <c:v>20.554224248021697</c:v>
                </c:pt>
                <c:pt idx="2061">
                  <c:v>20.56422424802042</c:v>
                </c:pt>
                <c:pt idx="2062">
                  <c:v>20.574224248019142</c:v>
                </c:pt>
                <c:pt idx="2063">
                  <c:v>20.584224248023279</c:v>
                </c:pt>
                <c:pt idx="2064">
                  <c:v>20.594224248022002</c:v>
                </c:pt>
                <c:pt idx="2065">
                  <c:v>20.604224248020778</c:v>
                </c:pt>
                <c:pt idx="2066">
                  <c:v>20.614224248020388</c:v>
                </c:pt>
                <c:pt idx="2067">
                  <c:v>20.624224248023229</c:v>
                </c:pt>
                <c:pt idx="2068">
                  <c:v>20.634224248021951</c:v>
                </c:pt>
                <c:pt idx="2069">
                  <c:v>20.644224248021562</c:v>
                </c:pt>
                <c:pt idx="2070">
                  <c:v>20.654224248020284</c:v>
                </c:pt>
                <c:pt idx="2071">
                  <c:v>20.66422424801906</c:v>
                </c:pt>
                <c:pt idx="2072">
                  <c:v>20.674224248022309</c:v>
                </c:pt>
                <c:pt idx="2073">
                  <c:v>20.68422424802192</c:v>
                </c:pt>
                <c:pt idx="2074">
                  <c:v>20.694224248020642</c:v>
                </c:pt>
                <c:pt idx="2075">
                  <c:v>20.704224248019369</c:v>
                </c:pt>
                <c:pt idx="2076">
                  <c:v>20.714224248023093</c:v>
                </c:pt>
                <c:pt idx="2077">
                  <c:v>20.724224248021869</c:v>
                </c:pt>
                <c:pt idx="2078">
                  <c:v>20.734224248020592</c:v>
                </c:pt>
                <c:pt idx="2079">
                  <c:v>20.744224248020203</c:v>
                </c:pt>
                <c:pt idx="2080">
                  <c:v>20.754224248018929</c:v>
                </c:pt>
                <c:pt idx="2081">
                  <c:v>20.764224248022177</c:v>
                </c:pt>
                <c:pt idx="2082">
                  <c:v>20.774224248021788</c:v>
                </c:pt>
                <c:pt idx="2083">
                  <c:v>20.784224248020564</c:v>
                </c:pt>
                <c:pt idx="2084">
                  <c:v>20.794224248019287</c:v>
                </c:pt>
                <c:pt idx="2085">
                  <c:v>20.804224248023012</c:v>
                </c:pt>
                <c:pt idx="2086">
                  <c:v>20.814224248021734</c:v>
                </c:pt>
                <c:pt idx="2087">
                  <c:v>20.82422424802046</c:v>
                </c:pt>
                <c:pt idx="2088">
                  <c:v>20.834224248019183</c:v>
                </c:pt>
                <c:pt idx="2089">
                  <c:v>20.844224248023369</c:v>
                </c:pt>
                <c:pt idx="2090">
                  <c:v>20.854224248022092</c:v>
                </c:pt>
                <c:pt idx="2091">
                  <c:v>20.864224248020815</c:v>
                </c:pt>
                <c:pt idx="2092">
                  <c:v>20.874224248020425</c:v>
                </c:pt>
                <c:pt idx="2093">
                  <c:v>20.884224248019148</c:v>
                </c:pt>
                <c:pt idx="2094">
                  <c:v>20.894224248021988</c:v>
                </c:pt>
                <c:pt idx="2095">
                  <c:v>20.904224248021652</c:v>
                </c:pt>
                <c:pt idx="2096">
                  <c:v>20.914224248020375</c:v>
                </c:pt>
                <c:pt idx="2097">
                  <c:v>20.924224248019097</c:v>
                </c:pt>
                <c:pt idx="2098">
                  <c:v>20.934224248023234</c:v>
                </c:pt>
                <c:pt idx="2099">
                  <c:v>20.944224248021957</c:v>
                </c:pt>
                <c:pt idx="2100">
                  <c:v>20.95422424802068</c:v>
                </c:pt>
                <c:pt idx="2101">
                  <c:v>20.964224248020347</c:v>
                </c:pt>
                <c:pt idx="2102">
                  <c:v>20.974224248023184</c:v>
                </c:pt>
                <c:pt idx="2103">
                  <c:v>20.980319618797239</c:v>
                </c:pt>
                <c:pt idx="2104">
                  <c:v>20.990319618793134</c:v>
                </c:pt>
                <c:pt idx="2105">
                  <c:v>21.000319618795729</c:v>
                </c:pt>
                <c:pt idx="2106">
                  <c:v>21.01031961879848</c:v>
                </c:pt>
                <c:pt idx="2107">
                  <c:v>21.020319618794218</c:v>
                </c:pt>
                <c:pt idx="2108">
                  <c:v>21.03031961879697</c:v>
                </c:pt>
                <c:pt idx="2109">
                  <c:v>21.040319618792868</c:v>
                </c:pt>
                <c:pt idx="2110">
                  <c:v>21.050319618795459</c:v>
                </c:pt>
                <c:pt idx="2111">
                  <c:v>21.060319618798211</c:v>
                </c:pt>
                <c:pt idx="2112">
                  <c:v>21.070319618793949</c:v>
                </c:pt>
                <c:pt idx="2113">
                  <c:v>21.0803196187967</c:v>
                </c:pt>
                <c:pt idx="2114">
                  <c:v>21.090319618798716</c:v>
                </c:pt>
                <c:pt idx="2115">
                  <c:v>21.10031961879519</c:v>
                </c:pt>
                <c:pt idx="2116">
                  <c:v>21.110319618797206</c:v>
                </c:pt>
                <c:pt idx="2117">
                  <c:v>21.12031961879368</c:v>
                </c:pt>
                <c:pt idx="2118">
                  <c:v>21.130319618795696</c:v>
                </c:pt>
                <c:pt idx="2119">
                  <c:v>21.140319618798447</c:v>
                </c:pt>
                <c:pt idx="2120">
                  <c:v>21.150319618794921</c:v>
                </c:pt>
                <c:pt idx="2121">
                  <c:v>21.160319618796937</c:v>
                </c:pt>
                <c:pt idx="2122">
                  <c:v>21.17031961879341</c:v>
                </c:pt>
                <c:pt idx="2123">
                  <c:v>21.176942162774242</c:v>
                </c:pt>
                <c:pt idx="2124">
                  <c:v>21.186942162775637</c:v>
                </c:pt>
                <c:pt idx="2125">
                  <c:v>21.196942162777059</c:v>
                </c:pt>
                <c:pt idx="2126">
                  <c:v>21.206942162778457</c:v>
                </c:pt>
                <c:pt idx="2127">
                  <c:v>21.216942162770561</c:v>
                </c:pt>
                <c:pt idx="2128">
                  <c:v>21.226942162771955</c:v>
                </c:pt>
                <c:pt idx="2129">
                  <c:v>21.236942162773353</c:v>
                </c:pt>
                <c:pt idx="2130">
                  <c:v>21.246942162774364</c:v>
                </c:pt>
                <c:pt idx="2131">
                  <c:v>21.256942162775761</c:v>
                </c:pt>
                <c:pt idx="2132">
                  <c:v>21.266942162776338</c:v>
                </c:pt>
                <c:pt idx="2133">
                  <c:v>21.276942162777733</c:v>
                </c:pt>
                <c:pt idx="2134">
                  <c:v>21.286942162769815</c:v>
                </c:pt>
                <c:pt idx="2135">
                  <c:v>21.296942162771238</c:v>
                </c:pt>
                <c:pt idx="2136">
                  <c:v>21.306942162772632</c:v>
                </c:pt>
                <c:pt idx="2137">
                  <c:v>21.316942162774055</c:v>
                </c:pt>
                <c:pt idx="2138">
                  <c:v>21.326942162775453</c:v>
                </c:pt>
                <c:pt idx="2139">
                  <c:v>21.336942162776875</c:v>
                </c:pt>
                <c:pt idx="2140">
                  <c:v>21.346942162777424</c:v>
                </c:pt>
                <c:pt idx="2141">
                  <c:v>21.356942162778846</c:v>
                </c:pt>
                <c:pt idx="2142">
                  <c:v>21.366942162770517</c:v>
                </c:pt>
                <c:pt idx="2143">
                  <c:v>21.376942162771915</c:v>
                </c:pt>
                <c:pt idx="2144">
                  <c:v>21.386942162773334</c:v>
                </c:pt>
                <c:pt idx="2145">
                  <c:v>21.396942162774732</c:v>
                </c:pt>
                <c:pt idx="2146">
                  <c:v>21.406942162776154</c:v>
                </c:pt>
                <c:pt idx="2147">
                  <c:v>21.416942162777552</c:v>
                </c:pt>
                <c:pt idx="2148">
                  <c:v>21.426942162769631</c:v>
                </c:pt>
                <c:pt idx="2149">
                  <c:v>21.436942162771054</c:v>
                </c:pt>
                <c:pt idx="2150">
                  <c:v>21.446942162772451</c:v>
                </c:pt>
                <c:pt idx="2151">
                  <c:v>21.456942162773025</c:v>
                </c:pt>
                <c:pt idx="2152">
                  <c:v>21.466942162774423</c:v>
                </c:pt>
                <c:pt idx="2153">
                  <c:v>21.476942162775845</c:v>
                </c:pt>
                <c:pt idx="2154">
                  <c:v>21.486942162776831</c:v>
                </c:pt>
                <c:pt idx="2155">
                  <c:v>21.496942162778229</c:v>
                </c:pt>
                <c:pt idx="2156">
                  <c:v>21.506942162770329</c:v>
                </c:pt>
                <c:pt idx="2157">
                  <c:v>21.516942162771727</c:v>
                </c:pt>
                <c:pt idx="2158">
                  <c:v>21.52694216277315</c:v>
                </c:pt>
                <c:pt idx="2159">
                  <c:v>21.536942162774547</c:v>
                </c:pt>
                <c:pt idx="2160">
                  <c:v>21.546942162775121</c:v>
                </c:pt>
                <c:pt idx="2161">
                  <c:v>21.555851381019384</c:v>
                </c:pt>
                <c:pt idx="2162">
                  <c:v>21.56585138102086</c:v>
                </c:pt>
                <c:pt idx="2163">
                  <c:v>21.57585138102268</c:v>
                </c:pt>
                <c:pt idx="2164">
                  <c:v>21.585851381015988</c:v>
                </c:pt>
                <c:pt idx="2165">
                  <c:v>21.595851381016992</c:v>
                </c:pt>
                <c:pt idx="2166">
                  <c:v>21.605851381019288</c:v>
                </c:pt>
                <c:pt idx="2167">
                  <c:v>21.615851381020764</c:v>
                </c:pt>
                <c:pt idx="2168">
                  <c:v>21.625851381021771</c:v>
                </c:pt>
                <c:pt idx="2169">
                  <c:v>21.63585138101508</c:v>
                </c:pt>
                <c:pt idx="2170">
                  <c:v>21.6458513810169</c:v>
                </c:pt>
                <c:pt idx="2171">
                  <c:v>21.655851381018376</c:v>
                </c:pt>
                <c:pt idx="2172">
                  <c:v>21.665851381020193</c:v>
                </c:pt>
                <c:pt idx="2173">
                  <c:v>21.675851381021673</c:v>
                </c:pt>
                <c:pt idx="2174">
                  <c:v>21.685851381023177</c:v>
                </c:pt>
                <c:pt idx="2175">
                  <c:v>21.695851381015984</c:v>
                </c:pt>
                <c:pt idx="2176">
                  <c:v>21.705851381018306</c:v>
                </c:pt>
                <c:pt idx="2177">
                  <c:v>21.715851381019309</c:v>
                </c:pt>
                <c:pt idx="2178">
                  <c:v>21.725851381021606</c:v>
                </c:pt>
                <c:pt idx="2179">
                  <c:v>21.735851381023082</c:v>
                </c:pt>
                <c:pt idx="2180">
                  <c:v>21.745851381015921</c:v>
                </c:pt>
                <c:pt idx="2181">
                  <c:v>21.755851381017397</c:v>
                </c:pt>
                <c:pt idx="2182">
                  <c:v>21.765851381019218</c:v>
                </c:pt>
                <c:pt idx="2183">
                  <c:v>21.775851381020694</c:v>
                </c:pt>
                <c:pt idx="2184">
                  <c:v>21.785851381022511</c:v>
                </c:pt>
                <c:pt idx="2185">
                  <c:v>21.795851381015009</c:v>
                </c:pt>
                <c:pt idx="2186">
                  <c:v>21.805851381017302</c:v>
                </c:pt>
                <c:pt idx="2187">
                  <c:v>21.815851381018305</c:v>
                </c:pt>
                <c:pt idx="2188">
                  <c:v>21.825851381020602</c:v>
                </c:pt>
                <c:pt idx="2189">
                  <c:v>21.835851381021605</c:v>
                </c:pt>
                <c:pt idx="2190">
                  <c:v>21.845851381014946</c:v>
                </c:pt>
                <c:pt idx="2191">
                  <c:v>21.855851381016421</c:v>
                </c:pt>
                <c:pt idx="2192">
                  <c:v>21.865851381018242</c:v>
                </c:pt>
                <c:pt idx="2193">
                  <c:v>21.875851381019718</c:v>
                </c:pt>
                <c:pt idx="2194">
                  <c:v>21.885851381021538</c:v>
                </c:pt>
                <c:pt idx="2195">
                  <c:v>21.895851381023014</c:v>
                </c:pt>
                <c:pt idx="2196">
                  <c:v>21.90585138101585</c:v>
                </c:pt>
                <c:pt idx="2197">
                  <c:v>21.91585138101733</c:v>
                </c:pt>
                <c:pt idx="2198">
                  <c:v>21.925851381019623</c:v>
                </c:pt>
                <c:pt idx="2199">
                  <c:v>21.935851381020626</c:v>
                </c:pt>
                <c:pt idx="2200">
                  <c:v>21.945851381022923</c:v>
                </c:pt>
                <c:pt idx="2201">
                  <c:v>21.955851381014941</c:v>
                </c:pt>
                <c:pt idx="2202">
                  <c:v>21.965851381017238</c:v>
                </c:pt>
                <c:pt idx="2203">
                  <c:v>21.975851381018714</c:v>
                </c:pt>
                <c:pt idx="2204">
                  <c:v>21.985851381020534</c:v>
                </c:pt>
                <c:pt idx="2205">
                  <c:v>21.995851381022039</c:v>
                </c:pt>
                <c:pt idx="2206">
                  <c:v>22.005851381014875</c:v>
                </c:pt>
                <c:pt idx="2207">
                  <c:v>22.015851381016354</c:v>
                </c:pt>
                <c:pt idx="2208">
                  <c:v>22.025851381018171</c:v>
                </c:pt>
                <c:pt idx="2209">
                  <c:v>22.035851381019651</c:v>
                </c:pt>
                <c:pt idx="2210">
                  <c:v>22.045851381021944</c:v>
                </c:pt>
                <c:pt idx="2211">
                  <c:v>22.055851381022947</c:v>
                </c:pt>
                <c:pt idx="2212">
                  <c:v>22.065851381016259</c:v>
                </c:pt>
                <c:pt idx="2213">
                  <c:v>22.075851381017262</c:v>
                </c:pt>
                <c:pt idx="2214">
                  <c:v>22.085851381019559</c:v>
                </c:pt>
                <c:pt idx="2215">
                  <c:v>22.095851381021035</c:v>
                </c:pt>
                <c:pt idx="2216">
                  <c:v>22.105851381022855</c:v>
                </c:pt>
                <c:pt idx="2217">
                  <c:v>22.11585138101535</c:v>
                </c:pt>
                <c:pt idx="2218">
                  <c:v>22.125851381017167</c:v>
                </c:pt>
                <c:pt idx="2219">
                  <c:v>22.135851381018675</c:v>
                </c:pt>
                <c:pt idx="2220">
                  <c:v>22.145851381020968</c:v>
                </c:pt>
                <c:pt idx="2221">
                  <c:v>22.155851381021975</c:v>
                </c:pt>
                <c:pt idx="2222">
                  <c:v>22.165851381015283</c:v>
                </c:pt>
                <c:pt idx="2223">
                  <c:v>22.175851381016287</c:v>
                </c:pt>
                <c:pt idx="2224">
                  <c:v>22.185851381018583</c:v>
                </c:pt>
                <c:pt idx="2225">
                  <c:v>22.195851381019587</c:v>
                </c:pt>
                <c:pt idx="2226">
                  <c:v>22.205851381021883</c:v>
                </c:pt>
                <c:pt idx="2227">
                  <c:v>22.215851381023359</c:v>
                </c:pt>
                <c:pt idx="2228">
                  <c:v>22.225851381016195</c:v>
                </c:pt>
                <c:pt idx="2229">
                  <c:v>22.235851381017675</c:v>
                </c:pt>
                <c:pt idx="2230">
                  <c:v>22.245851381019492</c:v>
                </c:pt>
                <c:pt idx="2231">
                  <c:v>22.255851381020971</c:v>
                </c:pt>
                <c:pt idx="2232">
                  <c:v>22.265851381023264</c:v>
                </c:pt>
                <c:pt idx="2233">
                  <c:v>22.275851381015283</c:v>
                </c:pt>
                <c:pt idx="2234">
                  <c:v>22.285851381017604</c:v>
                </c:pt>
                <c:pt idx="2235">
                  <c:v>22.295851381018608</c:v>
                </c:pt>
                <c:pt idx="2236">
                  <c:v>22.305851381020904</c:v>
                </c:pt>
                <c:pt idx="2237">
                  <c:v>22.315851381021908</c:v>
                </c:pt>
                <c:pt idx="2238">
                  <c:v>22.325851381015219</c:v>
                </c:pt>
                <c:pt idx="2239">
                  <c:v>22.335851381016695</c:v>
                </c:pt>
                <c:pt idx="2240">
                  <c:v>22.345851381018512</c:v>
                </c:pt>
                <c:pt idx="2241">
                  <c:v>22.355851381019992</c:v>
                </c:pt>
                <c:pt idx="2242">
                  <c:v>22.365851381021809</c:v>
                </c:pt>
                <c:pt idx="2243">
                  <c:v>22.375851381023288</c:v>
                </c:pt>
                <c:pt idx="2244">
                  <c:v>22.385851381016597</c:v>
                </c:pt>
                <c:pt idx="2245">
                  <c:v>22.3958513810176</c:v>
                </c:pt>
                <c:pt idx="2246">
                  <c:v>22.405851381019897</c:v>
                </c:pt>
                <c:pt idx="2247">
                  <c:v>22.4158513810209</c:v>
                </c:pt>
                <c:pt idx="2248">
                  <c:v>22.425851381023222</c:v>
                </c:pt>
                <c:pt idx="2249">
                  <c:v>22.435851381016029</c:v>
                </c:pt>
                <c:pt idx="2250">
                  <c:v>22.444519653904276</c:v>
                </c:pt>
                <c:pt idx="2251">
                  <c:v>22.454519653905226</c:v>
                </c:pt>
                <c:pt idx="2252">
                  <c:v>22.464519653906727</c:v>
                </c:pt>
                <c:pt idx="2253">
                  <c:v>22.474519653900472</c:v>
                </c:pt>
                <c:pt idx="2254">
                  <c:v>22.484519653901387</c:v>
                </c:pt>
                <c:pt idx="2255">
                  <c:v>22.494519653902888</c:v>
                </c:pt>
                <c:pt idx="2256">
                  <c:v>22.504519653903838</c:v>
                </c:pt>
                <c:pt idx="2257">
                  <c:v>22.514519653904788</c:v>
                </c:pt>
                <c:pt idx="2258">
                  <c:v>22.524519653906285</c:v>
                </c:pt>
                <c:pt idx="2259">
                  <c:v>22.534519653907751</c:v>
                </c:pt>
                <c:pt idx="2260">
                  <c:v>22.544519653900949</c:v>
                </c:pt>
                <c:pt idx="2261">
                  <c:v>22.554519653902446</c:v>
                </c:pt>
                <c:pt idx="2262">
                  <c:v>22.564519653903396</c:v>
                </c:pt>
                <c:pt idx="2263">
                  <c:v>22.574519653904346</c:v>
                </c:pt>
                <c:pt idx="2264">
                  <c:v>22.584519653905843</c:v>
                </c:pt>
                <c:pt idx="2265">
                  <c:v>22.594519653907312</c:v>
                </c:pt>
                <c:pt idx="2266">
                  <c:v>22.604519653900507</c:v>
                </c:pt>
                <c:pt idx="2267">
                  <c:v>22.614519653902008</c:v>
                </c:pt>
                <c:pt idx="2268">
                  <c:v>22.624519653902958</c:v>
                </c:pt>
                <c:pt idx="2269">
                  <c:v>22.634519653903904</c:v>
                </c:pt>
                <c:pt idx="2270">
                  <c:v>22.644519653905373</c:v>
                </c:pt>
                <c:pt idx="2271">
                  <c:v>22.654519653906871</c:v>
                </c:pt>
                <c:pt idx="2272">
                  <c:v>22.664519653900069</c:v>
                </c:pt>
                <c:pt idx="2273">
                  <c:v>22.674519653901566</c:v>
                </c:pt>
                <c:pt idx="2274">
                  <c:v>22.684519653902516</c:v>
                </c:pt>
                <c:pt idx="2275">
                  <c:v>22.694519653903434</c:v>
                </c:pt>
                <c:pt idx="2276">
                  <c:v>22.704519653904931</c:v>
                </c:pt>
                <c:pt idx="2277">
                  <c:v>22.714519653906432</c:v>
                </c:pt>
                <c:pt idx="2278">
                  <c:v>22.724519653908157</c:v>
                </c:pt>
                <c:pt idx="2279">
                  <c:v>22.734519653901128</c:v>
                </c:pt>
                <c:pt idx="2280">
                  <c:v>22.744519653902078</c:v>
                </c:pt>
                <c:pt idx="2281">
                  <c:v>22.754519653903575</c:v>
                </c:pt>
                <c:pt idx="2282">
                  <c:v>22.764519653904493</c:v>
                </c:pt>
                <c:pt idx="2283">
                  <c:v>22.77451965390599</c:v>
                </c:pt>
                <c:pt idx="2284">
                  <c:v>22.784519653907715</c:v>
                </c:pt>
                <c:pt idx="2285">
                  <c:v>22.794519653900686</c:v>
                </c:pt>
                <c:pt idx="2286">
                  <c:v>22.804519653901636</c:v>
                </c:pt>
                <c:pt idx="2287">
                  <c:v>22.814519653903133</c:v>
                </c:pt>
                <c:pt idx="2288">
                  <c:v>22.824519653904051</c:v>
                </c:pt>
                <c:pt idx="2289">
                  <c:v>22.834519653905552</c:v>
                </c:pt>
                <c:pt idx="2290">
                  <c:v>22.844519653907273</c:v>
                </c:pt>
                <c:pt idx="2291">
                  <c:v>22.854519653908774</c:v>
                </c:pt>
                <c:pt idx="2292">
                  <c:v>22.864519653901194</c:v>
                </c:pt>
                <c:pt idx="2293">
                  <c:v>22.874519653902695</c:v>
                </c:pt>
                <c:pt idx="2294">
                  <c:v>22.884519653903613</c:v>
                </c:pt>
                <c:pt idx="2295">
                  <c:v>22.89451965390511</c:v>
                </c:pt>
                <c:pt idx="2296">
                  <c:v>22.904519653906835</c:v>
                </c:pt>
                <c:pt idx="2297">
                  <c:v>22.914519653908332</c:v>
                </c:pt>
                <c:pt idx="2298">
                  <c:v>22.924519653900756</c:v>
                </c:pt>
                <c:pt idx="2299">
                  <c:v>22.934519653902253</c:v>
                </c:pt>
                <c:pt idx="2300">
                  <c:v>22.944519653903171</c:v>
                </c:pt>
                <c:pt idx="2301">
                  <c:v>22.954519653904669</c:v>
                </c:pt>
                <c:pt idx="2302">
                  <c:v>22.964519653905619</c:v>
                </c:pt>
                <c:pt idx="2303">
                  <c:v>22.974519653907894</c:v>
                </c:pt>
                <c:pt idx="2304">
                  <c:v>22.984519653900314</c:v>
                </c:pt>
                <c:pt idx="2305">
                  <c:v>22.994519653901783</c:v>
                </c:pt>
                <c:pt idx="2306">
                  <c:v>23.004519653902729</c:v>
                </c:pt>
                <c:pt idx="2307">
                  <c:v>23.01451965390423</c:v>
                </c:pt>
                <c:pt idx="2308">
                  <c:v>23.02451965390518</c:v>
                </c:pt>
                <c:pt idx="2309">
                  <c:v>23.034519653907452</c:v>
                </c:pt>
                <c:pt idx="2310">
                  <c:v>23.044519653908402</c:v>
                </c:pt>
                <c:pt idx="2311">
                  <c:v>23.054519653901341</c:v>
                </c:pt>
                <c:pt idx="2312">
                  <c:v>23.064519653902291</c:v>
                </c:pt>
                <c:pt idx="2313">
                  <c:v>23.074519653903788</c:v>
                </c:pt>
                <c:pt idx="2314">
                  <c:v>23.084519653904739</c:v>
                </c:pt>
                <c:pt idx="2315">
                  <c:v>23.094519653907014</c:v>
                </c:pt>
                <c:pt idx="2316">
                  <c:v>23.104519653907929</c:v>
                </c:pt>
                <c:pt idx="2317">
                  <c:v>23.114519653900903</c:v>
                </c:pt>
                <c:pt idx="2318">
                  <c:v>23.124519653901849</c:v>
                </c:pt>
                <c:pt idx="2319">
                  <c:v>23.13451965390335</c:v>
                </c:pt>
                <c:pt idx="2320">
                  <c:v>23.1445196539043</c:v>
                </c:pt>
                <c:pt idx="2321">
                  <c:v>23.154519653906572</c:v>
                </c:pt>
                <c:pt idx="2322">
                  <c:v>23.16451965390749</c:v>
                </c:pt>
                <c:pt idx="2323">
                  <c:v>23.174519653900461</c:v>
                </c:pt>
                <c:pt idx="2324">
                  <c:v>23.184519653901411</c:v>
                </c:pt>
                <c:pt idx="2325">
                  <c:v>23.194519653902908</c:v>
                </c:pt>
                <c:pt idx="2326">
                  <c:v>23.204519653903859</c:v>
                </c:pt>
                <c:pt idx="2327">
                  <c:v>23.214519653906134</c:v>
                </c:pt>
                <c:pt idx="2328">
                  <c:v>23.224519653907048</c:v>
                </c:pt>
                <c:pt idx="2329">
                  <c:v>23.234519653908549</c:v>
                </c:pt>
                <c:pt idx="2330">
                  <c:v>23.244519653900969</c:v>
                </c:pt>
                <c:pt idx="2331">
                  <c:v>23.25451965390247</c:v>
                </c:pt>
                <c:pt idx="2332">
                  <c:v>23.26451965390342</c:v>
                </c:pt>
                <c:pt idx="2333">
                  <c:v>23.274519653905692</c:v>
                </c:pt>
                <c:pt idx="2334">
                  <c:v>23.28451965390661</c:v>
                </c:pt>
                <c:pt idx="2335">
                  <c:v>23.294519653908107</c:v>
                </c:pt>
                <c:pt idx="2336">
                  <c:v>23.304519653900531</c:v>
                </c:pt>
                <c:pt idx="2337">
                  <c:v>23.314519653902028</c:v>
                </c:pt>
                <c:pt idx="2338">
                  <c:v>23.324519653902978</c:v>
                </c:pt>
                <c:pt idx="2339">
                  <c:v>23.334519653905254</c:v>
                </c:pt>
                <c:pt idx="2340">
                  <c:v>23.344519653906168</c:v>
                </c:pt>
                <c:pt idx="2341">
                  <c:v>23.354519653907669</c:v>
                </c:pt>
                <c:pt idx="2342">
                  <c:v>23.364519653900089</c:v>
                </c:pt>
                <c:pt idx="2343">
                  <c:v>23.37451965390159</c:v>
                </c:pt>
                <c:pt idx="2344">
                  <c:v>23.384519653902537</c:v>
                </c:pt>
                <c:pt idx="2345">
                  <c:v>23.394519653904812</c:v>
                </c:pt>
                <c:pt idx="2346">
                  <c:v>23.40451965390573</c:v>
                </c:pt>
                <c:pt idx="2347">
                  <c:v>23.414519653907227</c:v>
                </c:pt>
                <c:pt idx="2348">
                  <c:v>23.424519653908177</c:v>
                </c:pt>
                <c:pt idx="2349">
                  <c:v>23.434519653901148</c:v>
                </c:pt>
                <c:pt idx="2350">
                  <c:v>23.444519653902098</c:v>
                </c:pt>
                <c:pt idx="2351">
                  <c:v>23.454519653904338</c:v>
                </c:pt>
                <c:pt idx="2352">
                  <c:v>23.464519653905288</c:v>
                </c:pt>
                <c:pt idx="2353">
                  <c:v>23.474519653906789</c:v>
                </c:pt>
                <c:pt idx="2354">
                  <c:v>23.484519653907736</c:v>
                </c:pt>
                <c:pt idx="2355">
                  <c:v>23.49451965390071</c:v>
                </c:pt>
                <c:pt idx="2356">
                  <c:v>23.504519653901657</c:v>
                </c:pt>
                <c:pt idx="2357">
                  <c:v>23.5145196539039</c:v>
                </c:pt>
                <c:pt idx="2358">
                  <c:v>23.52451965390485</c:v>
                </c:pt>
                <c:pt idx="2359">
                  <c:v>23.534519653906347</c:v>
                </c:pt>
                <c:pt idx="2360">
                  <c:v>23.544519653907297</c:v>
                </c:pt>
                <c:pt idx="2361">
                  <c:v>23.554519653908795</c:v>
                </c:pt>
                <c:pt idx="2362">
                  <c:v>23.564519653901186</c:v>
                </c:pt>
                <c:pt idx="2363">
                  <c:v>23.574519653902684</c:v>
                </c:pt>
                <c:pt idx="2364">
                  <c:v>23.584519653904408</c:v>
                </c:pt>
                <c:pt idx="2365">
                  <c:v>23.594519653905905</c:v>
                </c:pt>
                <c:pt idx="2366">
                  <c:v>23.604519653906856</c:v>
                </c:pt>
                <c:pt idx="2367">
                  <c:v>23.614519653908356</c:v>
                </c:pt>
                <c:pt idx="2368">
                  <c:v>23.624519653900744</c:v>
                </c:pt>
                <c:pt idx="2369">
                  <c:v>23.634519653902245</c:v>
                </c:pt>
                <c:pt idx="2370">
                  <c:v>23.644519653903966</c:v>
                </c:pt>
                <c:pt idx="2371">
                  <c:v>23.654519653905467</c:v>
                </c:pt>
                <c:pt idx="2372">
                  <c:v>23.664519653906417</c:v>
                </c:pt>
                <c:pt idx="2373">
                  <c:v>23.674519653907915</c:v>
                </c:pt>
                <c:pt idx="2374">
                  <c:v>23.684519653900306</c:v>
                </c:pt>
                <c:pt idx="2375">
                  <c:v>23.694519653901803</c:v>
                </c:pt>
                <c:pt idx="2376">
                  <c:v>23.704519653903528</c:v>
                </c:pt>
                <c:pt idx="2377">
                  <c:v>23.714519653905025</c:v>
                </c:pt>
                <c:pt idx="2378">
                  <c:v>23.724519653905976</c:v>
                </c:pt>
                <c:pt idx="2379">
                  <c:v>23.734519653907476</c:v>
                </c:pt>
                <c:pt idx="2380">
                  <c:v>23.744519653908391</c:v>
                </c:pt>
                <c:pt idx="2381">
                  <c:v>23.754519653901362</c:v>
                </c:pt>
                <c:pt idx="2382">
                  <c:v>23.764519653903086</c:v>
                </c:pt>
                <c:pt idx="2383">
                  <c:v>23.774519653904587</c:v>
                </c:pt>
                <c:pt idx="2384">
                  <c:v>23.784519653905537</c:v>
                </c:pt>
                <c:pt idx="2385">
                  <c:v>23.794519653907034</c:v>
                </c:pt>
                <c:pt idx="2386">
                  <c:v>23.804519653907953</c:v>
                </c:pt>
                <c:pt idx="2387">
                  <c:v>23.814519653900923</c:v>
                </c:pt>
                <c:pt idx="2388">
                  <c:v>23.824519653902648</c:v>
                </c:pt>
                <c:pt idx="2389">
                  <c:v>23.834519653904145</c:v>
                </c:pt>
                <c:pt idx="2390">
                  <c:v>23.844519653905095</c:v>
                </c:pt>
                <c:pt idx="2391">
                  <c:v>23.854519653906596</c:v>
                </c:pt>
                <c:pt idx="2392">
                  <c:v>23.864519653907511</c:v>
                </c:pt>
                <c:pt idx="2393">
                  <c:v>23.874519653900482</c:v>
                </c:pt>
                <c:pt idx="2394">
                  <c:v>23.884519653902206</c:v>
                </c:pt>
                <c:pt idx="2395">
                  <c:v>23.894519653903707</c:v>
                </c:pt>
                <c:pt idx="2396">
                  <c:v>23.904519653904657</c:v>
                </c:pt>
                <c:pt idx="2397">
                  <c:v>23.914519653906122</c:v>
                </c:pt>
                <c:pt idx="2398">
                  <c:v>23.924519653907073</c:v>
                </c:pt>
                <c:pt idx="2399">
                  <c:v>23.93451965390857</c:v>
                </c:pt>
                <c:pt idx="2400">
                  <c:v>23.944519653901768</c:v>
                </c:pt>
                <c:pt idx="2401">
                  <c:v>23.954519653903265</c:v>
                </c:pt>
                <c:pt idx="2402">
                  <c:v>23.964519653904215</c:v>
                </c:pt>
                <c:pt idx="2403">
                  <c:v>23.974519653905681</c:v>
                </c:pt>
                <c:pt idx="2404">
                  <c:v>23.984519653906631</c:v>
                </c:pt>
                <c:pt idx="2405">
                  <c:v>23.994519653908132</c:v>
                </c:pt>
                <c:pt idx="2406">
                  <c:v>24.004519653901326</c:v>
                </c:pt>
                <c:pt idx="2407">
                  <c:v>24.014519653902827</c:v>
                </c:pt>
                <c:pt idx="2408">
                  <c:v>24.024519653903742</c:v>
                </c:pt>
                <c:pt idx="2409">
                  <c:v>24.034519653905242</c:v>
                </c:pt>
                <c:pt idx="2410">
                  <c:v>24.044519653906193</c:v>
                </c:pt>
                <c:pt idx="2411">
                  <c:v>24.05451965390769</c:v>
                </c:pt>
                <c:pt idx="2412">
                  <c:v>24.064519653900888</c:v>
                </c:pt>
                <c:pt idx="2413">
                  <c:v>24.074519653902385</c:v>
                </c:pt>
                <c:pt idx="2414">
                  <c:v>24.084519653903303</c:v>
                </c:pt>
                <c:pt idx="2415">
                  <c:v>24.094519653904801</c:v>
                </c:pt>
                <c:pt idx="2416">
                  <c:v>24.104519653905751</c:v>
                </c:pt>
                <c:pt idx="2417">
                  <c:v>24.114519653907248</c:v>
                </c:pt>
                <c:pt idx="2418">
                  <c:v>24.124519653908198</c:v>
                </c:pt>
                <c:pt idx="2419">
                  <c:v>24.134519653901947</c:v>
                </c:pt>
                <c:pt idx="2420">
                  <c:v>24.144519653902861</c:v>
                </c:pt>
                <c:pt idx="2421">
                  <c:v>24.154519653904362</c:v>
                </c:pt>
                <c:pt idx="2422">
                  <c:v>24.164519653905309</c:v>
                </c:pt>
                <c:pt idx="2423">
                  <c:v>24.17451965390681</c:v>
                </c:pt>
                <c:pt idx="2424">
                  <c:v>24.18451965390776</c:v>
                </c:pt>
                <c:pt idx="2425">
                  <c:v>24.194519653901505</c:v>
                </c:pt>
                <c:pt idx="2426">
                  <c:v>24.204519653902423</c:v>
                </c:pt>
                <c:pt idx="2427">
                  <c:v>24.21451965390392</c:v>
                </c:pt>
                <c:pt idx="2428">
                  <c:v>24.224519653904871</c:v>
                </c:pt>
                <c:pt idx="2429">
                  <c:v>24.234519653906368</c:v>
                </c:pt>
                <c:pt idx="2430">
                  <c:v>24.244519653907318</c:v>
                </c:pt>
                <c:pt idx="2431">
                  <c:v>24.254519653908819</c:v>
                </c:pt>
                <c:pt idx="2432">
                  <c:v>24.264519653901981</c:v>
                </c:pt>
                <c:pt idx="2433">
                  <c:v>24.274519653903482</c:v>
                </c:pt>
                <c:pt idx="2434">
                  <c:v>24.284519653904429</c:v>
                </c:pt>
                <c:pt idx="2435">
                  <c:v>24.29451965390593</c:v>
                </c:pt>
                <c:pt idx="2436">
                  <c:v>24.30451965390688</c:v>
                </c:pt>
                <c:pt idx="2437">
                  <c:v>24.314519653908377</c:v>
                </c:pt>
                <c:pt idx="2438">
                  <c:v>24.324519653901543</c:v>
                </c:pt>
                <c:pt idx="2439">
                  <c:v>24.33451965390304</c:v>
                </c:pt>
                <c:pt idx="2440">
                  <c:v>24.344519653903991</c:v>
                </c:pt>
                <c:pt idx="2441">
                  <c:v>24.354519653905488</c:v>
                </c:pt>
                <c:pt idx="2442">
                  <c:v>24.364519653906438</c:v>
                </c:pt>
                <c:pt idx="2443">
                  <c:v>24.374519653907903</c:v>
                </c:pt>
                <c:pt idx="2444">
                  <c:v>24.384519653901101</c:v>
                </c:pt>
                <c:pt idx="2445">
                  <c:v>24.394519653902599</c:v>
                </c:pt>
                <c:pt idx="2446">
                  <c:v>24.404519653903549</c:v>
                </c:pt>
                <c:pt idx="2447">
                  <c:v>24.41451965390505</c:v>
                </c:pt>
                <c:pt idx="2448">
                  <c:v>24.424519653906</c:v>
                </c:pt>
                <c:pt idx="2449">
                  <c:v>24.434519653907465</c:v>
                </c:pt>
                <c:pt idx="2450">
                  <c:v>24.444519653908415</c:v>
                </c:pt>
                <c:pt idx="2451">
                  <c:v>24.45451965390216</c:v>
                </c:pt>
                <c:pt idx="2452">
                  <c:v>24.46451965390311</c:v>
                </c:pt>
                <c:pt idx="2453">
                  <c:v>24.474519653904608</c:v>
                </c:pt>
                <c:pt idx="2454">
                  <c:v>24.484519653905526</c:v>
                </c:pt>
                <c:pt idx="2455">
                  <c:v>24.494519653907023</c:v>
                </c:pt>
                <c:pt idx="2456">
                  <c:v>24.504519653907973</c:v>
                </c:pt>
                <c:pt idx="2457">
                  <c:v>24.514519653901718</c:v>
                </c:pt>
                <c:pt idx="2458">
                  <c:v>24.524519653902669</c:v>
                </c:pt>
                <c:pt idx="2459">
                  <c:v>24.534519653904169</c:v>
                </c:pt>
                <c:pt idx="2460">
                  <c:v>24.544519653905084</c:v>
                </c:pt>
                <c:pt idx="2461">
                  <c:v>24.554519653906585</c:v>
                </c:pt>
                <c:pt idx="2462">
                  <c:v>24.564519653907531</c:v>
                </c:pt>
                <c:pt idx="2463">
                  <c:v>24.57451965390128</c:v>
                </c:pt>
                <c:pt idx="2464">
                  <c:v>24.58451965390223</c:v>
                </c:pt>
                <c:pt idx="2465">
                  <c:v>24.594519653903728</c:v>
                </c:pt>
                <c:pt idx="2466">
                  <c:v>24.604519653904646</c:v>
                </c:pt>
                <c:pt idx="2467">
                  <c:v>24.614519653906143</c:v>
                </c:pt>
                <c:pt idx="2468">
                  <c:v>24.624519653907093</c:v>
                </c:pt>
                <c:pt idx="2469">
                  <c:v>24.634519653900838</c:v>
                </c:pt>
                <c:pt idx="2470">
                  <c:v>24.644519653901789</c:v>
                </c:pt>
                <c:pt idx="2471">
                  <c:v>24.654519653903289</c:v>
                </c:pt>
                <c:pt idx="2472">
                  <c:v>24.664519653904204</c:v>
                </c:pt>
                <c:pt idx="2473">
                  <c:v>24.674519653905705</c:v>
                </c:pt>
                <c:pt idx="2474">
                  <c:v>24.684519653906651</c:v>
                </c:pt>
                <c:pt idx="2475">
                  <c:v>24.6945196539004</c:v>
                </c:pt>
                <c:pt idx="2476">
                  <c:v>24.70451965390135</c:v>
                </c:pt>
                <c:pt idx="2477">
                  <c:v>24.714519653902848</c:v>
                </c:pt>
                <c:pt idx="2478">
                  <c:v>24.724519653903766</c:v>
                </c:pt>
                <c:pt idx="2479">
                  <c:v>24.734519653905263</c:v>
                </c:pt>
                <c:pt idx="2480">
                  <c:v>24.744519653906213</c:v>
                </c:pt>
                <c:pt idx="2481">
                  <c:v>24.75451965390771</c:v>
                </c:pt>
                <c:pt idx="2482">
                  <c:v>24.764519653900908</c:v>
                </c:pt>
                <c:pt idx="2483">
                  <c:v>24.774519653902406</c:v>
                </c:pt>
                <c:pt idx="2484">
                  <c:v>24.784519653903324</c:v>
                </c:pt>
                <c:pt idx="2485">
                  <c:v>24.794519653904821</c:v>
                </c:pt>
                <c:pt idx="2486">
                  <c:v>24.804519653905771</c:v>
                </c:pt>
                <c:pt idx="2487">
                  <c:v>24.814519653907272</c:v>
                </c:pt>
                <c:pt idx="2488">
                  <c:v>24.824519653900467</c:v>
                </c:pt>
                <c:pt idx="2489">
                  <c:v>24.834519653901935</c:v>
                </c:pt>
                <c:pt idx="2490">
                  <c:v>24.844519653902886</c:v>
                </c:pt>
                <c:pt idx="2491">
                  <c:v>24.854519653904383</c:v>
                </c:pt>
                <c:pt idx="2492">
                  <c:v>24.864519653905333</c:v>
                </c:pt>
                <c:pt idx="2493">
                  <c:v>24.87451965390683</c:v>
                </c:pt>
                <c:pt idx="2494">
                  <c:v>24.884519653908555</c:v>
                </c:pt>
                <c:pt idx="2495">
                  <c:v>24.894519653901494</c:v>
                </c:pt>
                <c:pt idx="2496">
                  <c:v>24.904519653902444</c:v>
                </c:pt>
                <c:pt idx="2497">
                  <c:v>24.914519653903941</c:v>
                </c:pt>
                <c:pt idx="2498">
                  <c:v>24.924519653904891</c:v>
                </c:pt>
                <c:pt idx="2499">
                  <c:v>24.934519653906392</c:v>
                </c:pt>
                <c:pt idx="2500">
                  <c:v>24.944519653908081</c:v>
                </c:pt>
                <c:pt idx="2501">
                  <c:v>24.954519653901055</c:v>
                </c:pt>
                <c:pt idx="2502">
                  <c:v>24.964519653902002</c:v>
                </c:pt>
                <c:pt idx="2503">
                  <c:v>24.974519653903503</c:v>
                </c:pt>
                <c:pt idx="2504">
                  <c:v>24.984519653904453</c:v>
                </c:pt>
                <c:pt idx="2505">
                  <c:v>24.99451965390595</c:v>
                </c:pt>
                <c:pt idx="2506">
                  <c:v>25.004519653907643</c:v>
                </c:pt>
                <c:pt idx="2507">
                  <c:v>25.014519653900614</c:v>
                </c:pt>
                <c:pt idx="2508">
                  <c:v>25.024519653901564</c:v>
                </c:pt>
                <c:pt idx="2509">
                  <c:v>25.034519653903061</c:v>
                </c:pt>
                <c:pt idx="2510">
                  <c:v>25.044519653904011</c:v>
                </c:pt>
                <c:pt idx="2511">
                  <c:v>25.054519653905512</c:v>
                </c:pt>
                <c:pt idx="2512">
                  <c:v>25.064519653907201</c:v>
                </c:pt>
                <c:pt idx="2513">
                  <c:v>25.074519653908702</c:v>
                </c:pt>
                <c:pt idx="2514">
                  <c:v>25.084519653901122</c:v>
                </c:pt>
                <c:pt idx="2515">
                  <c:v>25.094519653902623</c:v>
                </c:pt>
                <c:pt idx="2516">
                  <c:v>25.104519653903573</c:v>
                </c:pt>
                <c:pt idx="2517">
                  <c:v>25.11451965390507</c:v>
                </c:pt>
                <c:pt idx="2518">
                  <c:v>25.124519653906763</c:v>
                </c:pt>
                <c:pt idx="2519">
                  <c:v>25.13451965390826</c:v>
                </c:pt>
                <c:pt idx="2520">
                  <c:v>25.144519653900684</c:v>
                </c:pt>
                <c:pt idx="2521">
                  <c:v>25.154519653902181</c:v>
                </c:pt>
                <c:pt idx="2522">
                  <c:v>25.164519653903131</c:v>
                </c:pt>
                <c:pt idx="2523">
                  <c:v>25.174519653904632</c:v>
                </c:pt>
                <c:pt idx="2524">
                  <c:v>25.184519653905546</c:v>
                </c:pt>
                <c:pt idx="2525">
                  <c:v>25.194519653907822</c:v>
                </c:pt>
                <c:pt idx="2526">
                  <c:v>25.204519653900242</c:v>
                </c:pt>
                <c:pt idx="2527">
                  <c:v>25.214519653901743</c:v>
                </c:pt>
                <c:pt idx="2528">
                  <c:v>25.224519653902693</c:v>
                </c:pt>
                <c:pt idx="2529">
                  <c:v>25.23451965390419</c:v>
                </c:pt>
                <c:pt idx="2530">
                  <c:v>25.244519653905108</c:v>
                </c:pt>
                <c:pt idx="2531">
                  <c:v>25.25451965390738</c:v>
                </c:pt>
                <c:pt idx="2532">
                  <c:v>25.26451965390833</c:v>
                </c:pt>
                <c:pt idx="2533">
                  <c:v>25.274519653901301</c:v>
                </c:pt>
                <c:pt idx="2534">
                  <c:v>25.284519653902251</c:v>
                </c:pt>
                <c:pt idx="2535">
                  <c:v>25.294519653903716</c:v>
                </c:pt>
                <c:pt idx="2536">
                  <c:v>25.304519653904666</c:v>
                </c:pt>
                <c:pt idx="2537">
                  <c:v>25.314519653906942</c:v>
                </c:pt>
                <c:pt idx="2538">
                  <c:v>25.324519653907888</c:v>
                </c:pt>
                <c:pt idx="2539">
                  <c:v>25.334519653900863</c:v>
                </c:pt>
                <c:pt idx="2540">
                  <c:v>25.344519653901809</c:v>
                </c:pt>
                <c:pt idx="2541">
                  <c:v>25.354519653903278</c:v>
                </c:pt>
                <c:pt idx="2542">
                  <c:v>25.364519653904225</c:v>
                </c:pt>
                <c:pt idx="2543">
                  <c:v>25.3745196539065</c:v>
                </c:pt>
                <c:pt idx="2544">
                  <c:v>25.38451965390745</c:v>
                </c:pt>
                <c:pt idx="2545">
                  <c:v>25.394519653900421</c:v>
                </c:pt>
                <c:pt idx="2546">
                  <c:v>25.404519653901339</c:v>
                </c:pt>
                <c:pt idx="2547">
                  <c:v>25.414519653902836</c:v>
                </c:pt>
                <c:pt idx="2548">
                  <c:v>25.424519653903786</c:v>
                </c:pt>
                <c:pt idx="2549">
                  <c:v>25.434519653906058</c:v>
                </c:pt>
                <c:pt idx="2550">
                  <c:v>25.444519653907008</c:v>
                </c:pt>
                <c:pt idx="2551">
                  <c:v>25.454519653908509</c:v>
                </c:pt>
                <c:pt idx="2552">
                  <c:v>25.464519653900897</c:v>
                </c:pt>
                <c:pt idx="2553">
                  <c:v>25.474519653902398</c:v>
                </c:pt>
                <c:pt idx="2554">
                  <c:v>25.484519653903345</c:v>
                </c:pt>
                <c:pt idx="2555">
                  <c:v>25.49451965390562</c:v>
                </c:pt>
                <c:pt idx="2556">
                  <c:v>25.50451965390657</c:v>
                </c:pt>
                <c:pt idx="2557">
                  <c:v>25.514519653908067</c:v>
                </c:pt>
                <c:pt idx="2558">
                  <c:v>25.524519653900459</c:v>
                </c:pt>
                <c:pt idx="2559">
                  <c:v>25.534519653901956</c:v>
                </c:pt>
                <c:pt idx="2560">
                  <c:v>25.544519653902906</c:v>
                </c:pt>
                <c:pt idx="2561">
                  <c:v>25.554519653905178</c:v>
                </c:pt>
                <c:pt idx="2562">
                  <c:v>25.564519653906128</c:v>
                </c:pt>
                <c:pt idx="2563">
                  <c:v>25.574519653907629</c:v>
                </c:pt>
                <c:pt idx="2564">
                  <c:v>25.584519653900017</c:v>
                </c:pt>
                <c:pt idx="2565">
                  <c:v>25.594519653901514</c:v>
                </c:pt>
                <c:pt idx="2566">
                  <c:v>25.604519653902464</c:v>
                </c:pt>
                <c:pt idx="2567">
                  <c:v>25.61451965390474</c:v>
                </c:pt>
                <c:pt idx="2568">
                  <c:v>25.62451965390569</c:v>
                </c:pt>
                <c:pt idx="2569">
                  <c:v>25.634519653907187</c:v>
                </c:pt>
                <c:pt idx="2570">
                  <c:v>25.644519653908105</c:v>
                </c:pt>
                <c:pt idx="2571">
                  <c:v>25.654519653901076</c:v>
                </c:pt>
                <c:pt idx="2572">
                  <c:v>25.664519653902026</c:v>
                </c:pt>
                <c:pt idx="2573">
                  <c:v>25.674519653904298</c:v>
                </c:pt>
                <c:pt idx="2574">
                  <c:v>25.684519653905248</c:v>
                </c:pt>
                <c:pt idx="2575">
                  <c:v>25.694519653906749</c:v>
                </c:pt>
                <c:pt idx="2576">
                  <c:v>25.704519653907663</c:v>
                </c:pt>
                <c:pt idx="2577">
                  <c:v>25.714519653900634</c:v>
                </c:pt>
                <c:pt idx="2578">
                  <c:v>25.724519653901584</c:v>
                </c:pt>
                <c:pt idx="2579">
                  <c:v>25.730236146677814</c:v>
                </c:pt>
                <c:pt idx="2580">
                  <c:v>25.740236146674587</c:v>
                </c:pt>
                <c:pt idx="2581">
                  <c:v>25.750236146679121</c:v>
                </c:pt>
                <c:pt idx="2582">
                  <c:v>25.760236146675172</c:v>
                </c:pt>
                <c:pt idx="2583">
                  <c:v>25.770236146679675</c:v>
                </c:pt>
                <c:pt idx="2584">
                  <c:v>25.780236146676483</c:v>
                </c:pt>
                <c:pt idx="2585">
                  <c:v>25.790236146681018</c:v>
                </c:pt>
                <c:pt idx="2586">
                  <c:v>25.800236146677825</c:v>
                </c:pt>
                <c:pt idx="2587">
                  <c:v>25.810236146674018</c:v>
                </c:pt>
                <c:pt idx="2588">
                  <c:v>25.820236146679132</c:v>
                </c:pt>
                <c:pt idx="2589">
                  <c:v>25.830236146674604</c:v>
                </c:pt>
                <c:pt idx="2590">
                  <c:v>25.840236146679686</c:v>
                </c:pt>
                <c:pt idx="2591">
                  <c:v>25.850236146675915</c:v>
                </c:pt>
                <c:pt idx="2592">
                  <c:v>25.860236146681029</c:v>
                </c:pt>
                <c:pt idx="2593">
                  <c:v>25.870236146677257</c:v>
                </c:pt>
                <c:pt idx="2594">
                  <c:v>25.880236146674029</c:v>
                </c:pt>
                <c:pt idx="2595">
                  <c:v>25.890236146679143</c:v>
                </c:pt>
                <c:pt idx="2596">
                  <c:v>25.900236146675372</c:v>
                </c:pt>
                <c:pt idx="2597">
                  <c:v>25.910236146679729</c:v>
                </c:pt>
                <c:pt idx="2598">
                  <c:v>25.920236146675926</c:v>
                </c:pt>
                <c:pt idx="2599">
                  <c:v>25.93023614668104</c:v>
                </c:pt>
                <c:pt idx="2600">
                  <c:v>25.940236146677268</c:v>
                </c:pt>
                <c:pt idx="2601">
                  <c:v>25.95023614667404</c:v>
                </c:pt>
                <c:pt idx="2602">
                  <c:v>25.960236146678575</c:v>
                </c:pt>
                <c:pt idx="2603">
                  <c:v>25.970236146675383</c:v>
                </c:pt>
                <c:pt idx="2604">
                  <c:v>25.980236146679129</c:v>
                </c:pt>
                <c:pt idx="2605">
                  <c:v>25.990236146675937</c:v>
                </c:pt>
                <c:pt idx="2606">
                  <c:v>26.000236146680471</c:v>
                </c:pt>
                <c:pt idx="2607">
                  <c:v>26.010236146677279</c:v>
                </c:pt>
                <c:pt idx="2608">
                  <c:v>26.020236146674083</c:v>
                </c:pt>
                <c:pt idx="2609">
                  <c:v>26.030236146678586</c:v>
                </c:pt>
                <c:pt idx="2610">
                  <c:v>26.040236146675394</c:v>
                </c:pt>
                <c:pt idx="2611">
                  <c:v>26.050236146679172</c:v>
                </c:pt>
                <c:pt idx="2612">
                  <c:v>26.060236146675948</c:v>
                </c:pt>
                <c:pt idx="2613">
                  <c:v>26.070236146680482</c:v>
                </c:pt>
                <c:pt idx="2614">
                  <c:v>26.08023614667729</c:v>
                </c:pt>
                <c:pt idx="2615">
                  <c:v>26.090236146681793</c:v>
                </c:pt>
                <c:pt idx="2616">
                  <c:v>26.100236146678597</c:v>
                </c:pt>
                <c:pt idx="2617">
                  <c:v>26.110236146674826</c:v>
                </c:pt>
                <c:pt idx="2618">
                  <c:v>26.120236146679183</c:v>
                </c:pt>
                <c:pt idx="2619">
                  <c:v>26.130236146675379</c:v>
                </c:pt>
                <c:pt idx="2620">
                  <c:v>26.140236146680493</c:v>
                </c:pt>
                <c:pt idx="2621">
                  <c:v>26.150236146676722</c:v>
                </c:pt>
                <c:pt idx="2622">
                  <c:v>26.160236146681836</c:v>
                </c:pt>
                <c:pt idx="2623">
                  <c:v>26.170236146678032</c:v>
                </c:pt>
                <c:pt idx="2624">
                  <c:v>26.180236146674837</c:v>
                </c:pt>
                <c:pt idx="2625">
                  <c:v>26.190236146679194</c:v>
                </c:pt>
                <c:pt idx="2626">
                  <c:v>26.20023614667539</c:v>
                </c:pt>
                <c:pt idx="2627">
                  <c:v>26.210236146680504</c:v>
                </c:pt>
                <c:pt idx="2628">
                  <c:v>26.220236146676733</c:v>
                </c:pt>
                <c:pt idx="2629">
                  <c:v>26.230236146681847</c:v>
                </c:pt>
                <c:pt idx="2630">
                  <c:v>26.240236146678043</c:v>
                </c:pt>
                <c:pt idx="2631">
                  <c:v>26.250236146674848</c:v>
                </c:pt>
                <c:pt idx="2632">
                  <c:v>26.260236146678629</c:v>
                </c:pt>
                <c:pt idx="2633">
                  <c:v>26.270236146675401</c:v>
                </c:pt>
                <c:pt idx="2634">
                  <c:v>26.280236146679936</c:v>
                </c:pt>
                <c:pt idx="2635">
                  <c:v>26.290236146676744</c:v>
                </c:pt>
                <c:pt idx="2636">
                  <c:v>26.300236146681279</c:v>
                </c:pt>
                <c:pt idx="2637">
                  <c:v>26.310236146678054</c:v>
                </c:pt>
                <c:pt idx="2638">
                  <c:v>26.320236146674279</c:v>
                </c:pt>
                <c:pt idx="2639">
                  <c:v>26.33023614667864</c:v>
                </c:pt>
                <c:pt idx="2640">
                  <c:v>26.340236146675444</c:v>
                </c:pt>
                <c:pt idx="2641">
                  <c:v>26.350236146679947</c:v>
                </c:pt>
                <c:pt idx="2642">
                  <c:v>26.360236146676755</c:v>
                </c:pt>
                <c:pt idx="2643">
                  <c:v>26.37023614668129</c:v>
                </c:pt>
                <c:pt idx="2644">
                  <c:v>26.380236146678065</c:v>
                </c:pt>
                <c:pt idx="2645">
                  <c:v>26.390236146681843</c:v>
                </c:pt>
                <c:pt idx="2646">
                  <c:v>26.400236146678651</c:v>
                </c:pt>
                <c:pt idx="2647">
                  <c:v>26.410236146674844</c:v>
                </c:pt>
                <c:pt idx="2648">
                  <c:v>26.420236146679958</c:v>
                </c:pt>
                <c:pt idx="2649">
                  <c:v>26.430236146676187</c:v>
                </c:pt>
                <c:pt idx="2650">
                  <c:v>26.440236146681301</c:v>
                </c:pt>
                <c:pt idx="2651">
                  <c:v>26.450236146677497</c:v>
                </c:pt>
                <c:pt idx="2652">
                  <c:v>26.460236146681854</c:v>
                </c:pt>
                <c:pt idx="2653">
                  <c:v>26.470236146678083</c:v>
                </c:pt>
                <c:pt idx="2654">
                  <c:v>26.480236146674887</c:v>
                </c:pt>
                <c:pt idx="2655">
                  <c:v>26.490236146679969</c:v>
                </c:pt>
                <c:pt idx="2656">
                  <c:v>26.500236146676198</c:v>
                </c:pt>
                <c:pt idx="2657">
                  <c:v>26.510236146681311</c:v>
                </c:pt>
                <c:pt idx="2658">
                  <c:v>26.520236146677508</c:v>
                </c:pt>
                <c:pt idx="2659">
                  <c:v>26.530236146681865</c:v>
                </c:pt>
                <c:pt idx="2660">
                  <c:v>26.540236146678094</c:v>
                </c:pt>
                <c:pt idx="2661">
                  <c:v>26.550236146674898</c:v>
                </c:pt>
                <c:pt idx="2662">
                  <c:v>26.560236146679404</c:v>
                </c:pt>
                <c:pt idx="2663">
                  <c:v>26.570236146676208</c:v>
                </c:pt>
                <c:pt idx="2664">
                  <c:v>26.580236146680747</c:v>
                </c:pt>
                <c:pt idx="2665">
                  <c:v>26.590236146677519</c:v>
                </c:pt>
                <c:pt idx="2666">
                  <c:v>26.600236146681297</c:v>
                </c:pt>
                <c:pt idx="2667">
                  <c:v>26.610236146678105</c:v>
                </c:pt>
                <c:pt idx="2668">
                  <c:v>26.62023614667433</c:v>
                </c:pt>
                <c:pt idx="2669">
                  <c:v>26.630236146679415</c:v>
                </c:pt>
                <c:pt idx="2670">
                  <c:v>26.640236146676219</c:v>
                </c:pt>
                <c:pt idx="2671">
                  <c:v>26.650236146680758</c:v>
                </c:pt>
                <c:pt idx="2672">
                  <c:v>26.660236146677562</c:v>
                </c:pt>
                <c:pt idx="2673">
                  <c:v>26.670236146673755</c:v>
                </c:pt>
                <c:pt idx="2674">
                  <c:v>26.680236146678116</c:v>
                </c:pt>
                <c:pt idx="2675">
                  <c:v>26.690236146674341</c:v>
                </c:pt>
                <c:pt idx="2676">
                  <c:v>26.700236146679426</c:v>
                </c:pt>
                <c:pt idx="2677">
                  <c:v>26.710236146675651</c:v>
                </c:pt>
                <c:pt idx="2678">
                  <c:v>26.720236146680769</c:v>
                </c:pt>
                <c:pt idx="2679">
                  <c:v>26.730236146676962</c:v>
                </c:pt>
                <c:pt idx="2680">
                  <c:v>26.740236146673766</c:v>
                </c:pt>
                <c:pt idx="2681">
                  <c:v>26.750236146677548</c:v>
                </c:pt>
                <c:pt idx="2682">
                  <c:v>26.760236146674352</c:v>
                </c:pt>
                <c:pt idx="2683">
                  <c:v>26.770236146679469</c:v>
                </c:pt>
                <c:pt idx="2684">
                  <c:v>26.780236146675662</c:v>
                </c:pt>
                <c:pt idx="2685">
                  <c:v>26.790236146680776</c:v>
                </c:pt>
                <c:pt idx="2686">
                  <c:v>26.800236146677005</c:v>
                </c:pt>
                <c:pt idx="2687">
                  <c:v>26.81023614668133</c:v>
                </c:pt>
                <c:pt idx="2688">
                  <c:v>26.820236146677559</c:v>
                </c:pt>
                <c:pt idx="2689">
                  <c:v>26.830236146674363</c:v>
                </c:pt>
                <c:pt idx="2690">
                  <c:v>26.840236146678869</c:v>
                </c:pt>
                <c:pt idx="2691">
                  <c:v>26.850236146675673</c:v>
                </c:pt>
                <c:pt idx="2692">
                  <c:v>26.860236146680212</c:v>
                </c:pt>
                <c:pt idx="2693">
                  <c:v>26.870236146677016</c:v>
                </c:pt>
                <c:pt idx="2694">
                  <c:v>26.880236146680762</c:v>
                </c:pt>
                <c:pt idx="2695">
                  <c:v>26.890236146677569</c:v>
                </c:pt>
                <c:pt idx="2696">
                  <c:v>26.900236146673798</c:v>
                </c:pt>
                <c:pt idx="2697">
                  <c:v>26.910236146678912</c:v>
                </c:pt>
                <c:pt idx="2698">
                  <c:v>26.920236146675105</c:v>
                </c:pt>
                <c:pt idx="2699">
                  <c:v>26.930236146680222</c:v>
                </c:pt>
                <c:pt idx="2700">
                  <c:v>26.940236146677027</c:v>
                </c:pt>
                <c:pt idx="2701">
                  <c:v>26.950236146680773</c:v>
                </c:pt>
                <c:pt idx="2702">
                  <c:v>26.96023614667758</c:v>
                </c:pt>
                <c:pt idx="2703">
                  <c:v>26.970236146673809</c:v>
                </c:pt>
                <c:pt idx="2704">
                  <c:v>26.980236146678923</c:v>
                </c:pt>
                <c:pt idx="2705">
                  <c:v>26.990236146675116</c:v>
                </c:pt>
                <c:pt idx="2706">
                  <c:v>27.000236146680233</c:v>
                </c:pt>
                <c:pt idx="2707">
                  <c:v>27.010236146676458</c:v>
                </c:pt>
                <c:pt idx="2708">
                  <c:v>27.02023614668154</c:v>
                </c:pt>
                <c:pt idx="2709">
                  <c:v>27.030236146677012</c:v>
                </c:pt>
                <c:pt idx="2710">
                  <c:v>27.04023614667382</c:v>
                </c:pt>
                <c:pt idx="2711">
                  <c:v>27.050236146678355</c:v>
                </c:pt>
                <c:pt idx="2712">
                  <c:v>27.060236146675127</c:v>
                </c:pt>
                <c:pt idx="2713">
                  <c:v>27.070236146679665</c:v>
                </c:pt>
                <c:pt idx="2714">
                  <c:v>27.080236146676469</c:v>
                </c:pt>
                <c:pt idx="2715">
                  <c:v>27.090236146681587</c:v>
                </c:pt>
                <c:pt idx="2716">
                  <c:v>27.100236146677023</c:v>
                </c:pt>
                <c:pt idx="2717">
                  <c:v>27.110236146682137</c:v>
                </c:pt>
                <c:pt idx="2718">
                  <c:v>27.120236146678366</c:v>
                </c:pt>
                <c:pt idx="2719">
                  <c:v>27.130236146675138</c:v>
                </c:pt>
                <c:pt idx="2720">
                  <c:v>27.140236146679676</c:v>
                </c:pt>
                <c:pt idx="2721">
                  <c:v>27.15023614667648</c:v>
                </c:pt>
                <c:pt idx="2722">
                  <c:v>27.160236146680987</c:v>
                </c:pt>
                <c:pt idx="2723">
                  <c:v>27.170236146677791</c:v>
                </c:pt>
                <c:pt idx="2724">
                  <c:v>27.180236146681573</c:v>
                </c:pt>
                <c:pt idx="2725">
                  <c:v>27.190236146678377</c:v>
                </c:pt>
                <c:pt idx="2726">
                  <c:v>27.200236146674573</c:v>
                </c:pt>
                <c:pt idx="2727">
                  <c:v>27.210236146679687</c:v>
                </c:pt>
                <c:pt idx="2728">
                  <c:v>27.220236146675912</c:v>
                </c:pt>
                <c:pt idx="2729">
                  <c:v>27.23023614668103</c:v>
                </c:pt>
                <c:pt idx="2730">
                  <c:v>27.240236146677802</c:v>
                </c:pt>
                <c:pt idx="2731">
                  <c:v>27.250236146681583</c:v>
                </c:pt>
                <c:pt idx="2732">
                  <c:v>27.260236146678388</c:v>
                </c:pt>
                <c:pt idx="2733">
                  <c:v>27.270236146674584</c:v>
                </c:pt>
                <c:pt idx="2734">
                  <c:v>27.280236146679698</c:v>
                </c:pt>
                <c:pt idx="2735">
                  <c:v>27.290236146675923</c:v>
                </c:pt>
                <c:pt idx="2736">
                  <c:v>27.300236146681041</c:v>
                </c:pt>
                <c:pt idx="2737">
                  <c:v>27.310236146677234</c:v>
                </c:pt>
                <c:pt idx="2738">
                  <c:v>27.320236146681594</c:v>
                </c:pt>
                <c:pt idx="2739">
                  <c:v>27.330236146677819</c:v>
                </c:pt>
                <c:pt idx="2740">
                  <c:v>27.340236146674627</c:v>
                </c:pt>
                <c:pt idx="2741">
                  <c:v>27.35023614667913</c:v>
                </c:pt>
                <c:pt idx="2742">
                  <c:v>27.360236146675934</c:v>
                </c:pt>
                <c:pt idx="2743">
                  <c:v>27.370236146680472</c:v>
                </c:pt>
                <c:pt idx="2744">
                  <c:v>27.380236146677245</c:v>
                </c:pt>
                <c:pt idx="2745">
                  <c:v>27.390236146681605</c:v>
                </c:pt>
                <c:pt idx="2746">
                  <c:v>27.40023614667783</c:v>
                </c:pt>
                <c:pt idx="2747">
                  <c:v>27.410236146674638</c:v>
                </c:pt>
                <c:pt idx="2748">
                  <c:v>27.420236146679141</c:v>
                </c:pt>
                <c:pt idx="2749">
                  <c:v>27.430236146675945</c:v>
                </c:pt>
                <c:pt idx="2750">
                  <c:v>27.440236146680483</c:v>
                </c:pt>
                <c:pt idx="2751">
                  <c:v>27.450236146677256</c:v>
                </c:pt>
                <c:pt idx="2752">
                  <c:v>27.460236146681037</c:v>
                </c:pt>
                <c:pt idx="2753">
                  <c:v>27.470236146677841</c:v>
                </c:pt>
                <c:pt idx="2754">
                  <c:v>27.48023614667407</c:v>
                </c:pt>
                <c:pt idx="2755">
                  <c:v>27.490236146679152</c:v>
                </c:pt>
                <c:pt idx="2756">
                  <c:v>27.50023614667538</c:v>
                </c:pt>
                <c:pt idx="2757">
                  <c:v>27.510236146680494</c:v>
                </c:pt>
                <c:pt idx="2758">
                  <c:v>27.520236146676687</c:v>
                </c:pt>
                <c:pt idx="2759">
                  <c:v>27.530236146681048</c:v>
                </c:pt>
                <c:pt idx="2760">
                  <c:v>27.540236146677852</c:v>
                </c:pt>
                <c:pt idx="2761">
                  <c:v>27.550236146674081</c:v>
                </c:pt>
                <c:pt idx="2762">
                  <c:v>27.560236146679163</c:v>
                </c:pt>
                <c:pt idx="2763">
                  <c:v>27.570236146675391</c:v>
                </c:pt>
                <c:pt idx="2764">
                  <c:v>27.580236146680505</c:v>
                </c:pt>
                <c:pt idx="2765">
                  <c:v>27.590236146676698</c:v>
                </c:pt>
                <c:pt idx="2766">
                  <c:v>27.600236146681059</c:v>
                </c:pt>
                <c:pt idx="2767">
                  <c:v>27.610236146677284</c:v>
                </c:pt>
                <c:pt idx="2768">
                  <c:v>27.620236146674092</c:v>
                </c:pt>
                <c:pt idx="2769">
                  <c:v>27.630236146678595</c:v>
                </c:pt>
                <c:pt idx="2770">
                  <c:v>27.640236146675402</c:v>
                </c:pt>
                <c:pt idx="2771">
                  <c:v>27.650236146679937</c:v>
                </c:pt>
                <c:pt idx="2772">
                  <c:v>27.660236146676745</c:v>
                </c:pt>
                <c:pt idx="2773">
                  <c:v>27.670236146680491</c:v>
                </c:pt>
                <c:pt idx="2774">
                  <c:v>27.680236146677295</c:v>
                </c:pt>
                <c:pt idx="2775">
                  <c:v>27.690236146674103</c:v>
                </c:pt>
                <c:pt idx="2776">
                  <c:v>27.700236146678606</c:v>
                </c:pt>
                <c:pt idx="2777">
                  <c:v>27.710236146675413</c:v>
                </c:pt>
                <c:pt idx="2778">
                  <c:v>27.720236146679948</c:v>
                </c:pt>
                <c:pt idx="2779">
                  <c:v>27.730236146676756</c:v>
                </c:pt>
                <c:pt idx="2780">
                  <c:v>27.740236146680502</c:v>
                </c:pt>
                <c:pt idx="2781">
                  <c:v>27.750236146677306</c:v>
                </c:pt>
                <c:pt idx="2782">
                  <c:v>27.760236146681844</c:v>
                </c:pt>
                <c:pt idx="2783">
                  <c:v>27.770236146678617</c:v>
                </c:pt>
                <c:pt idx="2784">
                  <c:v>27.780236146674845</c:v>
                </c:pt>
                <c:pt idx="2785">
                  <c:v>27.790236146679959</c:v>
                </c:pt>
                <c:pt idx="2786">
                  <c:v>27.800236146676188</c:v>
                </c:pt>
                <c:pt idx="2787">
                  <c:v>27.810236146680513</c:v>
                </c:pt>
                <c:pt idx="2788">
                  <c:v>27.820236146676741</c:v>
                </c:pt>
                <c:pt idx="2789">
                  <c:v>27.830236146681855</c:v>
                </c:pt>
                <c:pt idx="2790">
                  <c:v>27.840236146678659</c:v>
                </c:pt>
                <c:pt idx="2791">
                  <c:v>27.850236146674856</c:v>
                </c:pt>
                <c:pt idx="2792">
                  <c:v>27.86023614667997</c:v>
                </c:pt>
                <c:pt idx="2793">
                  <c:v>27.870236146676199</c:v>
                </c:pt>
                <c:pt idx="2794">
                  <c:v>27.880236146680524</c:v>
                </c:pt>
                <c:pt idx="2795">
                  <c:v>27.887673650420989</c:v>
                </c:pt>
                <c:pt idx="2796">
                  <c:v>27.897673650424629</c:v>
                </c:pt>
                <c:pt idx="2797">
                  <c:v>27.907673650421728</c:v>
                </c:pt>
                <c:pt idx="2798">
                  <c:v>27.917673650425368</c:v>
                </c:pt>
                <c:pt idx="2799">
                  <c:v>27.927673650422467</c:v>
                </c:pt>
                <c:pt idx="2800">
                  <c:v>27.93767365041888</c:v>
                </c:pt>
                <c:pt idx="2801">
                  <c:v>27.947673650423248</c:v>
                </c:pt>
                <c:pt idx="2802">
                  <c:v>27.957673650419622</c:v>
                </c:pt>
                <c:pt idx="2803">
                  <c:v>27.96767365042399</c:v>
                </c:pt>
                <c:pt idx="2804">
                  <c:v>27.977673650420364</c:v>
                </c:pt>
                <c:pt idx="2805">
                  <c:v>27.987673650424767</c:v>
                </c:pt>
                <c:pt idx="2806">
                  <c:v>27.997673650421145</c:v>
                </c:pt>
                <c:pt idx="2807">
                  <c:v>28.007673650425509</c:v>
                </c:pt>
                <c:pt idx="2808">
                  <c:v>28.017673650421887</c:v>
                </c:pt>
                <c:pt idx="2809">
                  <c:v>28.027673650418262</c:v>
                </c:pt>
                <c:pt idx="2810">
                  <c:v>28.037673650422665</c:v>
                </c:pt>
                <c:pt idx="2811">
                  <c:v>28.047673650419043</c:v>
                </c:pt>
                <c:pt idx="2812">
                  <c:v>28.057673650423407</c:v>
                </c:pt>
                <c:pt idx="2813">
                  <c:v>28.067673650419785</c:v>
                </c:pt>
                <c:pt idx="2814">
                  <c:v>28.077673650424803</c:v>
                </c:pt>
                <c:pt idx="2815">
                  <c:v>28.087673650420562</c:v>
                </c:pt>
                <c:pt idx="2816">
                  <c:v>28.097673650425545</c:v>
                </c:pt>
                <c:pt idx="2817">
                  <c:v>28.107673650421923</c:v>
                </c:pt>
                <c:pt idx="2818">
                  <c:v>28.117673650426287</c:v>
                </c:pt>
                <c:pt idx="2819">
                  <c:v>28.127673650422665</c:v>
                </c:pt>
                <c:pt idx="2820">
                  <c:v>28.137673650419803</c:v>
                </c:pt>
                <c:pt idx="2821">
                  <c:v>28.147673650424167</c:v>
                </c:pt>
                <c:pt idx="2822">
                  <c:v>28.157673650420545</c:v>
                </c:pt>
                <c:pt idx="2823">
                  <c:v>28.167673650424909</c:v>
                </c:pt>
                <c:pt idx="2824">
                  <c:v>28.177673650421287</c:v>
                </c:pt>
                <c:pt idx="2825">
                  <c:v>28.187673650425687</c:v>
                </c:pt>
                <c:pt idx="2826">
                  <c:v>28.197673650422065</c:v>
                </c:pt>
                <c:pt idx="2827">
                  <c:v>28.207673650426429</c:v>
                </c:pt>
                <c:pt idx="2828">
                  <c:v>28.217673650422807</c:v>
                </c:pt>
                <c:pt idx="2829">
                  <c:v>28.227673650419185</c:v>
                </c:pt>
                <c:pt idx="2830">
                  <c:v>28.237673650423584</c:v>
                </c:pt>
                <c:pt idx="2831">
                  <c:v>28.247673650419962</c:v>
                </c:pt>
                <c:pt idx="2832">
                  <c:v>28.257673650424326</c:v>
                </c:pt>
                <c:pt idx="2833">
                  <c:v>28.267673650420704</c:v>
                </c:pt>
                <c:pt idx="2834">
                  <c:v>28.277673650425069</c:v>
                </c:pt>
                <c:pt idx="2835">
                  <c:v>28.287673650421482</c:v>
                </c:pt>
                <c:pt idx="2836">
                  <c:v>28.297673650425846</c:v>
                </c:pt>
                <c:pt idx="2837">
                  <c:v>28.307673650422224</c:v>
                </c:pt>
                <c:pt idx="2838">
                  <c:v>28.317673650418602</c:v>
                </c:pt>
                <c:pt idx="2839">
                  <c:v>28.327673650422966</c:v>
                </c:pt>
                <c:pt idx="2840">
                  <c:v>28.337673650419379</c:v>
                </c:pt>
                <c:pt idx="2841">
                  <c:v>28.347673650423744</c:v>
                </c:pt>
                <c:pt idx="2842">
                  <c:v>28.357673650420121</c:v>
                </c:pt>
                <c:pt idx="2843">
                  <c:v>28.367673650424486</c:v>
                </c:pt>
                <c:pt idx="2844">
                  <c:v>28.377673650421588</c:v>
                </c:pt>
                <c:pt idx="2845">
                  <c:v>28.387673650425224</c:v>
                </c:pt>
                <c:pt idx="2846">
                  <c:v>28.397673650422362</c:v>
                </c:pt>
                <c:pt idx="2847">
                  <c:v>28.40767365041874</c:v>
                </c:pt>
                <c:pt idx="2848">
                  <c:v>28.417673650423104</c:v>
                </c:pt>
                <c:pt idx="2849">
                  <c:v>28.427673650419482</c:v>
                </c:pt>
                <c:pt idx="2850">
                  <c:v>28.437673650423847</c:v>
                </c:pt>
                <c:pt idx="2851">
                  <c:v>28.44767365042026</c:v>
                </c:pt>
                <c:pt idx="2852">
                  <c:v>28.457673650424624</c:v>
                </c:pt>
                <c:pt idx="2853">
                  <c:v>28.467673650421002</c:v>
                </c:pt>
                <c:pt idx="2854">
                  <c:v>28.477673650425366</c:v>
                </c:pt>
                <c:pt idx="2855">
                  <c:v>28.487673650421744</c:v>
                </c:pt>
                <c:pt idx="2856">
                  <c:v>28.497673650426147</c:v>
                </c:pt>
                <c:pt idx="2857">
                  <c:v>28.507673650422522</c:v>
                </c:pt>
                <c:pt idx="2858">
                  <c:v>28.517673650419518</c:v>
                </c:pt>
                <c:pt idx="2859">
                  <c:v>28.527673650423882</c:v>
                </c:pt>
                <c:pt idx="2860">
                  <c:v>28.537673650420295</c:v>
                </c:pt>
                <c:pt idx="2861">
                  <c:v>28.547673650424663</c:v>
                </c:pt>
                <c:pt idx="2862">
                  <c:v>28.557673650421037</c:v>
                </c:pt>
                <c:pt idx="2863">
                  <c:v>28.567673650425405</c:v>
                </c:pt>
                <c:pt idx="2864">
                  <c:v>28.577673650421779</c:v>
                </c:pt>
                <c:pt idx="2865">
                  <c:v>28.587673650426147</c:v>
                </c:pt>
                <c:pt idx="2866">
                  <c:v>28.597673650422561</c:v>
                </c:pt>
                <c:pt idx="2867">
                  <c:v>28.60767365041966</c:v>
                </c:pt>
                <c:pt idx="2868">
                  <c:v>28.617673650423299</c:v>
                </c:pt>
                <c:pt idx="2869">
                  <c:v>28.627673650420398</c:v>
                </c:pt>
                <c:pt idx="2870">
                  <c:v>28.637673650424762</c:v>
                </c:pt>
                <c:pt idx="2871">
                  <c:v>28.647673650421176</c:v>
                </c:pt>
                <c:pt idx="2872">
                  <c:v>28.657673650425544</c:v>
                </c:pt>
                <c:pt idx="2873">
                  <c:v>28.667673650421918</c:v>
                </c:pt>
                <c:pt idx="2874">
                  <c:v>28.677673650426286</c:v>
                </c:pt>
                <c:pt idx="2875">
                  <c:v>28.68767365042266</c:v>
                </c:pt>
                <c:pt idx="2876">
                  <c:v>28.697673650419073</c:v>
                </c:pt>
                <c:pt idx="2877">
                  <c:v>28.707673650423441</c:v>
                </c:pt>
                <c:pt idx="2878">
                  <c:v>28.717673650419815</c:v>
                </c:pt>
                <c:pt idx="2879">
                  <c:v>28.727673650424183</c:v>
                </c:pt>
                <c:pt idx="2880">
                  <c:v>28.737673650420557</c:v>
                </c:pt>
                <c:pt idx="2881">
                  <c:v>28.747673650424961</c:v>
                </c:pt>
                <c:pt idx="2882">
                  <c:v>28.757673650421335</c:v>
                </c:pt>
                <c:pt idx="2883">
                  <c:v>28.767673650425703</c:v>
                </c:pt>
                <c:pt idx="2884">
                  <c:v>28.777673650422081</c:v>
                </c:pt>
                <c:pt idx="2885">
                  <c:v>28.787673650418455</c:v>
                </c:pt>
                <c:pt idx="2886">
                  <c:v>28.797673650422858</c:v>
                </c:pt>
                <c:pt idx="2887">
                  <c:v>28.807673650419233</c:v>
                </c:pt>
                <c:pt idx="2888">
                  <c:v>28.8176736504236</c:v>
                </c:pt>
                <c:pt idx="2889">
                  <c:v>28.827673650419975</c:v>
                </c:pt>
                <c:pt idx="2890">
                  <c:v>28.837673650424342</c:v>
                </c:pt>
                <c:pt idx="2891">
                  <c:v>28.847673650421441</c:v>
                </c:pt>
                <c:pt idx="2892">
                  <c:v>28.857673650425117</c:v>
                </c:pt>
                <c:pt idx="2893">
                  <c:v>28.867673650422216</c:v>
                </c:pt>
                <c:pt idx="2894">
                  <c:v>28.877673650418593</c:v>
                </c:pt>
                <c:pt idx="2895">
                  <c:v>28.887673650422958</c:v>
                </c:pt>
                <c:pt idx="2896">
                  <c:v>28.897673650419335</c:v>
                </c:pt>
                <c:pt idx="2897">
                  <c:v>28.907673650423739</c:v>
                </c:pt>
                <c:pt idx="2898">
                  <c:v>28.917673650420113</c:v>
                </c:pt>
                <c:pt idx="2899">
                  <c:v>28.927673650424481</c:v>
                </c:pt>
                <c:pt idx="2900">
                  <c:v>28.937673650421473</c:v>
                </c:pt>
                <c:pt idx="2901">
                  <c:v>28.947673650425877</c:v>
                </c:pt>
                <c:pt idx="2902">
                  <c:v>28.957673650422254</c:v>
                </c:pt>
                <c:pt idx="2903">
                  <c:v>28.967673650426619</c:v>
                </c:pt>
                <c:pt idx="2904">
                  <c:v>28.977673650422997</c:v>
                </c:pt>
                <c:pt idx="2905">
                  <c:v>28.987673650419371</c:v>
                </c:pt>
                <c:pt idx="2906">
                  <c:v>28.997673650423774</c:v>
                </c:pt>
                <c:pt idx="2907">
                  <c:v>29.007673650420152</c:v>
                </c:pt>
                <c:pt idx="2908">
                  <c:v>29.017673650424516</c:v>
                </c:pt>
                <c:pt idx="2909">
                  <c:v>29.027673650420894</c:v>
                </c:pt>
                <c:pt idx="2910">
                  <c:v>29.037673650425258</c:v>
                </c:pt>
                <c:pt idx="2911">
                  <c:v>29.047673650421636</c:v>
                </c:pt>
                <c:pt idx="2912">
                  <c:v>29.057673650426036</c:v>
                </c:pt>
                <c:pt idx="2913">
                  <c:v>29.067673650422414</c:v>
                </c:pt>
                <c:pt idx="2914">
                  <c:v>29.077673650419513</c:v>
                </c:pt>
                <c:pt idx="2915">
                  <c:v>29.087673650423152</c:v>
                </c:pt>
                <c:pt idx="2916">
                  <c:v>29.097673650420251</c:v>
                </c:pt>
                <c:pt idx="2917">
                  <c:v>29.107673650423926</c:v>
                </c:pt>
                <c:pt idx="2918">
                  <c:v>29.117673650421029</c:v>
                </c:pt>
                <c:pt idx="2919">
                  <c:v>29.127673650425393</c:v>
                </c:pt>
                <c:pt idx="2920">
                  <c:v>29.137673650421771</c:v>
                </c:pt>
                <c:pt idx="2921">
                  <c:v>29.147673650426135</c:v>
                </c:pt>
                <c:pt idx="2922">
                  <c:v>29.156177787957184</c:v>
                </c:pt>
                <c:pt idx="2923">
                  <c:v>29.166177787955366</c:v>
                </c:pt>
                <c:pt idx="2924">
                  <c:v>29.176177787953552</c:v>
                </c:pt>
                <c:pt idx="2925">
                  <c:v>29.186177787951735</c:v>
                </c:pt>
                <c:pt idx="2926">
                  <c:v>29.196177787949477</c:v>
                </c:pt>
                <c:pt idx="2927">
                  <c:v>29.206177787956822</c:v>
                </c:pt>
                <c:pt idx="2928">
                  <c:v>29.216177787955008</c:v>
                </c:pt>
                <c:pt idx="2929">
                  <c:v>29.226177787953191</c:v>
                </c:pt>
                <c:pt idx="2930">
                  <c:v>29.236177787951377</c:v>
                </c:pt>
                <c:pt idx="2931">
                  <c:v>29.24617778794909</c:v>
                </c:pt>
                <c:pt idx="2932">
                  <c:v>29.256177787956435</c:v>
                </c:pt>
                <c:pt idx="2933">
                  <c:v>29.266177787954621</c:v>
                </c:pt>
                <c:pt idx="2934">
                  <c:v>29.276177787952804</c:v>
                </c:pt>
                <c:pt idx="2935">
                  <c:v>29.286177787950546</c:v>
                </c:pt>
                <c:pt idx="2936">
                  <c:v>29.296177787957891</c:v>
                </c:pt>
                <c:pt idx="2937">
                  <c:v>29.306177787956077</c:v>
                </c:pt>
                <c:pt idx="2938">
                  <c:v>29.31617778795426</c:v>
                </c:pt>
                <c:pt idx="2939">
                  <c:v>29.326177787952002</c:v>
                </c:pt>
                <c:pt idx="2940">
                  <c:v>29.336177787950184</c:v>
                </c:pt>
                <c:pt idx="2941">
                  <c:v>29.346177787957529</c:v>
                </c:pt>
                <c:pt idx="2942">
                  <c:v>29.356177787955716</c:v>
                </c:pt>
                <c:pt idx="2943">
                  <c:v>29.366177787953458</c:v>
                </c:pt>
                <c:pt idx="2944">
                  <c:v>29.37617778795164</c:v>
                </c:pt>
                <c:pt idx="2945">
                  <c:v>29.386177787949826</c:v>
                </c:pt>
                <c:pt idx="2946">
                  <c:v>29.396177787957171</c:v>
                </c:pt>
                <c:pt idx="2947">
                  <c:v>29.406177787955354</c:v>
                </c:pt>
                <c:pt idx="2948">
                  <c:v>29.416177787953071</c:v>
                </c:pt>
                <c:pt idx="2949">
                  <c:v>29.426177787951257</c:v>
                </c:pt>
                <c:pt idx="2950">
                  <c:v>29.43617778794944</c:v>
                </c:pt>
                <c:pt idx="2951">
                  <c:v>29.446177787956785</c:v>
                </c:pt>
                <c:pt idx="2952">
                  <c:v>29.456177787954527</c:v>
                </c:pt>
                <c:pt idx="2953">
                  <c:v>29.466177787952709</c:v>
                </c:pt>
                <c:pt idx="2954">
                  <c:v>29.476177787950895</c:v>
                </c:pt>
                <c:pt idx="2955">
                  <c:v>29.486177787958241</c:v>
                </c:pt>
                <c:pt idx="2956">
                  <c:v>29.496177787955983</c:v>
                </c:pt>
                <c:pt idx="2957">
                  <c:v>29.506177787954165</c:v>
                </c:pt>
                <c:pt idx="2958">
                  <c:v>29.516177787952351</c:v>
                </c:pt>
                <c:pt idx="2959">
                  <c:v>29.526177787950534</c:v>
                </c:pt>
                <c:pt idx="2960">
                  <c:v>29.536177787957435</c:v>
                </c:pt>
                <c:pt idx="2961">
                  <c:v>29.546177787955621</c:v>
                </c:pt>
                <c:pt idx="2962">
                  <c:v>29.556177787953807</c:v>
                </c:pt>
                <c:pt idx="2963">
                  <c:v>29.56617778795199</c:v>
                </c:pt>
                <c:pt idx="2964">
                  <c:v>29.576177787949707</c:v>
                </c:pt>
                <c:pt idx="2965">
                  <c:v>29.586177787957052</c:v>
                </c:pt>
                <c:pt idx="2966">
                  <c:v>29.596177787955234</c:v>
                </c:pt>
                <c:pt idx="2967">
                  <c:v>29.60617778795342</c:v>
                </c:pt>
                <c:pt idx="2968">
                  <c:v>29.616177787951607</c:v>
                </c:pt>
                <c:pt idx="2969">
                  <c:v>29.626177787949345</c:v>
                </c:pt>
                <c:pt idx="2970">
                  <c:v>29.63617778795669</c:v>
                </c:pt>
                <c:pt idx="2971">
                  <c:v>29.646177787954876</c:v>
                </c:pt>
                <c:pt idx="2972">
                  <c:v>29.656177787953059</c:v>
                </c:pt>
                <c:pt idx="2973">
                  <c:v>29.666177787950801</c:v>
                </c:pt>
                <c:pt idx="2974">
                  <c:v>29.676177787958146</c:v>
                </c:pt>
                <c:pt idx="2975">
                  <c:v>29.686177787956332</c:v>
                </c:pt>
                <c:pt idx="2976">
                  <c:v>29.696177787954515</c:v>
                </c:pt>
                <c:pt idx="2977">
                  <c:v>29.706177787952257</c:v>
                </c:pt>
                <c:pt idx="2978">
                  <c:v>29.716177787950439</c:v>
                </c:pt>
                <c:pt idx="2979">
                  <c:v>29.726177787957784</c:v>
                </c:pt>
                <c:pt idx="2980">
                  <c:v>29.73617778795597</c:v>
                </c:pt>
                <c:pt idx="2981">
                  <c:v>29.746177787953687</c:v>
                </c:pt>
                <c:pt idx="2982">
                  <c:v>29.75617778795187</c:v>
                </c:pt>
                <c:pt idx="2983">
                  <c:v>29.766177787950056</c:v>
                </c:pt>
                <c:pt idx="2984">
                  <c:v>29.776177787957401</c:v>
                </c:pt>
                <c:pt idx="2985">
                  <c:v>29.786177787955584</c:v>
                </c:pt>
                <c:pt idx="2986">
                  <c:v>29.796177787953326</c:v>
                </c:pt>
                <c:pt idx="2987">
                  <c:v>29.806177787951512</c:v>
                </c:pt>
                <c:pt idx="2988">
                  <c:v>29.816177787949695</c:v>
                </c:pt>
                <c:pt idx="2989">
                  <c:v>29.82617778795704</c:v>
                </c:pt>
                <c:pt idx="2990">
                  <c:v>29.836177787954782</c:v>
                </c:pt>
                <c:pt idx="2991">
                  <c:v>29.846177787952964</c:v>
                </c:pt>
                <c:pt idx="2992">
                  <c:v>29.85617778795115</c:v>
                </c:pt>
                <c:pt idx="2993">
                  <c:v>29.866177787958495</c:v>
                </c:pt>
                <c:pt idx="2994">
                  <c:v>29.876177787956237</c:v>
                </c:pt>
                <c:pt idx="2995">
                  <c:v>29.88617778795442</c:v>
                </c:pt>
                <c:pt idx="2996">
                  <c:v>29.896177787952606</c:v>
                </c:pt>
                <c:pt idx="2997">
                  <c:v>29.906177787950789</c:v>
                </c:pt>
                <c:pt idx="2998">
                  <c:v>29.916177787957665</c:v>
                </c:pt>
                <c:pt idx="2999">
                  <c:v>29.926177787955851</c:v>
                </c:pt>
                <c:pt idx="3000">
                  <c:v>29.936177787954033</c:v>
                </c:pt>
                <c:pt idx="3001">
                  <c:v>29.94617778795222</c:v>
                </c:pt>
                <c:pt idx="3002">
                  <c:v>29.956177787949962</c:v>
                </c:pt>
                <c:pt idx="3003">
                  <c:v>29.966177787957307</c:v>
                </c:pt>
                <c:pt idx="3004">
                  <c:v>29.976177787955489</c:v>
                </c:pt>
                <c:pt idx="3005">
                  <c:v>29.986177787953675</c:v>
                </c:pt>
                <c:pt idx="3006">
                  <c:v>29.996177787951858</c:v>
                </c:pt>
                <c:pt idx="3007">
                  <c:v>30.0061777879496</c:v>
                </c:pt>
                <c:pt idx="3008">
                  <c:v>30.016177787956945</c:v>
                </c:pt>
                <c:pt idx="3009">
                  <c:v>30.026177787955131</c:v>
                </c:pt>
                <c:pt idx="3010">
                  <c:v>30.036177787953314</c:v>
                </c:pt>
                <c:pt idx="3011">
                  <c:v>30.046177787951056</c:v>
                </c:pt>
                <c:pt idx="3012">
                  <c:v>30.056177787949242</c:v>
                </c:pt>
                <c:pt idx="3013">
                  <c:v>30.066177787956587</c:v>
                </c:pt>
                <c:pt idx="3014">
                  <c:v>30.076177787954769</c:v>
                </c:pt>
                <c:pt idx="3015">
                  <c:v>30.086177787952487</c:v>
                </c:pt>
                <c:pt idx="3016">
                  <c:v>30.096177787950669</c:v>
                </c:pt>
                <c:pt idx="3017">
                  <c:v>30.106177787958014</c:v>
                </c:pt>
                <c:pt idx="3018">
                  <c:v>30.1161777879562</c:v>
                </c:pt>
                <c:pt idx="3019">
                  <c:v>30.126177787953939</c:v>
                </c:pt>
                <c:pt idx="3020">
                  <c:v>30.136177787952125</c:v>
                </c:pt>
                <c:pt idx="3021">
                  <c:v>30.146177787950311</c:v>
                </c:pt>
                <c:pt idx="3022">
                  <c:v>30.156177787957656</c:v>
                </c:pt>
                <c:pt idx="3023">
                  <c:v>30.166177787955839</c:v>
                </c:pt>
                <c:pt idx="3024">
                  <c:v>30.176177787953581</c:v>
                </c:pt>
                <c:pt idx="3025">
                  <c:v>30.186177787951763</c:v>
                </c:pt>
                <c:pt idx="3026">
                  <c:v>30.196177787949949</c:v>
                </c:pt>
                <c:pt idx="3027">
                  <c:v>30.206177787957294</c:v>
                </c:pt>
                <c:pt idx="3028">
                  <c:v>30.216177787955036</c:v>
                </c:pt>
                <c:pt idx="3029">
                  <c:v>30.226177787953219</c:v>
                </c:pt>
                <c:pt idx="3030">
                  <c:v>30.236177787951405</c:v>
                </c:pt>
                <c:pt idx="3031">
                  <c:v>30.246177787949588</c:v>
                </c:pt>
                <c:pt idx="3032">
                  <c:v>30.256177787956464</c:v>
                </c:pt>
                <c:pt idx="3033">
                  <c:v>30.26617778795465</c:v>
                </c:pt>
                <c:pt idx="3034">
                  <c:v>30.276177787952836</c:v>
                </c:pt>
                <c:pt idx="3035">
                  <c:v>30.286177787951019</c:v>
                </c:pt>
                <c:pt idx="3036">
                  <c:v>30.296177787957919</c:v>
                </c:pt>
                <c:pt idx="3037">
                  <c:v>30.305960174575727</c:v>
                </c:pt>
                <c:pt idx="3038">
                  <c:v>30.315960174579196</c:v>
                </c:pt>
                <c:pt idx="3039">
                  <c:v>30.325960174573936</c:v>
                </c:pt>
                <c:pt idx="3040">
                  <c:v>30.335960174578258</c:v>
                </c:pt>
                <c:pt idx="3041">
                  <c:v>30.345960174572166</c:v>
                </c:pt>
                <c:pt idx="3042">
                  <c:v>30.35596017457646</c:v>
                </c:pt>
                <c:pt idx="3043">
                  <c:v>30.3659601745712</c:v>
                </c:pt>
                <c:pt idx="3044">
                  <c:v>30.37596017457469</c:v>
                </c:pt>
                <c:pt idx="3045">
                  <c:v>30.385960174578528</c:v>
                </c:pt>
                <c:pt idx="3046">
                  <c:v>30.395960174573723</c:v>
                </c:pt>
                <c:pt idx="3047">
                  <c:v>30.405960174577192</c:v>
                </c:pt>
                <c:pt idx="3048">
                  <c:v>30.415960174571929</c:v>
                </c:pt>
                <c:pt idx="3049">
                  <c:v>30.425960174575422</c:v>
                </c:pt>
                <c:pt idx="3050">
                  <c:v>30.435960174579261</c:v>
                </c:pt>
                <c:pt idx="3051">
                  <c:v>30.445960174574456</c:v>
                </c:pt>
                <c:pt idx="3052">
                  <c:v>30.455960174577466</c:v>
                </c:pt>
                <c:pt idx="3053">
                  <c:v>30.465960174572686</c:v>
                </c:pt>
                <c:pt idx="3054">
                  <c:v>30.475960174576979</c:v>
                </c:pt>
                <c:pt idx="3055">
                  <c:v>30.485960174579994</c:v>
                </c:pt>
                <c:pt idx="3056">
                  <c:v>30.495960174575185</c:v>
                </c:pt>
                <c:pt idx="3057">
                  <c:v>30.505960174578199</c:v>
                </c:pt>
                <c:pt idx="3058">
                  <c:v>30.515960174573419</c:v>
                </c:pt>
                <c:pt idx="3059">
                  <c:v>30.525960174577257</c:v>
                </c:pt>
                <c:pt idx="3060">
                  <c:v>30.535960174572452</c:v>
                </c:pt>
                <c:pt idx="3061">
                  <c:v>30.545960174575917</c:v>
                </c:pt>
                <c:pt idx="3062">
                  <c:v>30.555960174579784</c:v>
                </c:pt>
                <c:pt idx="3063">
                  <c:v>30.565960174574148</c:v>
                </c:pt>
                <c:pt idx="3064">
                  <c:v>30.575960174577986</c:v>
                </c:pt>
                <c:pt idx="3065">
                  <c:v>30.585960174573181</c:v>
                </c:pt>
                <c:pt idx="3066">
                  <c:v>30.595960174576195</c:v>
                </c:pt>
                <c:pt idx="3067">
                  <c:v>30.605960174571415</c:v>
                </c:pt>
                <c:pt idx="3068">
                  <c:v>30.615960174575253</c:v>
                </c:pt>
                <c:pt idx="3069">
                  <c:v>30.625960174578719</c:v>
                </c:pt>
                <c:pt idx="3070">
                  <c:v>30.635960174573913</c:v>
                </c:pt>
                <c:pt idx="3071">
                  <c:v>30.645960174576949</c:v>
                </c:pt>
                <c:pt idx="3072">
                  <c:v>30.655960174572144</c:v>
                </c:pt>
                <c:pt idx="3073">
                  <c:v>30.665960174575982</c:v>
                </c:pt>
                <c:pt idx="3074">
                  <c:v>30.675960174579451</c:v>
                </c:pt>
                <c:pt idx="3075">
                  <c:v>30.685960174574188</c:v>
                </c:pt>
                <c:pt idx="3076">
                  <c:v>30.695960174578513</c:v>
                </c:pt>
                <c:pt idx="3077">
                  <c:v>30.705960174572876</c:v>
                </c:pt>
                <c:pt idx="3078">
                  <c:v>30.715960174576715</c:v>
                </c:pt>
                <c:pt idx="3079">
                  <c:v>30.72596017458018</c:v>
                </c:pt>
                <c:pt idx="3080">
                  <c:v>30.735960174574945</c:v>
                </c:pt>
                <c:pt idx="3081">
                  <c:v>30.745960174579238</c:v>
                </c:pt>
                <c:pt idx="3082">
                  <c:v>30.755960174573978</c:v>
                </c:pt>
                <c:pt idx="3083">
                  <c:v>30.765960174577444</c:v>
                </c:pt>
                <c:pt idx="3084">
                  <c:v>30.775960174572663</c:v>
                </c:pt>
                <c:pt idx="3085">
                  <c:v>30.785960174575678</c:v>
                </c:pt>
                <c:pt idx="3086">
                  <c:v>30.795960174579971</c:v>
                </c:pt>
                <c:pt idx="3087">
                  <c:v>30.805960174574711</c:v>
                </c:pt>
                <c:pt idx="3088">
                  <c:v>30.815960174578176</c:v>
                </c:pt>
                <c:pt idx="3089">
                  <c:v>30.825960174572941</c:v>
                </c:pt>
                <c:pt idx="3090">
                  <c:v>30.835960174577234</c:v>
                </c:pt>
                <c:pt idx="3091">
                  <c:v>30.845960174571143</c:v>
                </c:pt>
                <c:pt idx="3092">
                  <c:v>30.855960174575436</c:v>
                </c:pt>
                <c:pt idx="3093">
                  <c:v>30.86596017457893</c:v>
                </c:pt>
                <c:pt idx="3094">
                  <c:v>30.87596017457367</c:v>
                </c:pt>
                <c:pt idx="3095">
                  <c:v>30.885960174577963</c:v>
                </c:pt>
                <c:pt idx="3096">
                  <c:v>30.8959601745727</c:v>
                </c:pt>
                <c:pt idx="3097">
                  <c:v>30.905960174576169</c:v>
                </c:pt>
                <c:pt idx="3098">
                  <c:v>30.915960174580036</c:v>
                </c:pt>
                <c:pt idx="3099">
                  <c:v>30.925960174574399</c:v>
                </c:pt>
                <c:pt idx="3100">
                  <c:v>30.935960174578693</c:v>
                </c:pt>
                <c:pt idx="3101">
                  <c:v>30.945960174573433</c:v>
                </c:pt>
                <c:pt idx="3102">
                  <c:v>30.955960174576926</c:v>
                </c:pt>
                <c:pt idx="3103">
                  <c:v>30.965960174571663</c:v>
                </c:pt>
                <c:pt idx="3104">
                  <c:v>30.975960174575956</c:v>
                </c:pt>
                <c:pt idx="3105">
                  <c:v>30.98596017457897</c:v>
                </c:pt>
                <c:pt idx="3106">
                  <c:v>30.995960174574165</c:v>
                </c:pt>
                <c:pt idx="3107">
                  <c:v>31.005960174577201</c:v>
                </c:pt>
                <c:pt idx="3108">
                  <c:v>31.015960174572395</c:v>
                </c:pt>
                <c:pt idx="3109">
                  <c:v>31.025960174576689</c:v>
                </c:pt>
                <c:pt idx="3110">
                  <c:v>31.035960174579699</c:v>
                </c:pt>
                <c:pt idx="3111">
                  <c:v>31.045960174574919</c:v>
                </c:pt>
                <c:pt idx="3112">
                  <c:v>31.055960174578757</c:v>
                </c:pt>
                <c:pt idx="3113">
                  <c:v>31.065960174573124</c:v>
                </c:pt>
                <c:pt idx="3114">
                  <c:v>31.075960174576963</c:v>
                </c:pt>
                <c:pt idx="3115">
                  <c:v>31.085960174572154</c:v>
                </c:pt>
                <c:pt idx="3116">
                  <c:v>31.095960174575648</c:v>
                </c:pt>
                <c:pt idx="3117">
                  <c:v>31.105960174579486</c:v>
                </c:pt>
                <c:pt idx="3118">
                  <c:v>31.115960174574681</c:v>
                </c:pt>
                <c:pt idx="3119">
                  <c:v>31.125960174577692</c:v>
                </c:pt>
                <c:pt idx="3120">
                  <c:v>31.135960174572912</c:v>
                </c:pt>
                <c:pt idx="3121">
                  <c:v>31.145960174575926</c:v>
                </c:pt>
                <c:pt idx="3122">
                  <c:v>31.155960174580219</c:v>
                </c:pt>
                <c:pt idx="3123">
                  <c:v>31.16596017457541</c:v>
                </c:pt>
                <c:pt idx="3124">
                  <c:v>31.175960174578424</c:v>
                </c:pt>
                <c:pt idx="3125">
                  <c:v>31.185960174573644</c:v>
                </c:pt>
                <c:pt idx="3126">
                  <c:v>31.195960174577483</c:v>
                </c:pt>
                <c:pt idx="3127">
                  <c:v>31.205960174571846</c:v>
                </c:pt>
                <c:pt idx="3128">
                  <c:v>31.215960174575685</c:v>
                </c:pt>
                <c:pt idx="3129">
                  <c:v>31.225960174579178</c:v>
                </c:pt>
                <c:pt idx="3130">
                  <c:v>31.235960174573915</c:v>
                </c:pt>
                <c:pt idx="3131">
                  <c:v>31.245960174578208</c:v>
                </c:pt>
                <c:pt idx="3132">
                  <c:v>31.255960174572575</c:v>
                </c:pt>
                <c:pt idx="3133">
                  <c:v>31.265960174576414</c:v>
                </c:pt>
                <c:pt idx="3134">
                  <c:v>31.275960174571633</c:v>
                </c:pt>
                <c:pt idx="3135">
                  <c:v>31.285960174574644</c:v>
                </c:pt>
                <c:pt idx="3136">
                  <c:v>31.295960174578937</c:v>
                </c:pt>
                <c:pt idx="3137">
                  <c:v>31.305960174573677</c:v>
                </c:pt>
                <c:pt idx="3138">
                  <c:v>31.315960174577167</c:v>
                </c:pt>
                <c:pt idx="3139">
                  <c:v>31.325960174571907</c:v>
                </c:pt>
                <c:pt idx="3140">
                  <c:v>31.335960174576201</c:v>
                </c:pt>
                <c:pt idx="3141">
                  <c:v>31.34596017457967</c:v>
                </c:pt>
                <c:pt idx="3142">
                  <c:v>31.355960174574406</c:v>
                </c:pt>
                <c:pt idx="3143">
                  <c:v>31.3659601745779</c:v>
                </c:pt>
                <c:pt idx="3144">
                  <c:v>31.37596017457264</c:v>
                </c:pt>
                <c:pt idx="3145">
                  <c:v>31.385960174576933</c:v>
                </c:pt>
                <c:pt idx="3146">
                  <c:v>31.395960174579944</c:v>
                </c:pt>
                <c:pt idx="3147">
                  <c:v>31.405960174575164</c:v>
                </c:pt>
                <c:pt idx="3148">
                  <c:v>31.415960174579457</c:v>
                </c:pt>
                <c:pt idx="3149">
                  <c:v>31.425960174573365</c:v>
                </c:pt>
                <c:pt idx="3150">
                  <c:v>31.435960174577659</c:v>
                </c:pt>
                <c:pt idx="3151">
                  <c:v>31.445960174572399</c:v>
                </c:pt>
                <c:pt idx="3152">
                  <c:v>31.455960174575893</c:v>
                </c:pt>
                <c:pt idx="3153">
                  <c:v>31.465960174579731</c:v>
                </c:pt>
                <c:pt idx="3154">
                  <c:v>31.475960174574094</c:v>
                </c:pt>
                <c:pt idx="3155">
                  <c:v>31.485960174578388</c:v>
                </c:pt>
                <c:pt idx="3156">
                  <c:v>31.495960174573153</c:v>
                </c:pt>
                <c:pt idx="3157">
                  <c:v>31.505960174576618</c:v>
                </c:pt>
                <c:pt idx="3158">
                  <c:v>31.515960174571358</c:v>
                </c:pt>
                <c:pt idx="3159">
                  <c:v>31.525960174575651</c:v>
                </c:pt>
                <c:pt idx="3160">
                  <c:v>31.535960174578666</c:v>
                </c:pt>
                <c:pt idx="3161">
                  <c:v>31.545960174573885</c:v>
                </c:pt>
                <c:pt idx="3162">
                  <c:v>31.55596017457772</c:v>
                </c:pt>
                <c:pt idx="3163">
                  <c:v>31.565960174572087</c:v>
                </c:pt>
                <c:pt idx="3164">
                  <c:v>31.57596017457638</c:v>
                </c:pt>
                <c:pt idx="3165">
                  <c:v>31.585960174579416</c:v>
                </c:pt>
                <c:pt idx="3166">
                  <c:v>31.595960174574611</c:v>
                </c:pt>
                <c:pt idx="3167">
                  <c:v>31.605960174578449</c:v>
                </c:pt>
                <c:pt idx="3168">
                  <c:v>31.615960174572812</c:v>
                </c:pt>
                <c:pt idx="3169">
                  <c:v>31.625960174576651</c:v>
                </c:pt>
                <c:pt idx="3170">
                  <c:v>31.635960174571871</c:v>
                </c:pt>
                <c:pt idx="3171">
                  <c:v>31.64596017457534</c:v>
                </c:pt>
                <c:pt idx="3172">
                  <c:v>31.655960174579178</c:v>
                </c:pt>
                <c:pt idx="3173">
                  <c:v>31.665960174574373</c:v>
                </c:pt>
                <c:pt idx="3174">
                  <c:v>31.675960174577408</c:v>
                </c:pt>
                <c:pt idx="3175">
                  <c:v>31.685960174572603</c:v>
                </c:pt>
                <c:pt idx="3176">
                  <c:v>31.695960174575614</c:v>
                </c:pt>
                <c:pt idx="3177">
                  <c:v>31.705960174579907</c:v>
                </c:pt>
                <c:pt idx="3178">
                  <c:v>31.715960174575127</c:v>
                </c:pt>
                <c:pt idx="3179">
                  <c:v>31.725960174578141</c:v>
                </c:pt>
                <c:pt idx="3180">
                  <c:v>31.735960174573336</c:v>
                </c:pt>
                <c:pt idx="3181">
                  <c:v>31.745960174577171</c:v>
                </c:pt>
                <c:pt idx="3182">
                  <c:v>31.755960174571538</c:v>
                </c:pt>
                <c:pt idx="3183">
                  <c:v>31.765960174575405</c:v>
                </c:pt>
                <c:pt idx="3184">
                  <c:v>31.775960174579698</c:v>
                </c:pt>
                <c:pt idx="3185">
                  <c:v>31.785960174573606</c:v>
                </c:pt>
                <c:pt idx="3186">
                  <c:v>31.7959601745779</c:v>
                </c:pt>
                <c:pt idx="3187">
                  <c:v>31.805960174573119</c:v>
                </c:pt>
                <c:pt idx="3188">
                  <c:v>31.815960174576134</c:v>
                </c:pt>
                <c:pt idx="3189">
                  <c:v>31.825960174571325</c:v>
                </c:pt>
                <c:pt idx="3190">
                  <c:v>31.835960174574339</c:v>
                </c:pt>
                <c:pt idx="3191">
                  <c:v>31.845960174578632</c:v>
                </c:pt>
                <c:pt idx="3192">
                  <c:v>31.855960174573397</c:v>
                </c:pt>
                <c:pt idx="3193">
                  <c:v>31.865960174576863</c:v>
                </c:pt>
                <c:pt idx="3194">
                  <c:v>31.875960174572057</c:v>
                </c:pt>
                <c:pt idx="3195">
                  <c:v>31.885960174575896</c:v>
                </c:pt>
                <c:pt idx="3196">
                  <c:v>31.89596017457939</c:v>
                </c:pt>
                <c:pt idx="3197">
                  <c:v>31.905960174574126</c:v>
                </c:pt>
                <c:pt idx="3198">
                  <c:v>31.915960174577595</c:v>
                </c:pt>
                <c:pt idx="3199">
                  <c:v>31.925960174572335</c:v>
                </c:pt>
                <c:pt idx="3200">
                  <c:v>31.935960174576628</c:v>
                </c:pt>
                <c:pt idx="3201">
                  <c:v>31.945960174579664</c:v>
                </c:pt>
                <c:pt idx="3202">
                  <c:v>31.955960174574859</c:v>
                </c:pt>
                <c:pt idx="3203">
                  <c:v>31.965960174579152</c:v>
                </c:pt>
                <c:pt idx="3204">
                  <c:v>31.975960174573061</c:v>
                </c:pt>
                <c:pt idx="3205">
                  <c:v>31.985960174577382</c:v>
                </c:pt>
                <c:pt idx="3206">
                  <c:v>31.995960174572122</c:v>
                </c:pt>
                <c:pt idx="3207">
                  <c:v>32.005960174575591</c:v>
                </c:pt>
                <c:pt idx="3208">
                  <c:v>32.015960174579426</c:v>
                </c:pt>
                <c:pt idx="3209">
                  <c:v>32.025960174574621</c:v>
                </c:pt>
                <c:pt idx="3210">
                  <c:v>32.035960174578115</c:v>
                </c:pt>
                <c:pt idx="3211">
                  <c:v>32.045960174572855</c:v>
                </c:pt>
                <c:pt idx="3212">
                  <c:v>32.05596017457632</c:v>
                </c:pt>
                <c:pt idx="3213">
                  <c:v>32.065960174580162</c:v>
                </c:pt>
                <c:pt idx="3214">
                  <c:v>32.075960174575378</c:v>
                </c:pt>
                <c:pt idx="3215">
                  <c:v>32.085960174578389</c:v>
                </c:pt>
                <c:pt idx="3216">
                  <c:v>32.095960174573584</c:v>
                </c:pt>
                <c:pt idx="3217">
                  <c:v>32.105960174577881</c:v>
                </c:pt>
                <c:pt idx="3218">
                  <c:v>32.115960174571789</c:v>
                </c:pt>
                <c:pt idx="3219">
                  <c:v>32.125960174576107</c:v>
                </c:pt>
                <c:pt idx="3220">
                  <c:v>32.135960174579125</c:v>
                </c:pt>
                <c:pt idx="3221">
                  <c:v>32.14596017457432</c:v>
                </c:pt>
                <c:pt idx="3222">
                  <c:v>32.155960174578155</c:v>
                </c:pt>
                <c:pt idx="3223">
                  <c:v>32.165960174573371</c:v>
                </c:pt>
                <c:pt idx="3224">
                  <c:v>32.175960174576389</c:v>
                </c:pt>
                <c:pt idx="3225">
                  <c:v>32.185960174571584</c:v>
                </c:pt>
                <c:pt idx="3226">
                  <c:v>32.195960174575049</c:v>
                </c:pt>
                <c:pt idx="3227">
                  <c:v>32.205960174578884</c:v>
                </c:pt>
                <c:pt idx="3228">
                  <c:v>32.215960174574107</c:v>
                </c:pt>
                <c:pt idx="3229">
                  <c:v>32.225960174577118</c:v>
                </c:pt>
                <c:pt idx="3230">
                  <c:v>32.235960174572313</c:v>
                </c:pt>
                <c:pt idx="3231">
                  <c:v>32.245960174576147</c:v>
                </c:pt>
                <c:pt idx="3232">
                  <c:v>32.255960174579641</c:v>
                </c:pt>
                <c:pt idx="3233">
                  <c:v>32.265960174574381</c:v>
                </c:pt>
                <c:pt idx="3234">
                  <c:v>32.275960174577847</c:v>
                </c:pt>
                <c:pt idx="3235">
                  <c:v>32.285960174573042</c:v>
                </c:pt>
                <c:pt idx="3236">
                  <c:v>32.295960174576884</c:v>
                </c:pt>
                <c:pt idx="3237">
                  <c:v>32.30596017458037</c:v>
                </c:pt>
                <c:pt idx="3238">
                  <c:v>32.31596017457511</c:v>
                </c:pt>
                <c:pt idx="3239">
                  <c:v>32.325960174579407</c:v>
                </c:pt>
                <c:pt idx="3240">
                  <c:v>32.335960174573316</c:v>
                </c:pt>
                <c:pt idx="3241">
                  <c:v>32.345960174577641</c:v>
                </c:pt>
                <c:pt idx="3242">
                  <c:v>32.355960174572836</c:v>
                </c:pt>
                <c:pt idx="3243">
                  <c:v>32.365960174575847</c:v>
                </c:pt>
                <c:pt idx="3244">
                  <c:v>32.375960174580136</c:v>
                </c:pt>
                <c:pt idx="3245">
                  <c:v>32.385960174574876</c:v>
                </c:pt>
                <c:pt idx="3246">
                  <c:v>32.39596017457837</c:v>
                </c:pt>
                <c:pt idx="3247">
                  <c:v>32.40596017457311</c:v>
                </c:pt>
                <c:pt idx="3248">
                  <c:v>32.415960174576576</c:v>
                </c:pt>
                <c:pt idx="3249">
                  <c:v>32.42596017457177</c:v>
                </c:pt>
                <c:pt idx="3250">
                  <c:v>32.435960174575641</c:v>
                </c:pt>
                <c:pt idx="3251">
                  <c:v>32.445960174579106</c:v>
                </c:pt>
                <c:pt idx="3252">
                  <c:v>32.455960174573846</c:v>
                </c:pt>
                <c:pt idx="3253">
                  <c:v>32.465960174578136</c:v>
                </c:pt>
                <c:pt idx="3254">
                  <c:v>32.475960174572045</c:v>
                </c:pt>
                <c:pt idx="3255">
                  <c:v>32.48596017457637</c:v>
                </c:pt>
                <c:pt idx="3256">
                  <c:v>32.49596017457111</c:v>
                </c:pt>
                <c:pt idx="3257">
                  <c:v>32.505960174574575</c:v>
                </c:pt>
                <c:pt idx="3258">
                  <c:v>32.515960174578865</c:v>
                </c:pt>
                <c:pt idx="3259">
                  <c:v>32.525960174573633</c:v>
                </c:pt>
                <c:pt idx="3260">
                  <c:v>32.535960174577099</c:v>
                </c:pt>
                <c:pt idx="3261">
                  <c:v>32.545960174571839</c:v>
                </c:pt>
                <c:pt idx="3262">
                  <c:v>32.555960174575304</c:v>
                </c:pt>
                <c:pt idx="3263">
                  <c:v>32.565960174579146</c:v>
                </c:pt>
                <c:pt idx="3264">
                  <c:v>32.575960174574362</c:v>
                </c:pt>
                <c:pt idx="3265">
                  <c:v>32.585960174577828</c:v>
                </c:pt>
                <c:pt idx="3266">
                  <c:v>32.595960174572568</c:v>
                </c:pt>
                <c:pt idx="3267">
                  <c:v>32.605960174576865</c:v>
                </c:pt>
                <c:pt idx="3268">
                  <c:v>32.615960174579875</c:v>
                </c:pt>
                <c:pt idx="3269">
                  <c:v>32.625960174575098</c:v>
                </c:pt>
                <c:pt idx="3270">
                  <c:v>32.635960174578109</c:v>
                </c:pt>
                <c:pt idx="3271">
                  <c:v>32.645960174573304</c:v>
                </c:pt>
                <c:pt idx="3272">
                  <c:v>32.655960174577622</c:v>
                </c:pt>
                <c:pt idx="3273">
                  <c:v>32.665960174572362</c:v>
                </c:pt>
                <c:pt idx="3274">
                  <c:v>32.675960174575827</c:v>
                </c:pt>
                <c:pt idx="3275">
                  <c:v>32.68596017457967</c:v>
                </c:pt>
                <c:pt idx="3276">
                  <c:v>32.695960174574033</c:v>
                </c:pt>
                <c:pt idx="3277">
                  <c:v>32.705960174577868</c:v>
                </c:pt>
                <c:pt idx="3278">
                  <c:v>32.715960174573091</c:v>
                </c:pt>
                <c:pt idx="3279">
                  <c:v>32.725960174576102</c:v>
                </c:pt>
                <c:pt idx="3280">
                  <c:v>32.735960174571296</c:v>
                </c:pt>
                <c:pt idx="3281">
                  <c:v>32.745960174575622</c:v>
                </c:pt>
                <c:pt idx="3282">
                  <c:v>32.755960174578632</c:v>
                </c:pt>
                <c:pt idx="3283">
                  <c:v>32.765960174573827</c:v>
                </c:pt>
                <c:pt idx="3284">
                  <c:v>32.775960174576838</c:v>
                </c:pt>
                <c:pt idx="3285">
                  <c:v>32.785960174572025</c:v>
                </c:pt>
                <c:pt idx="3286">
                  <c:v>32.795960174575868</c:v>
                </c:pt>
                <c:pt idx="3287">
                  <c:v>32.805960174579361</c:v>
                </c:pt>
                <c:pt idx="3288">
                  <c:v>32.815960174574556</c:v>
                </c:pt>
                <c:pt idx="3289">
                  <c:v>32.825960174578398</c:v>
                </c:pt>
                <c:pt idx="3290">
                  <c:v>32.835960174572783</c:v>
                </c:pt>
                <c:pt idx="3291">
                  <c:v>32.845960174576625</c:v>
                </c:pt>
                <c:pt idx="3292">
                  <c:v>32.85596017457182</c:v>
                </c:pt>
                <c:pt idx="3293">
                  <c:v>32.86596017457483</c:v>
                </c:pt>
                <c:pt idx="3294">
                  <c:v>32.87596017457912</c:v>
                </c:pt>
                <c:pt idx="3295">
                  <c:v>32.885960174574343</c:v>
                </c:pt>
                <c:pt idx="3296">
                  <c:v>32.895960174577354</c:v>
                </c:pt>
                <c:pt idx="3297">
                  <c:v>32.905960174572542</c:v>
                </c:pt>
                <c:pt idx="3298">
                  <c:v>32.915960174575559</c:v>
                </c:pt>
                <c:pt idx="3299">
                  <c:v>32.925960174579878</c:v>
                </c:pt>
                <c:pt idx="3300">
                  <c:v>32.935960174574618</c:v>
                </c:pt>
                <c:pt idx="3301">
                  <c:v>32.945960174578083</c:v>
                </c:pt>
                <c:pt idx="3302">
                  <c:v>32.955960174572823</c:v>
                </c:pt>
                <c:pt idx="3303">
                  <c:v>32.965960174577113</c:v>
                </c:pt>
                <c:pt idx="3304">
                  <c:v>32.975960174571505</c:v>
                </c:pt>
                <c:pt idx="3305">
                  <c:v>32.985960174575347</c:v>
                </c:pt>
                <c:pt idx="3306">
                  <c:v>32.995960174578812</c:v>
                </c:pt>
                <c:pt idx="3307">
                  <c:v>33.005960174573552</c:v>
                </c:pt>
                <c:pt idx="3308">
                  <c:v>33.01596017457787</c:v>
                </c:pt>
                <c:pt idx="3309">
                  <c:v>33.02596017457261</c:v>
                </c:pt>
                <c:pt idx="3310">
                  <c:v>33.035960174576076</c:v>
                </c:pt>
                <c:pt idx="3311">
                  <c:v>33.045960174580365</c:v>
                </c:pt>
                <c:pt idx="3312">
                  <c:v>33.055960174574274</c:v>
                </c:pt>
                <c:pt idx="3313">
                  <c:v>33.065960174578599</c:v>
                </c:pt>
                <c:pt idx="3314">
                  <c:v>33.075960174573339</c:v>
                </c:pt>
                <c:pt idx="3315">
                  <c:v>33.085960174576805</c:v>
                </c:pt>
                <c:pt idx="3316">
                  <c:v>33.095960174571537</c:v>
                </c:pt>
                <c:pt idx="3317">
                  <c:v>33.105960174575834</c:v>
                </c:pt>
                <c:pt idx="3318">
                  <c:v>33.115960174578873</c:v>
                </c:pt>
                <c:pt idx="3319">
                  <c:v>33.125960174574068</c:v>
                </c:pt>
                <c:pt idx="3320">
                  <c:v>33.135960174577527</c:v>
                </c:pt>
                <c:pt idx="3321">
                  <c:v>33.145960174572267</c:v>
                </c:pt>
                <c:pt idx="3322">
                  <c:v>33.155960174576592</c:v>
                </c:pt>
                <c:pt idx="3323">
                  <c:v>33.165960174579602</c:v>
                </c:pt>
                <c:pt idx="3324">
                  <c:v>33.17596017457479</c:v>
                </c:pt>
                <c:pt idx="3325">
                  <c:v>33.185960174578632</c:v>
                </c:pt>
                <c:pt idx="3326">
                  <c:v>33.195960174573003</c:v>
                </c:pt>
                <c:pt idx="3327">
                  <c:v>33.205960174576866</c:v>
                </c:pt>
                <c:pt idx="3328">
                  <c:v>33.215960174572061</c:v>
                </c:pt>
                <c:pt idx="3329">
                  <c:v>33.225960174575519</c:v>
                </c:pt>
                <c:pt idx="3330">
                  <c:v>33.235960174579361</c:v>
                </c:pt>
                <c:pt idx="3331">
                  <c:v>33.245960174574584</c:v>
                </c:pt>
                <c:pt idx="3332">
                  <c:v>33.255960174577595</c:v>
                </c:pt>
                <c:pt idx="3333">
                  <c:v>33.265960174572783</c:v>
                </c:pt>
                <c:pt idx="3334">
                  <c:v>33.2759601745758</c:v>
                </c:pt>
                <c:pt idx="3335">
                  <c:v>33.28596017458009</c:v>
                </c:pt>
                <c:pt idx="3336">
                  <c:v>33.295960174575313</c:v>
                </c:pt>
                <c:pt idx="3337">
                  <c:v>33.305960174578324</c:v>
                </c:pt>
                <c:pt idx="3338">
                  <c:v>33.315960174573512</c:v>
                </c:pt>
                <c:pt idx="3339">
                  <c:v>33.325960174577354</c:v>
                </c:pt>
                <c:pt idx="3340">
                  <c:v>33.335960174571746</c:v>
                </c:pt>
                <c:pt idx="3341">
                  <c:v>33.345960174575588</c:v>
                </c:pt>
                <c:pt idx="3342">
                  <c:v>33.355960174579053</c:v>
                </c:pt>
                <c:pt idx="3343">
                  <c:v>33.365960174574241</c:v>
                </c:pt>
                <c:pt idx="3344">
                  <c:v>33.375960174578083</c:v>
                </c:pt>
                <c:pt idx="3345">
                  <c:v>33.385960174573299</c:v>
                </c:pt>
                <c:pt idx="3346">
                  <c:v>33.395960174576317</c:v>
                </c:pt>
                <c:pt idx="3347">
                  <c:v>33.405960174571504</c:v>
                </c:pt>
                <c:pt idx="3348">
                  <c:v>33.415960174574515</c:v>
                </c:pt>
                <c:pt idx="3349">
                  <c:v>33.42596017457884</c:v>
                </c:pt>
                <c:pt idx="3350">
                  <c:v>33.43596017457358</c:v>
                </c:pt>
                <c:pt idx="3351">
                  <c:v>33.445960174577039</c:v>
                </c:pt>
                <c:pt idx="3352">
                  <c:v>33.455960174572233</c:v>
                </c:pt>
                <c:pt idx="3353">
                  <c:v>33.465960174576075</c:v>
                </c:pt>
                <c:pt idx="3354">
                  <c:v>33.475960174579569</c:v>
                </c:pt>
                <c:pt idx="3355">
                  <c:v>33.485960174574309</c:v>
                </c:pt>
                <c:pt idx="3356">
                  <c:v>33.491115507343309</c:v>
                </c:pt>
                <c:pt idx="3357">
                  <c:v>33.501115507345958</c:v>
                </c:pt>
                <c:pt idx="3358">
                  <c:v>33.511115507339873</c:v>
                </c:pt>
                <c:pt idx="3359">
                  <c:v>33.521115507342564</c:v>
                </c:pt>
                <c:pt idx="3360">
                  <c:v>33.531115507344616</c:v>
                </c:pt>
                <c:pt idx="3361">
                  <c:v>33.5411155073473</c:v>
                </c:pt>
                <c:pt idx="3362">
                  <c:v>33.551115507341216</c:v>
                </c:pt>
                <c:pt idx="3363">
                  <c:v>33.561115507343864</c:v>
                </c:pt>
                <c:pt idx="3364">
                  <c:v>33.571115507346548</c:v>
                </c:pt>
                <c:pt idx="3365">
                  <c:v>33.581115507340463</c:v>
                </c:pt>
                <c:pt idx="3366">
                  <c:v>33.591115507343112</c:v>
                </c:pt>
                <c:pt idx="3367">
                  <c:v>33.601115507345206</c:v>
                </c:pt>
                <c:pt idx="3368">
                  <c:v>33.611115507339719</c:v>
                </c:pt>
                <c:pt idx="3369">
                  <c:v>33.621115507342367</c:v>
                </c:pt>
                <c:pt idx="3370">
                  <c:v>33.631115507344454</c:v>
                </c:pt>
                <c:pt idx="3371">
                  <c:v>33.641115507347102</c:v>
                </c:pt>
                <c:pt idx="3372">
                  <c:v>33.651115507341018</c:v>
                </c:pt>
                <c:pt idx="3373">
                  <c:v>33.661115507343702</c:v>
                </c:pt>
                <c:pt idx="3374">
                  <c:v>33.67111550734635</c:v>
                </c:pt>
                <c:pt idx="3375">
                  <c:v>33.681115507340273</c:v>
                </c:pt>
                <c:pt idx="3376">
                  <c:v>33.691115507342957</c:v>
                </c:pt>
                <c:pt idx="3377">
                  <c:v>33.701115507345008</c:v>
                </c:pt>
                <c:pt idx="3378">
                  <c:v>33.711115507339521</c:v>
                </c:pt>
                <c:pt idx="3379">
                  <c:v>33.721115507341608</c:v>
                </c:pt>
                <c:pt idx="3380">
                  <c:v>33.731115507344256</c:v>
                </c:pt>
                <c:pt idx="3381">
                  <c:v>33.741115507346201</c:v>
                </c:pt>
                <c:pt idx="3382">
                  <c:v>33.751115507340856</c:v>
                </c:pt>
                <c:pt idx="3383">
                  <c:v>33.761115507343504</c:v>
                </c:pt>
                <c:pt idx="3384">
                  <c:v>33.771115507344852</c:v>
                </c:pt>
                <c:pt idx="3385">
                  <c:v>33.781115507340111</c:v>
                </c:pt>
                <c:pt idx="3386">
                  <c:v>33.791115507342759</c:v>
                </c:pt>
                <c:pt idx="3387">
                  <c:v>33.801115507344107</c:v>
                </c:pt>
                <c:pt idx="3388">
                  <c:v>33.811115507346791</c:v>
                </c:pt>
                <c:pt idx="3389">
                  <c:v>33.821115507340672</c:v>
                </c:pt>
                <c:pt idx="3390">
                  <c:v>33.831115507343355</c:v>
                </c:pt>
                <c:pt idx="3391">
                  <c:v>33.841115507345407</c:v>
                </c:pt>
                <c:pt idx="3392">
                  <c:v>33.851115507339919</c:v>
                </c:pt>
                <c:pt idx="3393">
                  <c:v>33.861115507342603</c:v>
                </c:pt>
                <c:pt idx="3394">
                  <c:v>33.871115507344655</c:v>
                </c:pt>
                <c:pt idx="3395">
                  <c:v>33.881115507347339</c:v>
                </c:pt>
                <c:pt idx="3396">
                  <c:v>33.891115507341262</c:v>
                </c:pt>
                <c:pt idx="3397">
                  <c:v>33.90111550734391</c:v>
                </c:pt>
                <c:pt idx="3398">
                  <c:v>33.911115507345997</c:v>
                </c:pt>
                <c:pt idx="3399">
                  <c:v>33.92111550734051</c:v>
                </c:pt>
                <c:pt idx="3400">
                  <c:v>33.931115507343158</c:v>
                </c:pt>
                <c:pt idx="3401">
                  <c:v>33.941115507345245</c:v>
                </c:pt>
                <c:pt idx="3402">
                  <c:v>33.951115507339757</c:v>
                </c:pt>
                <c:pt idx="3403">
                  <c:v>33.961115507341809</c:v>
                </c:pt>
                <c:pt idx="3404">
                  <c:v>33.9711155073445</c:v>
                </c:pt>
                <c:pt idx="3405">
                  <c:v>33.981115507347184</c:v>
                </c:pt>
                <c:pt idx="3406">
                  <c:v>33.991115507341064</c:v>
                </c:pt>
                <c:pt idx="3407">
                  <c:v>34.001115507343748</c:v>
                </c:pt>
                <c:pt idx="3408">
                  <c:v>34.011115507345799</c:v>
                </c:pt>
                <c:pt idx="3409">
                  <c:v>34.021115507340312</c:v>
                </c:pt>
                <c:pt idx="3410">
                  <c:v>34.031115507342399</c:v>
                </c:pt>
                <c:pt idx="3411">
                  <c:v>34.041115507345047</c:v>
                </c:pt>
                <c:pt idx="3412">
                  <c:v>34.051115507339567</c:v>
                </c:pt>
                <c:pt idx="3413">
                  <c:v>34.061115507341654</c:v>
                </c:pt>
                <c:pt idx="3414">
                  <c:v>34.071115507344302</c:v>
                </c:pt>
              </c:numCache>
            </c:numRef>
          </c:xVal>
          <c:yVal>
            <c:numRef>
              <c:f>'C:\Users\sa01tb\Documents\Data\Loch Etive\Bathymetry\[Depth Profiles.xls]10m profile'!$F$4:$F$3418</c:f>
              <c:numCache>
                <c:formatCode>General</c:formatCode>
                <c:ptCount val="3415"/>
                <c:pt idx="0">
                  <c:v>-35.085999999999999</c:v>
                </c:pt>
                <c:pt idx="1">
                  <c:v>-34.993000000000002</c:v>
                </c:pt>
                <c:pt idx="2">
                  <c:v>-34.904000000000003</c:v>
                </c:pt>
                <c:pt idx="3">
                  <c:v>-34.817</c:v>
                </c:pt>
                <c:pt idx="4">
                  <c:v>-34.731999999999999</c:v>
                </c:pt>
                <c:pt idx="5">
                  <c:v>-34.731999999999999</c:v>
                </c:pt>
                <c:pt idx="6">
                  <c:v>-34.651000000000003</c:v>
                </c:pt>
                <c:pt idx="7">
                  <c:v>-34.567</c:v>
                </c:pt>
                <c:pt idx="8">
                  <c:v>-34.49</c:v>
                </c:pt>
                <c:pt idx="9">
                  <c:v>-34.406999999999996</c:v>
                </c:pt>
                <c:pt idx="10">
                  <c:v>-33.627000000000002</c:v>
                </c:pt>
                <c:pt idx="11">
                  <c:v>-33.642000000000003</c:v>
                </c:pt>
                <c:pt idx="12">
                  <c:v>-33.603000000000002</c:v>
                </c:pt>
                <c:pt idx="13">
                  <c:v>-33.58</c:v>
                </c:pt>
                <c:pt idx="14">
                  <c:v>-33.566000000000003</c:v>
                </c:pt>
                <c:pt idx="15">
                  <c:v>-33.542999999999999</c:v>
                </c:pt>
                <c:pt idx="16">
                  <c:v>-33.500999999999998</c:v>
                </c:pt>
                <c:pt idx="17">
                  <c:v>-33.521999999999998</c:v>
                </c:pt>
                <c:pt idx="18">
                  <c:v>-33.502000000000002</c:v>
                </c:pt>
                <c:pt idx="19">
                  <c:v>-33.459000000000003</c:v>
                </c:pt>
                <c:pt idx="20">
                  <c:v>-33.441000000000003</c:v>
                </c:pt>
                <c:pt idx="21">
                  <c:v>-33.396999999999998</c:v>
                </c:pt>
                <c:pt idx="22">
                  <c:v>-33.134</c:v>
                </c:pt>
                <c:pt idx="23">
                  <c:v>-33.134</c:v>
                </c:pt>
                <c:pt idx="24">
                  <c:v>-33.118000000000002</c:v>
                </c:pt>
                <c:pt idx="25">
                  <c:v>-33.009</c:v>
                </c:pt>
                <c:pt idx="26">
                  <c:v>-32.997999999999998</c:v>
                </c:pt>
                <c:pt idx="27">
                  <c:v>-32.781999999999996</c:v>
                </c:pt>
                <c:pt idx="28">
                  <c:v>-32.781999999999996</c:v>
                </c:pt>
                <c:pt idx="29">
                  <c:v>-32.762999999999998</c:v>
                </c:pt>
                <c:pt idx="30">
                  <c:v>-32.737000000000002</c:v>
                </c:pt>
                <c:pt idx="31">
                  <c:v>-32.741</c:v>
                </c:pt>
                <c:pt idx="32">
                  <c:v>-32.716999999999999</c:v>
                </c:pt>
                <c:pt idx="33">
                  <c:v>-32.71</c:v>
                </c:pt>
                <c:pt idx="34">
                  <c:v>-32.71</c:v>
                </c:pt>
                <c:pt idx="35">
                  <c:v>-32.692</c:v>
                </c:pt>
                <c:pt idx="36">
                  <c:v>-32.753999999999998</c:v>
                </c:pt>
                <c:pt idx="37">
                  <c:v>-32.737000000000002</c:v>
                </c:pt>
                <c:pt idx="38">
                  <c:v>-32.764000000000003</c:v>
                </c:pt>
                <c:pt idx="39">
                  <c:v>-32.75</c:v>
                </c:pt>
                <c:pt idx="40">
                  <c:v>-32.795000000000002</c:v>
                </c:pt>
                <c:pt idx="41">
                  <c:v>-32.783999999999999</c:v>
                </c:pt>
                <c:pt idx="42">
                  <c:v>-32.823999999999998</c:v>
                </c:pt>
                <c:pt idx="43">
                  <c:v>-32.866999999999997</c:v>
                </c:pt>
                <c:pt idx="44">
                  <c:v>-32.857999999999997</c:v>
                </c:pt>
                <c:pt idx="45">
                  <c:v>-32.906999999999996</c:v>
                </c:pt>
                <c:pt idx="46">
                  <c:v>-32.906999999999996</c:v>
                </c:pt>
                <c:pt idx="47">
                  <c:v>-32.960999999999999</c:v>
                </c:pt>
                <c:pt idx="48">
                  <c:v>-32.988999999999997</c:v>
                </c:pt>
                <c:pt idx="49">
                  <c:v>-33.051000000000002</c:v>
                </c:pt>
                <c:pt idx="50">
                  <c:v>-33.055999999999997</c:v>
                </c:pt>
                <c:pt idx="51">
                  <c:v>-33.116</c:v>
                </c:pt>
                <c:pt idx="52">
                  <c:v>-33.185000000000002</c:v>
                </c:pt>
                <c:pt idx="53">
                  <c:v>-33.194000000000003</c:v>
                </c:pt>
                <c:pt idx="54">
                  <c:v>-33.180999999999997</c:v>
                </c:pt>
                <c:pt idx="55">
                  <c:v>-33.194000000000003</c:v>
                </c:pt>
                <c:pt idx="56">
                  <c:v>-33.271999999999998</c:v>
                </c:pt>
                <c:pt idx="57">
                  <c:v>-33.271999999999998</c:v>
                </c:pt>
                <c:pt idx="58">
                  <c:v>-33.353999999999999</c:v>
                </c:pt>
                <c:pt idx="59">
                  <c:v>-33.439</c:v>
                </c:pt>
                <c:pt idx="60">
                  <c:v>-33.459000000000003</c:v>
                </c:pt>
                <c:pt idx="61">
                  <c:v>-33.488999999999997</c:v>
                </c:pt>
                <c:pt idx="62">
                  <c:v>-33.51</c:v>
                </c:pt>
                <c:pt idx="63">
                  <c:v>-33.581000000000003</c:v>
                </c:pt>
                <c:pt idx="64">
                  <c:v>-33.603000000000002</c:v>
                </c:pt>
                <c:pt idx="65">
                  <c:v>-33.700000000000003</c:v>
                </c:pt>
                <c:pt idx="66">
                  <c:v>-33.74</c:v>
                </c:pt>
                <c:pt idx="67">
                  <c:v>-33.841999999999999</c:v>
                </c:pt>
                <c:pt idx="68">
                  <c:v>-33.947000000000003</c:v>
                </c:pt>
                <c:pt idx="69">
                  <c:v>-33.947000000000003</c:v>
                </c:pt>
                <c:pt idx="70">
                  <c:v>-34.058999999999997</c:v>
                </c:pt>
                <c:pt idx="71">
                  <c:v>-34.087000000000003</c:v>
                </c:pt>
                <c:pt idx="72">
                  <c:v>-34.200000000000003</c:v>
                </c:pt>
                <c:pt idx="73">
                  <c:v>-34.228999999999999</c:v>
                </c:pt>
                <c:pt idx="74">
                  <c:v>-34.345999999999997</c:v>
                </c:pt>
                <c:pt idx="75">
                  <c:v>-34.436999999999998</c:v>
                </c:pt>
                <c:pt idx="76">
                  <c:v>-34.466999999999999</c:v>
                </c:pt>
                <c:pt idx="77">
                  <c:v>-34.591999999999999</c:v>
                </c:pt>
                <c:pt idx="78">
                  <c:v>-34.686999999999998</c:v>
                </c:pt>
                <c:pt idx="79">
                  <c:v>-34.814</c:v>
                </c:pt>
                <c:pt idx="80">
                  <c:v>-34.814</c:v>
                </c:pt>
                <c:pt idx="81">
                  <c:v>-34.905999999999999</c:v>
                </c:pt>
                <c:pt idx="82">
                  <c:v>-34.936</c:v>
                </c:pt>
                <c:pt idx="83">
                  <c:v>-35.064</c:v>
                </c:pt>
                <c:pt idx="84">
                  <c:v>-35.195999999999998</c:v>
                </c:pt>
                <c:pt idx="85">
                  <c:v>-35.292999999999999</c:v>
                </c:pt>
                <c:pt idx="86">
                  <c:v>-35.401000000000003</c:v>
                </c:pt>
                <c:pt idx="87">
                  <c:v>-35.430999999999997</c:v>
                </c:pt>
                <c:pt idx="88">
                  <c:v>-35.365000000000002</c:v>
                </c:pt>
                <c:pt idx="89">
                  <c:v>-35.398000000000003</c:v>
                </c:pt>
                <c:pt idx="90">
                  <c:v>-35.537999999999997</c:v>
                </c:pt>
                <c:pt idx="91">
                  <c:v>-35.625</c:v>
                </c:pt>
                <c:pt idx="92">
                  <c:v>-35.625</c:v>
                </c:pt>
                <c:pt idx="93">
                  <c:v>-35.768999999999998</c:v>
                </c:pt>
                <c:pt idx="94">
                  <c:v>-35.790999999999997</c:v>
                </c:pt>
                <c:pt idx="95">
                  <c:v>-35.941000000000003</c:v>
                </c:pt>
                <c:pt idx="96">
                  <c:v>-35.975999999999999</c:v>
                </c:pt>
                <c:pt idx="97">
                  <c:v>-36.323999999999998</c:v>
                </c:pt>
                <c:pt idx="98">
                  <c:v>-36.323999999999998</c:v>
                </c:pt>
                <c:pt idx="99">
                  <c:v>-36.479999999999997</c:v>
                </c:pt>
                <c:pt idx="100">
                  <c:v>-36.639000000000003</c:v>
                </c:pt>
                <c:pt idx="101">
                  <c:v>-36.67</c:v>
                </c:pt>
                <c:pt idx="102">
                  <c:v>-36.798999999999999</c:v>
                </c:pt>
                <c:pt idx="103">
                  <c:v>-36.832000000000001</c:v>
                </c:pt>
                <c:pt idx="104">
                  <c:v>-36.963000000000001</c:v>
                </c:pt>
                <c:pt idx="105">
                  <c:v>-37.000999999999998</c:v>
                </c:pt>
                <c:pt idx="106">
                  <c:v>-37.024999999999999</c:v>
                </c:pt>
                <c:pt idx="107">
                  <c:v>-37.198999999999998</c:v>
                </c:pt>
                <c:pt idx="108">
                  <c:v>-37.241</c:v>
                </c:pt>
                <c:pt idx="109">
                  <c:v>-37.375999999999998</c:v>
                </c:pt>
                <c:pt idx="110">
                  <c:v>-37.42</c:v>
                </c:pt>
                <c:pt idx="111">
                  <c:v>-37.601999999999997</c:v>
                </c:pt>
                <c:pt idx="112">
                  <c:v>-37.646000000000001</c:v>
                </c:pt>
                <c:pt idx="113">
                  <c:v>-37.834000000000003</c:v>
                </c:pt>
                <c:pt idx="114">
                  <c:v>-37.880000000000003</c:v>
                </c:pt>
                <c:pt idx="115">
                  <c:v>-38.030999999999999</c:v>
                </c:pt>
                <c:pt idx="116">
                  <c:v>-38.225999999999999</c:v>
                </c:pt>
                <c:pt idx="117">
                  <c:v>-38.274000000000001</c:v>
                </c:pt>
                <c:pt idx="118">
                  <c:v>-38.479999999999997</c:v>
                </c:pt>
                <c:pt idx="119">
                  <c:v>-38.529000000000003</c:v>
                </c:pt>
                <c:pt idx="120">
                  <c:v>-38.734000000000002</c:v>
                </c:pt>
                <c:pt idx="121">
                  <c:v>-38.734000000000002</c:v>
                </c:pt>
                <c:pt idx="122">
                  <c:v>-38.948</c:v>
                </c:pt>
                <c:pt idx="123">
                  <c:v>-39.158000000000001</c:v>
                </c:pt>
                <c:pt idx="124">
                  <c:v>-39.210999999999999</c:v>
                </c:pt>
                <c:pt idx="125">
                  <c:v>-39.414000000000001</c:v>
                </c:pt>
                <c:pt idx="126">
                  <c:v>-39.463999999999999</c:v>
                </c:pt>
                <c:pt idx="127">
                  <c:v>-39.625999999999998</c:v>
                </c:pt>
                <c:pt idx="128">
                  <c:v>-39.673999999999999</c:v>
                </c:pt>
                <c:pt idx="129">
                  <c:v>-39.887999999999998</c:v>
                </c:pt>
                <c:pt idx="130">
                  <c:v>-39.936</c:v>
                </c:pt>
                <c:pt idx="131">
                  <c:v>-40.170999999999999</c:v>
                </c:pt>
                <c:pt idx="132">
                  <c:v>-40.345999999999997</c:v>
                </c:pt>
                <c:pt idx="133">
                  <c:v>-40.398000000000003</c:v>
                </c:pt>
                <c:pt idx="134">
                  <c:v>-40.628999999999998</c:v>
                </c:pt>
                <c:pt idx="135">
                  <c:v>-40.71</c:v>
                </c:pt>
                <c:pt idx="136">
                  <c:v>-41.017000000000003</c:v>
                </c:pt>
                <c:pt idx="137">
                  <c:v>-41.097999999999999</c:v>
                </c:pt>
                <c:pt idx="138">
                  <c:v>-41.268999999999998</c:v>
                </c:pt>
                <c:pt idx="139">
                  <c:v>-41.331000000000003</c:v>
                </c:pt>
                <c:pt idx="140">
                  <c:v>-41.654000000000003</c:v>
                </c:pt>
                <c:pt idx="141">
                  <c:v>-41.918999999999997</c:v>
                </c:pt>
                <c:pt idx="142">
                  <c:v>-41.987000000000002</c:v>
                </c:pt>
                <c:pt idx="143">
                  <c:v>-41.987000000000002</c:v>
                </c:pt>
                <c:pt idx="144">
                  <c:v>-42.381</c:v>
                </c:pt>
                <c:pt idx="145">
                  <c:v>-42.442999999999998</c:v>
                </c:pt>
                <c:pt idx="146">
                  <c:v>-42.707999999999998</c:v>
                </c:pt>
                <c:pt idx="147">
                  <c:v>-42.77</c:v>
                </c:pt>
                <c:pt idx="148">
                  <c:v>-43.036000000000001</c:v>
                </c:pt>
                <c:pt idx="149">
                  <c:v>-43.097000000000001</c:v>
                </c:pt>
                <c:pt idx="150">
                  <c:v>-43.805</c:v>
                </c:pt>
                <c:pt idx="151">
                  <c:v>-43.901000000000003</c:v>
                </c:pt>
                <c:pt idx="152">
                  <c:v>-44.154000000000003</c:v>
                </c:pt>
                <c:pt idx="153">
                  <c:v>-44.406999999999996</c:v>
                </c:pt>
                <c:pt idx="154">
                  <c:v>-44.494</c:v>
                </c:pt>
                <c:pt idx="155">
                  <c:v>-44.735999999999997</c:v>
                </c:pt>
                <c:pt idx="156">
                  <c:v>-44.735999999999997</c:v>
                </c:pt>
                <c:pt idx="157">
                  <c:v>-44.973999999999997</c:v>
                </c:pt>
                <c:pt idx="158">
                  <c:v>-45.05</c:v>
                </c:pt>
                <c:pt idx="159">
                  <c:v>-45.279000000000003</c:v>
                </c:pt>
                <c:pt idx="160">
                  <c:v>-45.499000000000002</c:v>
                </c:pt>
                <c:pt idx="161">
                  <c:v>-45.564999999999998</c:v>
                </c:pt>
                <c:pt idx="162">
                  <c:v>-45.716999999999999</c:v>
                </c:pt>
                <c:pt idx="163">
                  <c:v>-45.779000000000003</c:v>
                </c:pt>
                <c:pt idx="164">
                  <c:v>-45.988</c:v>
                </c:pt>
                <c:pt idx="165">
                  <c:v>-46.043999999999997</c:v>
                </c:pt>
                <c:pt idx="166">
                  <c:v>-46.247999999999998</c:v>
                </c:pt>
                <c:pt idx="167">
                  <c:v>-46.247999999999998</c:v>
                </c:pt>
                <c:pt idx="168">
                  <c:v>-46.444000000000003</c:v>
                </c:pt>
                <c:pt idx="169">
                  <c:v>-46.634999999999998</c:v>
                </c:pt>
                <c:pt idx="170">
                  <c:v>-46.680999999999997</c:v>
                </c:pt>
                <c:pt idx="171">
                  <c:v>-46.865000000000002</c:v>
                </c:pt>
                <c:pt idx="172">
                  <c:v>-46.908000000000001</c:v>
                </c:pt>
                <c:pt idx="173">
                  <c:v>-47.045999999999999</c:v>
                </c:pt>
                <c:pt idx="174">
                  <c:v>-47.085999999999999</c:v>
                </c:pt>
                <c:pt idx="175">
                  <c:v>-47.71</c:v>
                </c:pt>
                <c:pt idx="176">
                  <c:v>-47.81</c:v>
                </c:pt>
                <c:pt idx="177">
                  <c:v>-47.825000000000003</c:v>
                </c:pt>
                <c:pt idx="178">
                  <c:v>-47.927</c:v>
                </c:pt>
                <c:pt idx="179">
                  <c:v>-47.927</c:v>
                </c:pt>
                <c:pt idx="180">
                  <c:v>-48.033000000000001</c:v>
                </c:pt>
                <c:pt idx="181">
                  <c:v>-48.042000000000002</c:v>
                </c:pt>
                <c:pt idx="182">
                  <c:v>-48.15</c:v>
                </c:pt>
                <c:pt idx="183">
                  <c:v>-48.177</c:v>
                </c:pt>
                <c:pt idx="184">
                  <c:v>-48.158999999999999</c:v>
                </c:pt>
                <c:pt idx="185">
                  <c:v>-48.158999999999999</c:v>
                </c:pt>
                <c:pt idx="186">
                  <c:v>-48.042999999999999</c:v>
                </c:pt>
                <c:pt idx="187">
                  <c:v>-48.012999999999998</c:v>
                </c:pt>
                <c:pt idx="188">
                  <c:v>-47.976999999999997</c:v>
                </c:pt>
                <c:pt idx="189">
                  <c:v>-47.935000000000002</c:v>
                </c:pt>
                <c:pt idx="190">
                  <c:v>-47.826000000000001</c:v>
                </c:pt>
                <c:pt idx="191">
                  <c:v>-47.816000000000003</c:v>
                </c:pt>
                <c:pt idx="192">
                  <c:v>-47.732999999999997</c:v>
                </c:pt>
                <c:pt idx="193">
                  <c:v>-47.593000000000004</c:v>
                </c:pt>
                <c:pt idx="194">
                  <c:v>-47.494999999999997</c:v>
                </c:pt>
                <c:pt idx="195">
                  <c:v>-47.384999999999998</c:v>
                </c:pt>
                <c:pt idx="196">
                  <c:v>-47.231000000000002</c:v>
                </c:pt>
                <c:pt idx="197">
                  <c:v>-47.093000000000004</c:v>
                </c:pt>
                <c:pt idx="198">
                  <c:v>-46.932000000000002</c:v>
                </c:pt>
                <c:pt idx="199">
                  <c:v>-46.798999999999999</c:v>
                </c:pt>
                <c:pt idx="200">
                  <c:v>-46.624000000000002</c:v>
                </c:pt>
                <c:pt idx="201">
                  <c:v>-46.408999999999999</c:v>
                </c:pt>
                <c:pt idx="202">
                  <c:v>-46.185000000000002</c:v>
                </c:pt>
                <c:pt idx="203">
                  <c:v>-45.881</c:v>
                </c:pt>
                <c:pt idx="204">
                  <c:v>-45.636000000000003</c:v>
                </c:pt>
                <c:pt idx="205">
                  <c:v>-45.4</c:v>
                </c:pt>
                <c:pt idx="206">
                  <c:v>-45.161000000000001</c:v>
                </c:pt>
                <c:pt idx="207">
                  <c:v>-45.079000000000001</c:v>
                </c:pt>
                <c:pt idx="208">
                  <c:v>-44.886000000000003</c:v>
                </c:pt>
                <c:pt idx="209">
                  <c:v>-44.65</c:v>
                </c:pt>
                <c:pt idx="210">
                  <c:v>-44.32</c:v>
                </c:pt>
                <c:pt idx="211">
                  <c:v>-44.082999999999998</c:v>
                </c:pt>
                <c:pt idx="212">
                  <c:v>-43.843000000000004</c:v>
                </c:pt>
                <c:pt idx="213">
                  <c:v>-43.948999999999998</c:v>
                </c:pt>
                <c:pt idx="214">
                  <c:v>-43.63</c:v>
                </c:pt>
                <c:pt idx="215">
                  <c:v>-43.429000000000002</c:v>
                </c:pt>
                <c:pt idx="216">
                  <c:v>-43.2</c:v>
                </c:pt>
                <c:pt idx="217">
                  <c:v>-42.945999999999998</c:v>
                </c:pt>
                <c:pt idx="218">
                  <c:v>-42.716000000000001</c:v>
                </c:pt>
                <c:pt idx="219">
                  <c:v>-42.481000000000002</c:v>
                </c:pt>
                <c:pt idx="220">
                  <c:v>-42.209000000000003</c:v>
                </c:pt>
                <c:pt idx="221">
                  <c:v>-41.970999999999997</c:v>
                </c:pt>
                <c:pt idx="222">
                  <c:v>-41.844000000000001</c:v>
                </c:pt>
                <c:pt idx="223">
                  <c:v>-41.685000000000002</c:v>
                </c:pt>
                <c:pt idx="224">
                  <c:v>-41.537999999999997</c:v>
                </c:pt>
                <c:pt idx="225">
                  <c:v>-41.268000000000001</c:v>
                </c:pt>
                <c:pt idx="226">
                  <c:v>-40.991</c:v>
                </c:pt>
                <c:pt idx="227">
                  <c:v>-40.807000000000002</c:v>
                </c:pt>
                <c:pt idx="228">
                  <c:v>-40.807000000000002</c:v>
                </c:pt>
                <c:pt idx="229">
                  <c:v>-40.548000000000002</c:v>
                </c:pt>
                <c:pt idx="230">
                  <c:v>-40.817999999999998</c:v>
                </c:pt>
                <c:pt idx="231">
                  <c:v>-40.542999999999999</c:v>
                </c:pt>
                <c:pt idx="232">
                  <c:v>-40.26</c:v>
                </c:pt>
                <c:pt idx="233">
                  <c:v>-39.798999999999999</c:v>
                </c:pt>
                <c:pt idx="234">
                  <c:v>-39.494</c:v>
                </c:pt>
                <c:pt idx="235">
                  <c:v>-39.561999999999998</c:v>
                </c:pt>
                <c:pt idx="236">
                  <c:v>-39.261000000000003</c:v>
                </c:pt>
                <c:pt idx="237">
                  <c:v>-39.106000000000002</c:v>
                </c:pt>
                <c:pt idx="238">
                  <c:v>-38.792000000000002</c:v>
                </c:pt>
                <c:pt idx="239">
                  <c:v>-38.470999999999997</c:v>
                </c:pt>
                <c:pt idx="240">
                  <c:v>-38.29</c:v>
                </c:pt>
                <c:pt idx="241">
                  <c:v>-37.954000000000001</c:v>
                </c:pt>
                <c:pt idx="242">
                  <c:v>-38.033000000000001</c:v>
                </c:pt>
                <c:pt idx="243">
                  <c:v>-37.835000000000001</c:v>
                </c:pt>
                <c:pt idx="244">
                  <c:v>-37.500999999999998</c:v>
                </c:pt>
                <c:pt idx="245">
                  <c:v>-37.213000000000001</c:v>
                </c:pt>
                <c:pt idx="246">
                  <c:v>-36.856999999999999</c:v>
                </c:pt>
                <c:pt idx="247">
                  <c:v>-36.884</c:v>
                </c:pt>
                <c:pt idx="248">
                  <c:v>-36.603999999999999</c:v>
                </c:pt>
                <c:pt idx="249">
                  <c:v>-36.173000000000002</c:v>
                </c:pt>
                <c:pt idx="250">
                  <c:v>-36.155000000000001</c:v>
                </c:pt>
                <c:pt idx="251">
                  <c:v>-35.722000000000001</c:v>
                </c:pt>
                <c:pt idx="252">
                  <c:v>-35.186999999999998</c:v>
                </c:pt>
                <c:pt idx="253">
                  <c:v>-34.613</c:v>
                </c:pt>
                <c:pt idx="254">
                  <c:v>-33.948</c:v>
                </c:pt>
                <c:pt idx="255">
                  <c:v>-33.116999999999997</c:v>
                </c:pt>
                <c:pt idx="256">
                  <c:v>-32.188000000000002</c:v>
                </c:pt>
                <c:pt idx="257">
                  <c:v>-31.062999999999999</c:v>
                </c:pt>
                <c:pt idx="258">
                  <c:v>-29.795000000000002</c:v>
                </c:pt>
                <c:pt idx="259">
                  <c:v>-28.364999999999998</c:v>
                </c:pt>
                <c:pt idx="260">
                  <c:v>-26.728999999999999</c:v>
                </c:pt>
                <c:pt idx="261">
                  <c:v>-24.92</c:v>
                </c:pt>
                <c:pt idx="262">
                  <c:v>-22.977</c:v>
                </c:pt>
                <c:pt idx="263">
                  <c:v>-20.692</c:v>
                </c:pt>
                <c:pt idx="264">
                  <c:v>-18.245999999999999</c:v>
                </c:pt>
                <c:pt idx="265">
                  <c:v>-15.664999999999999</c:v>
                </c:pt>
                <c:pt idx="266">
                  <c:v>-13.13</c:v>
                </c:pt>
                <c:pt idx="267">
                  <c:v>-10.598000000000001</c:v>
                </c:pt>
                <c:pt idx="268">
                  <c:v>-8.7379999999999995</c:v>
                </c:pt>
                <c:pt idx="269">
                  <c:v>-7.2480000000000002</c:v>
                </c:pt>
                <c:pt idx="270">
                  <c:v>-6.28</c:v>
                </c:pt>
                <c:pt idx="271">
                  <c:v>-5.3230000000000004</c:v>
                </c:pt>
                <c:pt idx="272">
                  <c:v>-5.3230000000000004</c:v>
                </c:pt>
                <c:pt idx="273">
                  <c:v>-4.9720000000000004</c:v>
                </c:pt>
                <c:pt idx="274">
                  <c:v>-4.3479999999999999</c:v>
                </c:pt>
                <c:pt idx="275">
                  <c:v>-3.8959999999999999</c:v>
                </c:pt>
                <c:pt idx="276">
                  <c:v>-3.3769999999999998</c:v>
                </c:pt>
                <c:pt idx="277">
                  <c:v>-3.3210000000000002</c:v>
                </c:pt>
                <c:pt idx="278">
                  <c:v>-2.9409999999999998</c:v>
                </c:pt>
                <c:pt idx="279">
                  <c:v>-2.5369999999999999</c:v>
                </c:pt>
                <c:pt idx="280">
                  <c:v>-2.5169999999999999</c:v>
                </c:pt>
                <c:pt idx="281">
                  <c:v>-2.3380000000000001</c:v>
                </c:pt>
                <c:pt idx="282">
                  <c:v>-2.258</c:v>
                </c:pt>
                <c:pt idx="283">
                  <c:v>-2.13</c:v>
                </c:pt>
                <c:pt idx="284">
                  <c:v>-2.214</c:v>
                </c:pt>
                <c:pt idx="285">
                  <c:v>-2.266</c:v>
                </c:pt>
                <c:pt idx="286">
                  <c:v>-2.2029999999999998</c:v>
                </c:pt>
                <c:pt idx="287">
                  <c:v>-2.2360000000000002</c:v>
                </c:pt>
                <c:pt idx="288">
                  <c:v>-2.1989999999999998</c:v>
                </c:pt>
                <c:pt idx="289">
                  <c:v>-2.1760000000000002</c:v>
                </c:pt>
                <c:pt idx="290">
                  <c:v>-2.25</c:v>
                </c:pt>
                <c:pt idx="291">
                  <c:v>-2.254</c:v>
                </c:pt>
                <c:pt idx="292">
                  <c:v>-2.2709999999999999</c:v>
                </c:pt>
                <c:pt idx="293">
                  <c:v>-2.302</c:v>
                </c:pt>
                <c:pt idx="294">
                  <c:v>-2.3380000000000001</c:v>
                </c:pt>
                <c:pt idx="295">
                  <c:v>-2.3780000000000001</c:v>
                </c:pt>
                <c:pt idx="296">
                  <c:v>-2.4329999999999998</c:v>
                </c:pt>
                <c:pt idx="297">
                  <c:v>-2.7250000000000001</c:v>
                </c:pt>
                <c:pt idx="298">
                  <c:v>-2.7850000000000001</c:v>
                </c:pt>
                <c:pt idx="299">
                  <c:v>-2.8319999999999999</c:v>
                </c:pt>
                <c:pt idx="300">
                  <c:v>-2.9409999999999998</c:v>
                </c:pt>
                <c:pt idx="301">
                  <c:v>-3.0270000000000001</c:v>
                </c:pt>
                <c:pt idx="302">
                  <c:v>-3.121</c:v>
                </c:pt>
                <c:pt idx="303">
                  <c:v>-3.2919999999999998</c:v>
                </c:pt>
                <c:pt idx="304">
                  <c:v>-3.38</c:v>
                </c:pt>
                <c:pt idx="305">
                  <c:v>-3.4780000000000002</c:v>
                </c:pt>
                <c:pt idx="306">
                  <c:v>-3.5739999999999998</c:v>
                </c:pt>
                <c:pt idx="307">
                  <c:v>-3.7650000000000001</c:v>
                </c:pt>
                <c:pt idx="308">
                  <c:v>-3.7909999999999999</c:v>
                </c:pt>
                <c:pt idx="309">
                  <c:v>-3.863</c:v>
                </c:pt>
                <c:pt idx="310">
                  <c:v>-3.9510000000000001</c:v>
                </c:pt>
                <c:pt idx="311">
                  <c:v>-4.0090000000000003</c:v>
                </c:pt>
                <c:pt idx="312">
                  <c:v>-4.1050000000000004</c:v>
                </c:pt>
                <c:pt idx="313">
                  <c:v>-4.1710000000000003</c:v>
                </c:pt>
                <c:pt idx="314">
                  <c:v>-4.21</c:v>
                </c:pt>
                <c:pt idx="315">
                  <c:v>-4.2969999999999997</c:v>
                </c:pt>
                <c:pt idx="316">
                  <c:v>-4.2969999999999997</c:v>
                </c:pt>
                <c:pt idx="317">
                  <c:v>-4.2960000000000003</c:v>
                </c:pt>
                <c:pt idx="318">
                  <c:v>-4.3760000000000003</c:v>
                </c:pt>
                <c:pt idx="319">
                  <c:v>-4.5419999999999998</c:v>
                </c:pt>
                <c:pt idx="320">
                  <c:v>-4.6379999999999999</c:v>
                </c:pt>
                <c:pt idx="321">
                  <c:v>-4.7720000000000002</c:v>
                </c:pt>
                <c:pt idx="322">
                  <c:v>-4.9370000000000003</c:v>
                </c:pt>
                <c:pt idx="323">
                  <c:v>-5.0979999999999999</c:v>
                </c:pt>
                <c:pt idx="324">
                  <c:v>-5.2350000000000003</c:v>
                </c:pt>
                <c:pt idx="325">
                  <c:v>-5.4770000000000003</c:v>
                </c:pt>
                <c:pt idx="326">
                  <c:v>-5.7389999999999999</c:v>
                </c:pt>
                <c:pt idx="327">
                  <c:v>-6.07</c:v>
                </c:pt>
                <c:pt idx="328">
                  <c:v>-6.3529999999999998</c:v>
                </c:pt>
                <c:pt idx="329">
                  <c:v>-6.3929999999999998</c:v>
                </c:pt>
                <c:pt idx="330">
                  <c:v>-6.5759999999999996</c:v>
                </c:pt>
                <c:pt idx="331">
                  <c:v>-6.4329999999999998</c:v>
                </c:pt>
                <c:pt idx="332">
                  <c:v>-6.3719999999999999</c:v>
                </c:pt>
                <c:pt idx="333">
                  <c:v>-6.3719999999999999</c:v>
                </c:pt>
                <c:pt idx="334">
                  <c:v>-6.2489999999999997</c:v>
                </c:pt>
                <c:pt idx="335">
                  <c:v>-6.0750000000000002</c:v>
                </c:pt>
                <c:pt idx="336">
                  <c:v>-5.9219999999999997</c:v>
                </c:pt>
                <c:pt idx="337">
                  <c:v>-5.7560000000000002</c:v>
                </c:pt>
                <c:pt idx="338">
                  <c:v>-5.6429999999999998</c:v>
                </c:pt>
                <c:pt idx="339">
                  <c:v>-5.6550000000000002</c:v>
                </c:pt>
                <c:pt idx="340">
                  <c:v>-5.5609999999999999</c:v>
                </c:pt>
                <c:pt idx="341">
                  <c:v>-5.524</c:v>
                </c:pt>
                <c:pt idx="342">
                  <c:v>-5.4539999999999997</c:v>
                </c:pt>
                <c:pt idx="343">
                  <c:v>-5.3780000000000001</c:v>
                </c:pt>
                <c:pt idx="344">
                  <c:v>-5.3019999999999996</c:v>
                </c:pt>
                <c:pt idx="345">
                  <c:v>-5.3460000000000001</c:v>
                </c:pt>
                <c:pt idx="346">
                  <c:v>-5.298</c:v>
                </c:pt>
                <c:pt idx="347">
                  <c:v>-5.2169999999999996</c:v>
                </c:pt>
                <c:pt idx="348">
                  <c:v>-5.141</c:v>
                </c:pt>
                <c:pt idx="349">
                  <c:v>-5.0609999999999999</c:v>
                </c:pt>
                <c:pt idx="350">
                  <c:v>-5.157</c:v>
                </c:pt>
                <c:pt idx="351">
                  <c:v>-5.157</c:v>
                </c:pt>
                <c:pt idx="352">
                  <c:v>-5.2450000000000001</c:v>
                </c:pt>
                <c:pt idx="353">
                  <c:v>-5.33</c:v>
                </c:pt>
                <c:pt idx="354">
                  <c:v>-5.3940000000000001</c:v>
                </c:pt>
                <c:pt idx="355">
                  <c:v>-5.4489999999999998</c:v>
                </c:pt>
                <c:pt idx="356">
                  <c:v>-5.4349999999999996</c:v>
                </c:pt>
                <c:pt idx="357">
                  <c:v>-5.4349999999999996</c:v>
                </c:pt>
                <c:pt idx="358">
                  <c:v>-5.375</c:v>
                </c:pt>
                <c:pt idx="359">
                  <c:v>-5.4160000000000004</c:v>
                </c:pt>
                <c:pt idx="360">
                  <c:v>-5.2889999999999997</c:v>
                </c:pt>
                <c:pt idx="361">
                  <c:v>-5.1529999999999996</c:v>
                </c:pt>
                <c:pt idx="362">
                  <c:v>-5.1929999999999996</c:v>
                </c:pt>
                <c:pt idx="363">
                  <c:v>-4.9880000000000004</c:v>
                </c:pt>
                <c:pt idx="364">
                  <c:v>-5.0439999999999996</c:v>
                </c:pt>
                <c:pt idx="365">
                  <c:v>-4.9130000000000003</c:v>
                </c:pt>
                <c:pt idx="366">
                  <c:v>-5.01</c:v>
                </c:pt>
                <c:pt idx="367">
                  <c:v>-4.923</c:v>
                </c:pt>
                <c:pt idx="368">
                  <c:v>-5.0110000000000001</c:v>
                </c:pt>
                <c:pt idx="369">
                  <c:v>-4.9459999999999997</c:v>
                </c:pt>
                <c:pt idx="370">
                  <c:v>-4.9459999999999997</c:v>
                </c:pt>
                <c:pt idx="371">
                  <c:v>-4.8769999999999998</c:v>
                </c:pt>
                <c:pt idx="372">
                  <c:v>-4.7910000000000004</c:v>
                </c:pt>
                <c:pt idx="373">
                  <c:v>-4.9029999999999996</c:v>
                </c:pt>
                <c:pt idx="374">
                  <c:v>-4.8140000000000001</c:v>
                </c:pt>
                <c:pt idx="375">
                  <c:v>-4.9089999999999998</c:v>
                </c:pt>
                <c:pt idx="376">
                  <c:v>-4.718</c:v>
                </c:pt>
                <c:pt idx="377">
                  <c:v>-4.8099999999999996</c:v>
                </c:pt>
                <c:pt idx="378">
                  <c:v>-4.7039999999999997</c:v>
                </c:pt>
                <c:pt idx="379">
                  <c:v>-4.7690000000000001</c:v>
                </c:pt>
                <c:pt idx="380">
                  <c:v>-4.68</c:v>
                </c:pt>
                <c:pt idx="381">
                  <c:v>-4.7549999999999999</c:v>
                </c:pt>
                <c:pt idx="382">
                  <c:v>-4.6109999999999998</c:v>
                </c:pt>
                <c:pt idx="383">
                  <c:v>-4.5730000000000004</c:v>
                </c:pt>
                <c:pt idx="384">
                  <c:v>-4.6769999999999996</c:v>
                </c:pt>
                <c:pt idx="385">
                  <c:v>-4.6870000000000003</c:v>
                </c:pt>
                <c:pt idx="386">
                  <c:v>-4.8049999999999997</c:v>
                </c:pt>
                <c:pt idx="387">
                  <c:v>-4.8630000000000004</c:v>
                </c:pt>
                <c:pt idx="388">
                  <c:v>-4.8630000000000004</c:v>
                </c:pt>
                <c:pt idx="389">
                  <c:v>-4.9470000000000001</c:v>
                </c:pt>
                <c:pt idx="390">
                  <c:v>-5.0679999999999996</c:v>
                </c:pt>
                <c:pt idx="391">
                  <c:v>-5.1630000000000003</c:v>
                </c:pt>
                <c:pt idx="392">
                  <c:v>-5.2539999999999996</c:v>
                </c:pt>
                <c:pt idx="393">
                  <c:v>-5.34</c:v>
                </c:pt>
                <c:pt idx="394">
                  <c:v>-5.3529999999999998</c:v>
                </c:pt>
                <c:pt idx="395">
                  <c:v>-5.4160000000000004</c:v>
                </c:pt>
                <c:pt idx="396">
                  <c:v>-5.5060000000000002</c:v>
                </c:pt>
                <c:pt idx="397">
                  <c:v>-5.5659999999999998</c:v>
                </c:pt>
                <c:pt idx="398">
                  <c:v>-5.5949999999999998</c:v>
                </c:pt>
                <c:pt idx="399">
                  <c:v>-5.6909999999999998</c:v>
                </c:pt>
                <c:pt idx="400">
                  <c:v>-5.7690000000000001</c:v>
                </c:pt>
                <c:pt idx="401">
                  <c:v>-5.7690000000000001</c:v>
                </c:pt>
                <c:pt idx="402">
                  <c:v>-5.8410000000000002</c:v>
                </c:pt>
                <c:pt idx="403">
                  <c:v>-5.7859999999999996</c:v>
                </c:pt>
                <c:pt idx="404">
                  <c:v>-5.8810000000000002</c:v>
                </c:pt>
                <c:pt idx="405">
                  <c:v>-5.89</c:v>
                </c:pt>
                <c:pt idx="406">
                  <c:v>-5.9020000000000001</c:v>
                </c:pt>
                <c:pt idx="407">
                  <c:v>-5.8920000000000003</c:v>
                </c:pt>
                <c:pt idx="408">
                  <c:v>-5.8789999999999996</c:v>
                </c:pt>
                <c:pt idx="409">
                  <c:v>-5.85</c:v>
                </c:pt>
                <c:pt idx="410">
                  <c:v>-5.85</c:v>
                </c:pt>
                <c:pt idx="411">
                  <c:v>-5.8479999999999999</c:v>
                </c:pt>
                <c:pt idx="412">
                  <c:v>-5.8680000000000003</c:v>
                </c:pt>
                <c:pt idx="413">
                  <c:v>-5.86</c:v>
                </c:pt>
                <c:pt idx="414">
                  <c:v>-5.8959999999999999</c:v>
                </c:pt>
                <c:pt idx="415">
                  <c:v>-6.0069999999999997</c:v>
                </c:pt>
                <c:pt idx="416">
                  <c:v>-5.8029999999999999</c:v>
                </c:pt>
                <c:pt idx="417">
                  <c:v>-5.8929999999999998</c:v>
                </c:pt>
                <c:pt idx="418">
                  <c:v>-6.0350000000000001</c:v>
                </c:pt>
                <c:pt idx="419">
                  <c:v>-6.2069999999999999</c:v>
                </c:pt>
                <c:pt idx="420">
                  <c:v>-6.2069999999999999</c:v>
                </c:pt>
                <c:pt idx="421">
                  <c:v>-6.4589999999999996</c:v>
                </c:pt>
                <c:pt idx="422">
                  <c:v>-6.5529999999999999</c:v>
                </c:pt>
                <c:pt idx="423">
                  <c:v>-6.9550000000000001</c:v>
                </c:pt>
                <c:pt idx="424">
                  <c:v>-7.11</c:v>
                </c:pt>
                <c:pt idx="425">
                  <c:v>-7.6959999999999997</c:v>
                </c:pt>
                <c:pt idx="426">
                  <c:v>-7.6959999999999997</c:v>
                </c:pt>
                <c:pt idx="427">
                  <c:v>-8.343</c:v>
                </c:pt>
                <c:pt idx="428">
                  <c:v>-8.5950000000000006</c:v>
                </c:pt>
                <c:pt idx="429">
                  <c:v>-9.2729999999999997</c:v>
                </c:pt>
                <c:pt idx="430">
                  <c:v>-9.5410000000000004</c:v>
                </c:pt>
                <c:pt idx="431">
                  <c:v>-10.255000000000001</c:v>
                </c:pt>
                <c:pt idx="432">
                  <c:v>-10.507999999999999</c:v>
                </c:pt>
                <c:pt idx="433">
                  <c:v>-10.961</c:v>
                </c:pt>
                <c:pt idx="434">
                  <c:v>-11.212</c:v>
                </c:pt>
                <c:pt idx="435">
                  <c:v>-11.881</c:v>
                </c:pt>
                <c:pt idx="436">
                  <c:v>-12.596</c:v>
                </c:pt>
                <c:pt idx="437">
                  <c:v>-12.52</c:v>
                </c:pt>
                <c:pt idx="438">
                  <c:v>-12.885</c:v>
                </c:pt>
                <c:pt idx="439">
                  <c:v>-12.398999999999999</c:v>
                </c:pt>
                <c:pt idx="440">
                  <c:v>-12.907</c:v>
                </c:pt>
                <c:pt idx="441">
                  <c:v>-12.266</c:v>
                </c:pt>
                <c:pt idx="442">
                  <c:v>-11.932</c:v>
                </c:pt>
                <c:pt idx="443">
                  <c:v>-11.244</c:v>
                </c:pt>
                <c:pt idx="444">
                  <c:v>-10.93</c:v>
                </c:pt>
                <c:pt idx="445">
                  <c:v>-10.412000000000001</c:v>
                </c:pt>
                <c:pt idx="446">
                  <c:v>-10.177</c:v>
                </c:pt>
                <c:pt idx="447">
                  <c:v>-10.177</c:v>
                </c:pt>
                <c:pt idx="448">
                  <c:v>-10.042</c:v>
                </c:pt>
                <c:pt idx="449">
                  <c:v>-9.7949999999999999</c:v>
                </c:pt>
                <c:pt idx="450">
                  <c:v>-9.7789999999999999</c:v>
                </c:pt>
                <c:pt idx="451">
                  <c:v>-9.4559999999999995</c:v>
                </c:pt>
                <c:pt idx="452">
                  <c:v>-9.4890000000000008</c:v>
                </c:pt>
                <c:pt idx="453">
                  <c:v>-9.2949999999999999</c:v>
                </c:pt>
                <c:pt idx="454">
                  <c:v>-9.6519999999999992</c:v>
                </c:pt>
                <c:pt idx="455">
                  <c:v>-9.5350000000000001</c:v>
                </c:pt>
                <c:pt idx="456">
                  <c:v>-9.9440000000000008</c:v>
                </c:pt>
                <c:pt idx="457">
                  <c:v>-9.9209999999999994</c:v>
                </c:pt>
                <c:pt idx="458">
                  <c:v>-10.614000000000001</c:v>
                </c:pt>
                <c:pt idx="459">
                  <c:v>-10.763999999999999</c:v>
                </c:pt>
                <c:pt idx="460">
                  <c:v>-12.372999999999999</c:v>
                </c:pt>
                <c:pt idx="461">
                  <c:v>-13.51</c:v>
                </c:pt>
                <c:pt idx="462">
                  <c:v>-14.353</c:v>
                </c:pt>
                <c:pt idx="463">
                  <c:v>-16.526</c:v>
                </c:pt>
                <c:pt idx="464">
                  <c:v>-17.576000000000001</c:v>
                </c:pt>
                <c:pt idx="465">
                  <c:v>-19.963000000000001</c:v>
                </c:pt>
                <c:pt idx="466">
                  <c:v>-21.140999999999998</c:v>
                </c:pt>
                <c:pt idx="467">
                  <c:v>-23.632999999999999</c:v>
                </c:pt>
                <c:pt idx="468">
                  <c:v>-23.632999999999999</c:v>
                </c:pt>
                <c:pt idx="469">
                  <c:v>-26.114000000000001</c:v>
                </c:pt>
                <c:pt idx="470">
                  <c:v>-27.18</c:v>
                </c:pt>
                <c:pt idx="471">
                  <c:v>-29.417000000000002</c:v>
                </c:pt>
                <c:pt idx="472">
                  <c:v>-30.3</c:v>
                </c:pt>
                <c:pt idx="473">
                  <c:v>-32.265000000000001</c:v>
                </c:pt>
                <c:pt idx="474">
                  <c:v>-32.265000000000001</c:v>
                </c:pt>
                <c:pt idx="475">
                  <c:v>-34.088999999999999</c:v>
                </c:pt>
                <c:pt idx="476">
                  <c:v>-34.840000000000003</c:v>
                </c:pt>
                <c:pt idx="477">
                  <c:v>-36.523000000000003</c:v>
                </c:pt>
                <c:pt idx="478">
                  <c:v>-37.072000000000003</c:v>
                </c:pt>
                <c:pt idx="479">
                  <c:v>-38.287999999999997</c:v>
                </c:pt>
                <c:pt idx="480">
                  <c:v>-37.579000000000001</c:v>
                </c:pt>
                <c:pt idx="481">
                  <c:v>-37.795000000000002</c:v>
                </c:pt>
                <c:pt idx="482">
                  <c:v>-36.838999999999999</c:v>
                </c:pt>
                <c:pt idx="483">
                  <c:v>-36.058999999999997</c:v>
                </c:pt>
                <c:pt idx="484">
                  <c:v>-35.106999999999999</c:v>
                </c:pt>
                <c:pt idx="485">
                  <c:v>-34.139000000000003</c:v>
                </c:pt>
                <c:pt idx="486">
                  <c:v>-33.103000000000002</c:v>
                </c:pt>
                <c:pt idx="487">
                  <c:v>-32.229999999999997</c:v>
                </c:pt>
                <c:pt idx="488">
                  <c:v>-31.308</c:v>
                </c:pt>
                <c:pt idx="489">
                  <c:v>-30.510999999999999</c:v>
                </c:pt>
                <c:pt idx="490">
                  <c:v>-29.858000000000001</c:v>
                </c:pt>
                <c:pt idx="491">
                  <c:v>-29.216000000000001</c:v>
                </c:pt>
                <c:pt idx="492">
                  <c:v>-28.48</c:v>
                </c:pt>
                <c:pt idx="493">
                  <c:v>-27.852</c:v>
                </c:pt>
                <c:pt idx="494">
                  <c:v>-27.135000000000002</c:v>
                </c:pt>
                <c:pt idx="495">
                  <c:v>-26.678999999999998</c:v>
                </c:pt>
                <c:pt idx="496">
                  <c:v>-25.85</c:v>
                </c:pt>
                <c:pt idx="497">
                  <c:v>-25.565999999999999</c:v>
                </c:pt>
                <c:pt idx="498">
                  <c:v>-24.954000000000001</c:v>
                </c:pt>
                <c:pt idx="499">
                  <c:v>-24.64</c:v>
                </c:pt>
                <c:pt idx="500">
                  <c:v>-24.135000000000002</c:v>
                </c:pt>
                <c:pt idx="501">
                  <c:v>-23.72</c:v>
                </c:pt>
                <c:pt idx="502">
                  <c:v>-23.378</c:v>
                </c:pt>
                <c:pt idx="503">
                  <c:v>-23.091000000000001</c:v>
                </c:pt>
                <c:pt idx="504">
                  <c:v>-22.858000000000001</c:v>
                </c:pt>
                <c:pt idx="505">
                  <c:v>-22.628</c:v>
                </c:pt>
                <c:pt idx="506">
                  <c:v>-22.13</c:v>
                </c:pt>
                <c:pt idx="507">
                  <c:v>-21.832000000000001</c:v>
                </c:pt>
                <c:pt idx="508">
                  <c:v>-21.504999999999999</c:v>
                </c:pt>
                <c:pt idx="509">
                  <c:v>-21.22</c:v>
                </c:pt>
                <c:pt idx="510">
                  <c:v>-21.047000000000001</c:v>
                </c:pt>
                <c:pt idx="511">
                  <c:v>-20.919</c:v>
                </c:pt>
                <c:pt idx="512">
                  <c:v>-20.870999999999999</c:v>
                </c:pt>
                <c:pt idx="513">
                  <c:v>-20.809000000000001</c:v>
                </c:pt>
                <c:pt idx="514">
                  <c:v>-20.951000000000001</c:v>
                </c:pt>
                <c:pt idx="515">
                  <c:v>-21.012</c:v>
                </c:pt>
                <c:pt idx="516">
                  <c:v>-20.75</c:v>
                </c:pt>
                <c:pt idx="517">
                  <c:v>-20.794</c:v>
                </c:pt>
                <c:pt idx="518">
                  <c:v>-20.870999999999999</c:v>
                </c:pt>
                <c:pt idx="519">
                  <c:v>-20.907</c:v>
                </c:pt>
                <c:pt idx="520">
                  <c:v>-20.86</c:v>
                </c:pt>
                <c:pt idx="521">
                  <c:v>-20.821999999999999</c:v>
                </c:pt>
                <c:pt idx="522">
                  <c:v>-20.850999999999999</c:v>
                </c:pt>
                <c:pt idx="523">
                  <c:v>-20.687999999999999</c:v>
                </c:pt>
                <c:pt idx="524">
                  <c:v>-20.478000000000002</c:v>
                </c:pt>
                <c:pt idx="525">
                  <c:v>-20.187000000000001</c:v>
                </c:pt>
                <c:pt idx="526">
                  <c:v>-20.081</c:v>
                </c:pt>
                <c:pt idx="527">
                  <c:v>-20.094000000000001</c:v>
                </c:pt>
                <c:pt idx="528">
                  <c:v>-20.145</c:v>
                </c:pt>
                <c:pt idx="529">
                  <c:v>-20.167000000000002</c:v>
                </c:pt>
                <c:pt idx="530">
                  <c:v>-20.158999999999999</c:v>
                </c:pt>
                <c:pt idx="531">
                  <c:v>-20.047999999999998</c:v>
                </c:pt>
                <c:pt idx="532">
                  <c:v>-20.041</c:v>
                </c:pt>
                <c:pt idx="533">
                  <c:v>-19.968</c:v>
                </c:pt>
                <c:pt idx="534">
                  <c:v>-19.681000000000001</c:v>
                </c:pt>
                <c:pt idx="535">
                  <c:v>-19.669</c:v>
                </c:pt>
                <c:pt idx="536">
                  <c:v>-19.707999999999998</c:v>
                </c:pt>
                <c:pt idx="537">
                  <c:v>-19.937999999999999</c:v>
                </c:pt>
                <c:pt idx="538">
                  <c:v>-20.221</c:v>
                </c:pt>
                <c:pt idx="539">
                  <c:v>-20.579000000000001</c:v>
                </c:pt>
                <c:pt idx="540">
                  <c:v>-21.007000000000001</c:v>
                </c:pt>
                <c:pt idx="541">
                  <c:v>-21.440999999999999</c:v>
                </c:pt>
                <c:pt idx="542">
                  <c:v>-21.893000000000001</c:v>
                </c:pt>
                <c:pt idx="543">
                  <c:v>-22.388999999999999</c:v>
                </c:pt>
                <c:pt idx="544">
                  <c:v>-22.338999999999999</c:v>
                </c:pt>
                <c:pt idx="545">
                  <c:v>-22.768999999999998</c:v>
                </c:pt>
                <c:pt idx="546">
                  <c:v>-23.12</c:v>
                </c:pt>
                <c:pt idx="547">
                  <c:v>-23.395</c:v>
                </c:pt>
                <c:pt idx="548">
                  <c:v>-23.465</c:v>
                </c:pt>
                <c:pt idx="549">
                  <c:v>-23.358000000000001</c:v>
                </c:pt>
                <c:pt idx="550">
                  <c:v>-23.279</c:v>
                </c:pt>
                <c:pt idx="551">
                  <c:v>-23.016999999999999</c:v>
                </c:pt>
                <c:pt idx="552">
                  <c:v>-22.634</c:v>
                </c:pt>
                <c:pt idx="553">
                  <c:v>-22.08</c:v>
                </c:pt>
                <c:pt idx="554">
                  <c:v>-21.581</c:v>
                </c:pt>
                <c:pt idx="555">
                  <c:v>-20.891999999999999</c:v>
                </c:pt>
                <c:pt idx="556">
                  <c:v>-19.838000000000001</c:v>
                </c:pt>
                <c:pt idx="557">
                  <c:v>-17.713999999999999</c:v>
                </c:pt>
                <c:pt idx="558">
                  <c:v>-15.391999999999999</c:v>
                </c:pt>
                <c:pt idx="559">
                  <c:v>-13.21</c:v>
                </c:pt>
                <c:pt idx="560">
                  <c:v>-11.513999999999999</c:v>
                </c:pt>
                <c:pt idx="561">
                  <c:v>-10.295</c:v>
                </c:pt>
                <c:pt idx="562">
                  <c:v>-9.4060000000000006</c:v>
                </c:pt>
                <c:pt idx="563">
                  <c:v>-10.218</c:v>
                </c:pt>
                <c:pt idx="564">
                  <c:v>-9.3960000000000008</c:v>
                </c:pt>
                <c:pt idx="565">
                  <c:v>-8.8740000000000006</c:v>
                </c:pt>
                <c:pt idx="566">
                  <c:v>-8.17</c:v>
                </c:pt>
                <c:pt idx="567">
                  <c:v>-7.4749999999999996</c:v>
                </c:pt>
                <c:pt idx="568">
                  <c:v>-6.9160000000000004</c:v>
                </c:pt>
                <c:pt idx="569">
                  <c:v>-6.4160000000000004</c:v>
                </c:pt>
                <c:pt idx="570">
                  <c:v>-6.0629999999999997</c:v>
                </c:pt>
                <c:pt idx="571">
                  <c:v>-6.048</c:v>
                </c:pt>
                <c:pt idx="572">
                  <c:v>-6.4950000000000001</c:v>
                </c:pt>
                <c:pt idx="573">
                  <c:v>-7.0730000000000004</c:v>
                </c:pt>
                <c:pt idx="574">
                  <c:v>-7.9630000000000001</c:v>
                </c:pt>
                <c:pt idx="575">
                  <c:v>-9.032</c:v>
                </c:pt>
                <c:pt idx="576">
                  <c:v>-9.8580000000000005</c:v>
                </c:pt>
                <c:pt idx="577">
                  <c:v>-10.217000000000001</c:v>
                </c:pt>
                <c:pt idx="578">
                  <c:v>-10.505000000000001</c:v>
                </c:pt>
                <c:pt idx="579">
                  <c:v>-10.805</c:v>
                </c:pt>
                <c:pt idx="580">
                  <c:v>-11.052</c:v>
                </c:pt>
                <c:pt idx="581">
                  <c:v>-11.457000000000001</c:v>
                </c:pt>
                <c:pt idx="582">
                  <c:v>-11.717000000000001</c:v>
                </c:pt>
                <c:pt idx="583">
                  <c:v>-11.853</c:v>
                </c:pt>
                <c:pt idx="584">
                  <c:v>-11.798999999999999</c:v>
                </c:pt>
                <c:pt idx="585">
                  <c:v>-11.528</c:v>
                </c:pt>
                <c:pt idx="586">
                  <c:v>-11.058999999999999</c:v>
                </c:pt>
                <c:pt idx="587">
                  <c:v>-10.444000000000001</c:v>
                </c:pt>
                <c:pt idx="588">
                  <c:v>-9.641</c:v>
                </c:pt>
                <c:pt idx="589">
                  <c:v>-8.7289999999999992</c:v>
                </c:pt>
                <c:pt idx="590">
                  <c:v>-7.782</c:v>
                </c:pt>
                <c:pt idx="591">
                  <c:v>-6.1269999999999998</c:v>
                </c:pt>
                <c:pt idx="592">
                  <c:v>-5.3040000000000003</c:v>
                </c:pt>
                <c:pt idx="593">
                  <c:v>-4.6859999999999999</c:v>
                </c:pt>
                <c:pt idx="594">
                  <c:v>-4.4459999999999997</c:v>
                </c:pt>
                <c:pt idx="595">
                  <c:v>-4.7729999999999997</c:v>
                </c:pt>
                <c:pt idx="596">
                  <c:v>-5.7939999999999996</c:v>
                </c:pt>
                <c:pt idx="597">
                  <c:v>-7.2930000000000001</c:v>
                </c:pt>
                <c:pt idx="598">
                  <c:v>-8.9979999999999993</c:v>
                </c:pt>
                <c:pt idx="599">
                  <c:v>-10.526</c:v>
                </c:pt>
                <c:pt idx="600">
                  <c:v>-12.852</c:v>
                </c:pt>
                <c:pt idx="601">
                  <c:v>-14.679</c:v>
                </c:pt>
                <c:pt idx="602">
                  <c:v>-16.239999999999998</c:v>
                </c:pt>
                <c:pt idx="603">
                  <c:v>-16.946000000000002</c:v>
                </c:pt>
                <c:pt idx="604">
                  <c:v>-16.742999999999999</c:v>
                </c:pt>
                <c:pt idx="605">
                  <c:v>-16.181999999999999</c:v>
                </c:pt>
                <c:pt idx="606">
                  <c:v>-16.181999999999999</c:v>
                </c:pt>
                <c:pt idx="607">
                  <c:v>-15.618</c:v>
                </c:pt>
                <c:pt idx="608">
                  <c:v>-15.186999999999999</c:v>
                </c:pt>
                <c:pt idx="609">
                  <c:v>-15.032999999999999</c:v>
                </c:pt>
                <c:pt idx="610">
                  <c:v>-16.030999999999999</c:v>
                </c:pt>
                <c:pt idx="611">
                  <c:v>-16.454999999999998</c:v>
                </c:pt>
                <c:pt idx="612">
                  <c:v>-17.106000000000002</c:v>
                </c:pt>
                <c:pt idx="613">
                  <c:v>-17.951000000000001</c:v>
                </c:pt>
                <c:pt idx="614">
                  <c:v>-18.904</c:v>
                </c:pt>
                <c:pt idx="615">
                  <c:v>-19.742999999999999</c:v>
                </c:pt>
                <c:pt idx="616">
                  <c:v>-20.405000000000001</c:v>
                </c:pt>
                <c:pt idx="617">
                  <c:v>-20.861000000000001</c:v>
                </c:pt>
                <c:pt idx="618">
                  <c:v>-21.137</c:v>
                </c:pt>
                <c:pt idx="619">
                  <c:v>-21.166</c:v>
                </c:pt>
                <c:pt idx="620">
                  <c:v>-21.155000000000001</c:v>
                </c:pt>
                <c:pt idx="621">
                  <c:v>-21.030999999999999</c:v>
                </c:pt>
                <c:pt idx="622">
                  <c:v>-20.831</c:v>
                </c:pt>
                <c:pt idx="623">
                  <c:v>-20.542000000000002</c:v>
                </c:pt>
                <c:pt idx="624">
                  <c:v>-20.248999999999999</c:v>
                </c:pt>
                <c:pt idx="625">
                  <c:v>-19.863</c:v>
                </c:pt>
                <c:pt idx="626">
                  <c:v>-19.218</c:v>
                </c:pt>
                <c:pt idx="627">
                  <c:v>-18.434999999999999</c:v>
                </c:pt>
                <c:pt idx="628">
                  <c:v>-17.754999999999999</c:v>
                </c:pt>
                <c:pt idx="629">
                  <c:v>-16.896000000000001</c:v>
                </c:pt>
                <c:pt idx="630">
                  <c:v>-16.212</c:v>
                </c:pt>
                <c:pt idx="631">
                  <c:v>-15.518000000000001</c:v>
                </c:pt>
                <c:pt idx="632">
                  <c:v>-15.036</c:v>
                </c:pt>
                <c:pt idx="633">
                  <c:v>-14.494999999999999</c:v>
                </c:pt>
                <c:pt idx="634">
                  <c:v>-13.871</c:v>
                </c:pt>
                <c:pt idx="635">
                  <c:v>-13.443</c:v>
                </c:pt>
                <c:pt idx="636">
                  <c:v>-13.127000000000001</c:v>
                </c:pt>
                <c:pt idx="637">
                  <c:v>-12.846</c:v>
                </c:pt>
                <c:pt idx="638">
                  <c:v>-12.428000000000001</c:v>
                </c:pt>
                <c:pt idx="639">
                  <c:v>-12.138999999999999</c:v>
                </c:pt>
                <c:pt idx="640">
                  <c:v>-11.878</c:v>
                </c:pt>
                <c:pt idx="641">
                  <c:v>-11.877000000000001</c:v>
                </c:pt>
                <c:pt idx="642">
                  <c:v>-11.553000000000001</c:v>
                </c:pt>
                <c:pt idx="643">
                  <c:v>-11.326000000000001</c:v>
                </c:pt>
                <c:pt idx="644">
                  <c:v>-11.178000000000001</c:v>
                </c:pt>
                <c:pt idx="645">
                  <c:v>-10.978999999999999</c:v>
                </c:pt>
                <c:pt idx="646">
                  <c:v>-10.852</c:v>
                </c:pt>
                <c:pt idx="647">
                  <c:v>-10.787000000000001</c:v>
                </c:pt>
                <c:pt idx="648">
                  <c:v>-10.646000000000001</c:v>
                </c:pt>
                <c:pt idx="649">
                  <c:v>-10.585000000000001</c:v>
                </c:pt>
                <c:pt idx="650">
                  <c:v>-10.49</c:v>
                </c:pt>
                <c:pt idx="651">
                  <c:v>-10.342000000000001</c:v>
                </c:pt>
                <c:pt idx="652">
                  <c:v>-10.231</c:v>
                </c:pt>
                <c:pt idx="653">
                  <c:v>-10.116</c:v>
                </c:pt>
                <c:pt idx="654">
                  <c:v>-10.029999999999999</c:v>
                </c:pt>
                <c:pt idx="655">
                  <c:v>-10.119999999999999</c:v>
                </c:pt>
                <c:pt idx="656">
                  <c:v>-10.186</c:v>
                </c:pt>
                <c:pt idx="657">
                  <c:v>-10.212</c:v>
                </c:pt>
                <c:pt idx="658">
                  <c:v>-10.148999999999999</c:v>
                </c:pt>
                <c:pt idx="659">
                  <c:v>-10.061999999999999</c:v>
                </c:pt>
                <c:pt idx="660">
                  <c:v>-9.9390000000000001</c:v>
                </c:pt>
                <c:pt idx="661">
                  <c:v>-9.8079999999999998</c:v>
                </c:pt>
                <c:pt idx="662">
                  <c:v>-9.6329999999999991</c:v>
                </c:pt>
                <c:pt idx="663">
                  <c:v>-9.3260000000000005</c:v>
                </c:pt>
                <c:pt idx="664">
                  <c:v>-8.9060000000000006</c:v>
                </c:pt>
                <c:pt idx="665">
                  <c:v>-8.4909999999999997</c:v>
                </c:pt>
                <c:pt idx="666">
                  <c:v>-8.0869999999999997</c:v>
                </c:pt>
                <c:pt idx="667">
                  <c:v>-7.7220000000000004</c:v>
                </c:pt>
                <c:pt idx="668">
                  <c:v>-7.4640000000000004</c:v>
                </c:pt>
                <c:pt idx="669">
                  <c:v>-7.343</c:v>
                </c:pt>
                <c:pt idx="670">
                  <c:v>-7.1239999999999997</c:v>
                </c:pt>
                <c:pt idx="671">
                  <c:v>-7.0039999999999996</c:v>
                </c:pt>
                <c:pt idx="672">
                  <c:v>-6.9169999999999998</c:v>
                </c:pt>
                <c:pt idx="673">
                  <c:v>-6.8410000000000002</c:v>
                </c:pt>
                <c:pt idx="674">
                  <c:v>-6.8129999999999997</c:v>
                </c:pt>
                <c:pt idx="675">
                  <c:v>-6.81</c:v>
                </c:pt>
                <c:pt idx="676">
                  <c:v>-6.8209999999999997</c:v>
                </c:pt>
                <c:pt idx="677">
                  <c:v>-6.875</c:v>
                </c:pt>
                <c:pt idx="678">
                  <c:v>-6.9539999999999997</c:v>
                </c:pt>
                <c:pt idx="679">
                  <c:v>-7.0590000000000002</c:v>
                </c:pt>
                <c:pt idx="680">
                  <c:v>-7.1909999999999998</c:v>
                </c:pt>
                <c:pt idx="681">
                  <c:v>-7.36</c:v>
                </c:pt>
                <c:pt idx="682">
                  <c:v>-7.5179999999999998</c:v>
                </c:pt>
                <c:pt idx="683">
                  <c:v>-7.8280000000000003</c:v>
                </c:pt>
                <c:pt idx="684">
                  <c:v>-8.0679999999999996</c:v>
                </c:pt>
                <c:pt idx="685">
                  <c:v>-8.3309999999999995</c:v>
                </c:pt>
                <c:pt idx="686">
                  <c:v>-8.6039999999999992</c:v>
                </c:pt>
                <c:pt idx="687">
                  <c:v>-8.8510000000000009</c:v>
                </c:pt>
                <c:pt idx="688">
                  <c:v>-9.0830000000000002</c:v>
                </c:pt>
                <c:pt idx="689">
                  <c:v>-9.2530000000000001</c:v>
                </c:pt>
                <c:pt idx="690">
                  <c:v>-9.3829999999999991</c:v>
                </c:pt>
                <c:pt idx="691">
                  <c:v>-9.5220000000000002</c:v>
                </c:pt>
                <c:pt idx="692">
                  <c:v>-9.6809999999999992</c:v>
                </c:pt>
                <c:pt idx="693">
                  <c:v>-9.8710000000000004</c:v>
                </c:pt>
                <c:pt idx="694">
                  <c:v>-10.071999999999999</c:v>
                </c:pt>
                <c:pt idx="695">
                  <c:v>-10.243</c:v>
                </c:pt>
                <c:pt idx="696">
                  <c:v>-10.363</c:v>
                </c:pt>
                <c:pt idx="697">
                  <c:v>-10.385</c:v>
                </c:pt>
                <c:pt idx="698">
                  <c:v>-10.33</c:v>
                </c:pt>
                <c:pt idx="699">
                  <c:v>-10.23</c:v>
                </c:pt>
                <c:pt idx="700">
                  <c:v>-10.115</c:v>
                </c:pt>
                <c:pt idx="701">
                  <c:v>-10.016999999999999</c:v>
                </c:pt>
                <c:pt idx="702">
                  <c:v>-9.93</c:v>
                </c:pt>
                <c:pt idx="703">
                  <c:v>-9.8569999999999993</c:v>
                </c:pt>
                <c:pt idx="704">
                  <c:v>-9.76</c:v>
                </c:pt>
                <c:pt idx="705">
                  <c:v>-9.7530000000000001</c:v>
                </c:pt>
                <c:pt idx="706">
                  <c:v>-9.7629999999999999</c:v>
                </c:pt>
                <c:pt idx="707">
                  <c:v>-9.8109999999999999</c:v>
                </c:pt>
                <c:pt idx="708">
                  <c:v>-9.8800000000000008</c:v>
                </c:pt>
                <c:pt idx="709">
                  <c:v>-10.002000000000001</c:v>
                </c:pt>
                <c:pt idx="710">
                  <c:v>-10.081</c:v>
                </c:pt>
                <c:pt idx="711">
                  <c:v>-10.176</c:v>
                </c:pt>
                <c:pt idx="712">
                  <c:v>-10.244</c:v>
                </c:pt>
                <c:pt idx="713">
                  <c:v>-10.294</c:v>
                </c:pt>
                <c:pt idx="714">
                  <c:v>-10.249000000000001</c:v>
                </c:pt>
                <c:pt idx="715">
                  <c:v>-10.103</c:v>
                </c:pt>
                <c:pt idx="716">
                  <c:v>-9.9610000000000003</c:v>
                </c:pt>
                <c:pt idx="717">
                  <c:v>-9.8369999999999997</c:v>
                </c:pt>
                <c:pt idx="718">
                  <c:v>-9.7479999999999993</c:v>
                </c:pt>
                <c:pt idx="719">
                  <c:v>-9.6980000000000004</c:v>
                </c:pt>
                <c:pt idx="720">
                  <c:v>-9.6300000000000008</c:v>
                </c:pt>
                <c:pt idx="721">
                  <c:v>-9.5619999999999994</c:v>
                </c:pt>
                <c:pt idx="722">
                  <c:v>-9.5310000000000006</c:v>
                </c:pt>
                <c:pt idx="723">
                  <c:v>-9.4890000000000008</c:v>
                </c:pt>
                <c:pt idx="724">
                  <c:v>-9.4559999999999995</c:v>
                </c:pt>
                <c:pt idx="725">
                  <c:v>-9.4139999999999997</c:v>
                </c:pt>
                <c:pt idx="726">
                  <c:v>-9.3260000000000005</c:v>
                </c:pt>
                <c:pt idx="727">
                  <c:v>-9.2579999999999991</c:v>
                </c:pt>
                <c:pt idx="728">
                  <c:v>-9.1920000000000002</c:v>
                </c:pt>
                <c:pt idx="729">
                  <c:v>-9.1289999999999996</c:v>
                </c:pt>
                <c:pt idx="730">
                  <c:v>-9.093</c:v>
                </c:pt>
                <c:pt idx="731">
                  <c:v>-9.1</c:v>
                </c:pt>
                <c:pt idx="732">
                  <c:v>-9.1229999999999993</c:v>
                </c:pt>
                <c:pt idx="733">
                  <c:v>-9.1969999999999992</c:v>
                </c:pt>
                <c:pt idx="734">
                  <c:v>-9.2509999999999994</c:v>
                </c:pt>
                <c:pt idx="735">
                  <c:v>-9.3320000000000007</c:v>
                </c:pt>
                <c:pt idx="736">
                  <c:v>-9.4179999999999993</c:v>
                </c:pt>
                <c:pt idx="737">
                  <c:v>-9.5250000000000004</c:v>
                </c:pt>
                <c:pt idx="738">
                  <c:v>-9.6910000000000007</c:v>
                </c:pt>
                <c:pt idx="739">
                  <c:v>-9.9260000000000002</c:v>
                </c:pt>
                <c:pt idx="740">
                  <c:v>-10.178000000000001</c:v>
                </c:pt>
                <c:pt idx="741">
                  <c:v>-10.38</c:v>
                </c:pt>
                <c:pt idx="742">
                  <c:v>-10.465999999999999</c:v>
                </c:pt>
                <c:pt idx="743">
                  <c:v>-10.509</c:v>
                </c:pt>
                <c:pt idx="744">
                  <c:v>-10.525</c:v>
                </c:pt>
                <c:pt idx="745">
                  <c:v>-10.513</c:v>
                </c:pt>
                <c:pt idx="746">
                  <c:v>-10.459</c:v>
                </c:pt>
                <c:pt idx="747">
                  <c:v>-10.367000000000001</c:v>
                </c:pt>
                <c:pt idx="748">
                  <c:v>-10.246</c:v>
                </c:pt>
                <c:pt idx="749">
                  <c:v>-10.116</c:v>
                </c:pt>
                <c:pt idx="750">
                  <c:v>-9.9179999999999993</c:v>
                </c:pt>
                <c:pt idx="751">
                  <c:v>-9.4580000000000002</c:v>
                </c:pt>
                <c:pt idx="752">
                  <c:v>-9.1690000000000005</c:v>
                </c:pt>
                <c:pt idx="753">
                  <c:v>-9.218</c:v>
                </c:pt>
                <c:pt idx="754">
                  <c:v>-8.8659999999999997</c:v>
                </c:pt>
                <c:pt idx="755">
                  <c:v>-8.8659999999999997</c:v>
                </c:pt>
                <c:pt idx="756">
                  <c:v>-8.6880000000000006</c:v>
                </c:pt>
                <c:pt idx="757">
                  <c:v>-8.5229999999999997</c:v>
                </c:pt>
                <c:pt idx="758">
                  <c:v>-8.6129999999999995</c:v>
                </c:pt>
                <c:pt idx="759">
                  <c:v>-8.5579999999999998</c:v>
                </c:pt>
                <c:pt idx="760">
                  <c:v>-8.5579999999999998</c:v>
                </c:pt>
                <c:pt idx="761">
                  <c:v>-8.5410000000000004</c:v>
                </c:pt>
                <c:pt idx="762">
                  <c:v>-8.6890000000000001</c:v>
                </c:pt>
                <c:pt idx="763">
                  <c:v>-8.6639999999999997</c:v>
                </c:pt>
                <c:pt idx="764">
                  <c:v>-8.5079999999999991</c:v>
                </c:pt>
                <c:pt idx="765">
                  <c:v>-8.4329999999999998</c:v>
                </c:pt>
                <c:pt idx="766">
                  <c:v>-8.0670000000000002</c:v>
                </c:pt>
                <c:pt idx="767">
                  <c:v>-7.8730000000000002</c:v>
                </c:pt>
                <c:pt idx="768">
                  <c:v>-7.3319999999999999</c:v>
                </c:pt>
                <c:pt idx="769">
                  <c:v>-6.8390000000000004</c:v>
                </c:pt>
                <c:pt idx="770">
                  <c:v>-6.6040000000000001</c:v>
                </c:pt>
                <c:pt idx="771">
                  <c:v>-6.3789999999999996</c:v>
                </c:pt>
                <c:pt idx="772">
                  <c:v>-6.2640000000000002</c:v>
                </c:pt>
                <c:pt idx="773">
                  <c:v>-6.0380000000000003</c:v>
                </c:pt>
                <c:pt idx="774">
                  <c:v>-5.7229999999999999</c:v>
                </c:pt>
                <c:pt idx="775">
                  <c:v>-5.6909999999999998</c:v>
                </c:pt>
                <c:pt idx="776">
                  <c:v>-5.52</c:v>
                </c:pt>
                <c:pt idx="777">
                  <c:v>-5.5620000000000003</c:v>
                </c:pt>
                <c:pt idx="778">
                  <c:v>-5.391</c:v>
                </c:pt>
                <c:pt idx="779">
                  <c:v>-5.4580000000000002</c:v>
                </c:pt>
                <c:pt idx="780">
                  <c:v>-5.1719999999999997</c:v>
                </c:pt>
                <c:pt idx="781">
                  <c:v>-4.6429999999999998</c:v>
                </c:pt>
                <c:pt idx="782">
                  <c:v>-4.673</c:v>
                </c:pt>
                <c:pt idx="783">
                  <c:v>-3.9169999999999998</c:v>
                </c:pt>
                <c:pt idx="784">
                  <c:v>-3.9830000000000001</c:v>
                </c:pt>
                <c:pt idx="785">
                  <c:v>-2.7610000000000001</c:v>
                </c:pt>
                <c:pt idx="786">
                  <c:v>-1.79</c:v>
                </c:pt>
                <c:pt idx="787">
                  <c:v>-2.5270000000000001</c:v>
                </c:pt>
                <c:pt idx="788">
                  <c:v>-2.9750000000000001</c:v>
                </c:pt>
                <c:pt idx="789">
                  <c:v>-4.3920000000000003</c:v>
                </c:pt>
                <c:pt idx="790">
                  <c:v>-4.9059999999999997</c:v>
                </c:pt>
                <c:pt idx="791">
                  <c:v>-6.149</c:v>
                </c:pt>
                <c:pt idx="792">
                  <c:v>-6.149</c:v>
                </c:pt>
                <c:pt idx="793">
                  <c:v>-7.87</c:v>
                </c:pt>
                <c:pt idx="794">
                  <c:v>-9.69</c:v>
                </c:pt>
                <c:pt idx="795">
                  <c:v>-11.702999999999999</c:v>
                </c:pt>
                <c:pt idx="796">
                  <c:v>-13.614000000000001</c:v>
                </c:pt>
                <c:pt idx="797">
                  <c:v>-14.269</c:v>
                </c:pt>
                <c:pt idx="798">
                  <c:v>-17.059999999999999</c:v>
                </c:pt>
                <c:pt idx="799">
                  <c:v>-18.939</c:v>
                </c:pt>
                <c:pt idx="800">
                  <c:v>-20.353999999999999</c:v>
                </c:pt>
                <c:pt idx="801">
                  <c:v>-20.539000000000001</c:v>
                </c:pt>
                <c:pt idx="802">
                  <c:v>-20.869</c:v>
                </c:pt>
                <c:pt idx="803">
                  <c:v>-21.196999999999999</c:v>
                </c:pt>
                <c:pt idx="804">
                  <c:v>-21.035</c:v>
                </c:pt>
                <c:pt idx="805">
                  <c:v>-21.393000000000001</c:v>
                </c:pt>
                <c:pt idx="806">
                  <c:v>-21.692</c:v>
                </c:pt>
                <c:pt idx="807">
                  <c:v>-22.122</c:v>
                </c:pt>
                <c:pt idx="808">
                  <c:v>-22.696000000000002</c:v>
                </c:pt>
                <c:pt idx="809">
                  <c:v>-23.064</c:v>
                </c:pt>
                <c:pt idx="810">
                  <c:v>-23.844000000000001</c:v>
                </c:pt>
                <c:pt idx="811">
                  <c:v>-24.003</c:v>
                </c:pt>
                <c:pt idx="812">
                  <c:v>-23.891999999999999</c:v>
                </c:pt>
                <c:pt idx="813">
                  <c:v>-23.507000000000001</c:v>
                </c:pt>
                <c:pt idx="814">
                  <c:v>-22.591000000000001</c:v>
                </c:pt>
                <c:pt idx="815">
                  <c:v>-21.634</c:v>
                </c:pt>
                <c:pt idx="816">
                  <c:v>-21.067</c:v>
                </c:pt>
                <c:pt idx="817">
                  <c:v>-21.111000000000001</c:v>
                </c:pt>
                <c:pt idx="818">
                  <c:v>-21.068000000000001</c:v>
                </c:pt>
                <c:pt idx="819">
                  <c:v>-20.614999999999998</c:v>
                </c:pt>
                <c:pt idx="820">
                  <c:v>-20.190000000000001</c:v>
                </c:pt>
                <c:pt idx="821">
                  <c:v>-19.713000000000001</c:v>
                </c:pt>
                <c:pt idx="822">
                  <c:v>-19.274000000000001</c:v>
                </c:pt>
                <c:pt idx="823">
                  <c:v>-18.748999999999999</c:v>
                </c:pt>
                <c:pt idx="824">
                  <c:v>-18.233000000000001</c:v>
                </c:pt>
                <c:pt idx="825">
                  <c:v>-17.859000000000002</c:v>
                </c:pt>
                <c:pt idx="826">
                  <c:v>-17.361000000000001</c:v>
                </c:pt>
                <c:pt idx="827">
                  <c:v>-16.844000000000001</c:v>
                </c:pt>
                <c:pt idx="828">
                  <c:v>-16.882000000000001</c:v>
                </c:pt>
                <c:pt idx="829">
                  <c:v>-16.390999999999998</c:v>
                </c:pt>
                <c:pt idx="830">
                  <c:v>-15.981999999999999</c:v>
                </c:pt>
                <c:pt idx="831">
                  <c:v>-15.72</c:v>
                </c:pt>
                <c:pt idx="832">
                  <c:v>-15.403</c:v>
                </c:pt>
                <c:pt idx="833">
                  <c:v>-15.179</c:v>
                </c:pt>
                <c:pt idx="834">
                  <c:v>-15.064</c:v>
                </c:pt>
                <c:pt idx="835">
                  <c:v>-15.061999999999999</c:v>
                </c:pt>
                <c:pt idx="836">
                  <c:v>-15.144</c:v>
                </c:pt>
                <c:pt idx="837">
                  <c:v>-15.253</c:v>
                </c:pt>
                <c:pt idx="838">
                  <c:v>-15.302</c:v>
                </c:pt>
                <c:pt idx="839">
                  <c:v>-15.601000000000001</c:v>
                </c:pt>
                <c:pt idx="840">
                  <c:v>-15.877000000000001</c:v>
                </c:pt>
                <c:pt idx="841">
                  <c:v>-16.05</c:v>
                </c:pt>
                <c:pt idx="842">
                  <c:v>-16.443000000000001</c:v>
                </c:pt>
                <c:pt idx="843">
                  <c:v>-16.783999999999999</c:v>
                </c:pt>
                <c:pt idx="844">
                  <c:v>-17.140999999999998</c:v>
                </c:pt>
                <c:pt idx="845">
                  <c:v>-17.187999999999999</c:v>
                </c:pt>
                <c:pt idx="846">
                  <c:v>-17.608000000000001</c:v>
                </c:pt>
                <c:pt idx="847">
                  <c:v>-18.065000000000001</c:v>
                </c:pt>
                <c:pt idx="848">
                  <c:v>-18.57</c:v>
                </c:pt>
                <c:pt idx="849">
                  <c:v>-19.082999999999998</c:v>
                </c:pt>
                <c:pt idx="850">
                  <c:v>-19.626999999999999</c:v>
                </c:pt>
                <c:pt idx="851">
                  <c:v>-20.152999999999999</c:v>
                </c:pt>
                <c:pt idx="852">
                  <c:v>-20.654</c:v>
                </c:pt>
                <c:pt idx="853">
                  <c:v>-21.17</c:v>
                </c:pt>
                <c:pt idx="854">
                  <c:v>-21.579000000000001</c:v>
                </c:pt>
                <c:pt idx="855">
                  <c:v>-22.106000000000002</c:v>
                </c:pt>
                <c:pt idx="856">
                  <c:v>-22.631</c:v>
                </c:pt>
                <c:pt idx="857">
                  <c:v>-22.937000000000001</c:v>
                </c:pt>
                <c:pt idx="858">
                  <c:v>-23.457999999999998</c:v>
                </c:pt>
                <c:pt idx="859">
                  <c:v>-23.934000000000001</c:v>
                </c:pt>
                <c:pt idx="860">
                  <c:v>-24.123000000000001</c:v>
                </c:pt>
                <c:pt idx="861">
                  <c:v>-24.123000000000001</c:v>
                </c:pt>
                <c:pt idx="862">
                  <c:v>-24.628</c:v>
                </c:pt>
                <c:pt idx="863">
                  <c:v>-24.786999999999999</c:v>
                </c:pt>
                <c:pt idx="864">
                  <c:v>-25.183</c:v>
                </c:pt>
                <c:pt idx="865">
                  <c:v>-25.567</c:v>
                </c:pt>
                <c:pt idx="866">
                  <c:v>-25.725000000000001</c:v>
                </c:pt>
                <c:pt idx="867">
                  <c:v>-26.105</c:v>
                </c:pt>
                <c:pt idx="868">
                  <c:v>-26.398</c:v>
                </c:pt>
                <c:pt idx="869">
                  <c:v>-26.655999999999999</c:v>
                </c:pt>
                <c:pt idx="870">
                  <c:v>-27.055</c:v>
                </c:pt>
                <c:pt idx="871">
                  <c:v>-27.33</c:v>
                </c:pt>
                <c:pt idx="872">
                  <c:v>-27.760999999999999</c:v>
                </c:pt>
                <c:pt idx="873">
                  <c:v>-28.195</c:v>
                </c:pt>
                <c:pt idx="874">
                  <c:v>-28.548999999999999</c:v>
                </c:pt>
                <c:pt idx="875">
                  <c:v>-29.009</c:v>
                </c:pt>
                <c:pt idx="876">
                  <c:v>-29.471</c:v>
                </c:pt>
                <c:pt idx="877">
                  <c:v>-29.82</c:v>
                </c:pt>
                <c:pt idx="878">
                  <c:v>-29.82</c:v>
                </c:pt>
                <c:pt idx="879">
                  <c:v>-30.303000000000001</c:v>
                </c:pt>
                <c:pt idx="880">
                  <c:v>-30.709</c:v>
                </c:pt>
                <c:pt idx="881">
                  <c:v>-31.193999999999999</c:v>
                </c:pt>
                <c:pt idx="882">
                  <c:v>-31.666</c:v>
                </c:pt>
                <c:pt idx="883">
                  <c:v>-32.031999999999996</c:v>
                </c:pt>
                <c:pt idx="884">
                  <c:v>-32.475000000000001</c:v>
                </c:pt>
                <c:pt idx="885">
                  <c:v>-32.902999999999999</c:v>
                </c:pt>
                <c:pt idx="886">
                  <c:v>-33.198999999999998</c:v>
                </c:pt>
                <c:pt idx="887">
                  <c:v>-33.533000000000001</c:v>
                </c:pt>
                <c:pt idx="888">
                  <c:v>-33.845999999999997</c:v>
                </c:pt>
                <c:pt idx="889">
                  <c:v>-34.04</c:v>
                </c:pt>
                <c:pt idx="890">
                  <c:v>-34.273000000000003</c:v>
                </c:pt>
                <c:pt idx="891">
                  <c:v>-34.473999999999997</c:v>
                </c:pt>
                <c:pt idx="892">
                  <c:v>-34.546999999999997</c:v>
                </c:pt>
                <c:pt idx="893">
                  <c:v>-34.731999999999999</c:v>
                </c:pt>
                <c:pt idx="894">
                  <c:v>-34.731999999999999</c:v>
                </c:pt>
                <c:pt idx="895">
                  <c:v>-34.817999999999998</c:v>
                </c:pt>
                <c:pt idx="896">
                  <c:v>-34.932000000000002</c:v>
                </c:pt>
                <c:pt idx="897">
                  <c:v>-35.085999999999999</c:v>
                </c:pt>
                <c:pt idx="898">
                  <c:v>-34.942</c:v>
                </c:pt>
                <c:pt idx="899">
                  <c:v>-35.075000000000003</c:v>
                </c:pt>
                <c:pt idx="900">
                  <c:v>-35.337000000000003</c:v>
                </c:pt>
                <c:pt idx="901">
                  <c:v>-35.366</c:v>
                </c:pt>
                <c:pt idx="902">
                  <c:v>-35.590000000000003</c:v>
                </c:pt>
                <c:pt idx="903">
                  <c:v>-35.601999999999997</c:v>
                </c:pt>
                <c:pt idx="904">
                  <c:v>-35.802999999999997</c:v>
                </c:pt>
                <c:pt idx="905">
                  <c:v>-36.011000000000003</c:v>
                </c:pt>
                <c:pt idx="906">
                  <c:v>-36.119</c:v>
                </c:pt>
                <c:pt idx="907">
                  <c:v>-36.369</c:v>
                </c:pt>
                <c:pt idx="908">
                  <c:v>-36.628999999999998</c:v>
                </c:pt>
                <c:pt idx="909">
                  <c:v>-36.692999999999998</c:v>
                </c:pt>
                <c:pt idx="910">
                  <c:v>-37.009</c:v>
                </c:pt>
                <c:pt idx="911">
                  <c:v>-37.009</c:v>
                </c:pt>
                <c:pt idx="912">
                  <c:v>-37.326999999999998</c:v>
                </c:pt>
                <c:pt idx="913">
                  <c:v>-37.658000000000001</c:v>
                </c:pt>
                <c:pt idx="914">
                  <c:v>-37.96</c:v>
                </c:pt>
                <c:pt idx="915">
                  <c:v>-38.015999999999998</c:v>
                </c:pt>
                <c:pt idx="916">
                  <c:v>-38.231999999999999</c:v>
                </c:pt>
                <c:pt idx="917">
                  <c:v>-38.179000000000002</c:v>
                </c:pt>
                <c:pt idx="918">
                  <c:v>-38.398000000000003</c:v>
                </c:pt>
                <c:pt idx="919">
                  <c:v>-38.505000000000003</c:v>
                </c:pt>
                <c:pt idx="920">
                  <c:v>-38.143999999999998</c:v>
                </c:pt>
                <c:pt idx="921">
                  <c:v>-38.162999999999997</c:v>
                </c:pt>
                <c:pt idx="922">
                  <c:v>-38.158999999999999</c:v>
                </c:pt>
                <c:pt idx="923">
                  <c:v>-37.768000000000001</c:v>
                </c:pt>
                <c:pt idx="924">
                  <c:v>-37.72</c:v>
                </c:pt>
                <c:pt idx="925">
                  <c:v>-37.72</c:v>
                </c:pt>
                <c:pt idx="926">
                  <c:v>-37.271000000000001</c:v>
                </c:pt>
                <c:pt idx="927">
                  <c:v>-37.200000000000003</c:v>
                </c:pt>
                <c:pt idx="928">
                  <c:v>-37.122</c:v>
                </c:pt>
                <c:pt idx="929">
                  <c:v>-36.521000000000001</c:v>
                </c:pt>
                <c:pt idx="930">
                  <c:v>-36.412999999999997</c:v>
                </c:pt>
                <c:pt idx="931">
                  <c:v>-36.307000000000002</c:v>
                </c:pt>
                <c:pt idx="932">
                  <c:v>-35.515000000000001</c:v>
                </c:pt>
                <c:pt idx="933">
                  <c:v>-35.371000000000002</c:v>
                </c:pt>
                <c:pt idx="934">
                  <c:v>-35.134999999999998</c:v>
                </c:pt>
                <c:pt idx="935">
                  <c:v>-34.194000000000003</c:v>
                </c:pt>
                <c:pt idx="936">
                  <c:v>-33.978000000000002</c:v>
                </c:pt>
                <c:pt idx="937">
                  <c:v>-33.78</c:v>
                </c:pt>
                <c:pt idx="938">
                  <c:v>-32.646999999999998</c:v>
                </c:pt>
                <c:pt idx="939">
                  <c:v>-32.392000000000003</c:v>
                </c:pt>
                <c:pt idx="940">
                  <c:v>-32.176000000000002</c:v>
                </c:pt>
                <c:pt idx="941">
                  <c:v>-31.132999999999999</c:v>
                </c:pt>
                <c:pt idx="942">
                  <c:v>-30.841000000000001</c:v>
                </c:pt>
                <c:pt idx="943">
                  <c:v>-30.577000000000002</c:v>
                </c:pt>
                <c:pt idx="944">
                  <c:v>-29.210999999999999</c:v>
                </c:pt>
                <c:pt idx="945">
                  <c:v>-29.042999999999999</c:v>
                </c:pt>
                <c:pt idx="946">
                  <c:v>-28.975000000000001</c:v>
                </c:pt>
                <c:pt idx="947">
                  <c:v>-27.975000000000001</c:v>
                </c:pt>
                <c:pt idx="948">
                  <c:v>-28.196999999999999</c:v>
                </c:pt>
                <c:pt idx="949">
                  <c:v>-28.507999999999999</c:v>
                </c:pt>
                <c:pt idx="950">
                  <c:v>-28.338999999999999</c:v>
                </c:pt>
                <c:pt idx="951">
                  <c:v>-28.899000000000001</c:v>
                </c:pt>
                <c:pt idx="952">
                  <c:v>-29.498000000000001</c:v>
                </c:pt>
                <c:pt idx="953">
                  <c:v>-29.613</c:v>
                </c:pt>
                <c:pt idx="954">
                  <c:v>-30.26</c:v>
                </c:pt>
                <c:pt idx="955">
                  <c:v>-30.911000000000001</c:v>
                </c:pt>
                <c:pt idx="956">
                  <c:v>-31.123999999999999</c:v>
                </c:pt>
                <c:pt idx="957">
                  <c:v>-31.79</c:v>
                </c:pt>
                <c:pt idx="958">
                  <c:v>-31.79</c:v>
                </c:pt>
                <c:pt idx="959">
                  <c:v>-32.118000000000002</c:v>
                </c:pt>
                <c:pt idx="960">
                  <c:v>-32.831000000000003</c:v>
                </c:pt>
                <c:pt idx="961">
                  <c:v>-33.514000000000003</c:v>
                </c:pt>
                <c:pt idx="962">
                  <c:v>-33.933</c:v>
                </c:pt>
                <c:pt idx="963">
                  <c:v>-34.555</c:v>
                </c:pt>
                <c:pt idx="964">
                  <c:v>-34.942</c:v>
                </c:pt>
                <c:pt idx="965">
                  <c:v>-35.436999999999998</c:v>
                </c:pt>
                <c:pt idx="966">
                  <c:v>-35.866999999999997</c:v>
                </c:pt>
                <c:pt idx="967">
                  <c:v>-36.084000000000003</c:v>
                </c:pt>
                <c:pt idx="968">
                  <c:v>-36.383000000000003</c:v>
                </c:pt>
                <c:pt idx="969">
                  <c:v>-36.417000000000002</c:v>
                </c:pt>
                <c:pt idx="970">
                  <c:v>-36.375999999999998</c:v>
                </c:pt>
                <c:pt idx="971">
                  <c:v>-36.238999999999997</c:v>
                </c:pt>
                <c:pt idx="972">
                  <c:v>-35.981999999999999</c:v>
                </c:pt>
                <c:pt idx="973">
                  <c:v>-35.746000000000002</c:v>
                </c:pt>
                <c:pt idx="974">
                  <c:v>-35.344999999999999</c:v>
                </c:pt>
                <c:pt idx="975">
                  <c:v>-35.344999999999999</c:v>
                </c:pt>
                <c:pt idx="976">
                  <c:v>-35.006</c:v>
                </c:pt>
                <c:pt idx="977">
                  <c:v>-34.432000000000002</c:v>
                </c:pt>
                <c:pt idx="978">
                  <c:v>-33.781999999999996</c:v>
                </c:pt>
                <c:pt idx="979">
                  <c:v>-33.314</c:v>
                </c:pt>
                <c:pt idx="980">
                  <c:v>-32.576999999999998</c:v>
                </c:pt>
                <c:pt idx="981">
                  <c:v>-31.736999999999998</c:v>
                </c:pt>
                <c:pt idx="982">
                  <c:v>-31.058</c:v>
                </c:pt>
                <c:pt idx="983">
                  <c:v>-30.146999999999998</c:v>
                </c:pt>
                <c:pt idx="984">
                  <c:v>-29.172999999999998</c:v>
                </c:pt>
                <c:pt idx="985">
                  <c:v>-28.477</c:v>
                </c:pt>
                <c:pt idx="986">
                  <c:v>-27.593</c:v>
                </c:pt>
                <c:pt idx="987">
                  <c:v>-26.695</c:v>
                </c:pt>
                <c:pt idx="988">
                  <c:v>-26.065000000000001</c:v>
                </c:pt>
                <c:pt idx="989">
                  <c:v>-25.265000000000001</c:v>
                </c:pt>
                <c:pt idx="990">
                  <c:v>-24.510999999999999</c:v>
                </c:pt>
                <c:pt idx="991">
                  <c:v>-24.279</c:v>
                </c:pt>
                <c:pt idx="992">
                  <c:v>-24.279</c:v>
                </c:pt>
                <c:pt idx="993">
                  <c:v>-23.780999999999999</c:v>
                </c:pt>
                <c:pt idx="994">
                  <c:v>-23.763000000000002</c:v>
                </c:pt>
                <c:pt idx="995">
                  <c:v>-23.277000000000001</c:v>
                </c:pt>
                <c:pt idx="996">
                  <c:v>-22.855</c:v>
                </c:pt>
                <c:pt idx="997">
                  <c:v>-22.896999999999998</c:v>
                </c:pt>
                <c:pt idx="998">
                  <c:v>-22.475000000000001</c:v>
                </c:pt>
                <c:pt idx="999">
                  <c:v>-22.13</c:v>
                </c:pt>
                <c:pt idx="1000">
                  <c:v>-22.187000000000001</c:v>
                </c:pt>
                <c:pt idx="1001">
                  <c:v>-21.765999999999998</c:v>
                </c:pt>
                <c:pt idx="1002">
                  <c:v>-21.422000000000001</c:v>
                </c:pt>
                <c:pt idx="1003">
                  <c:v>-21.63</c:v>
                </c:pt>
                <c:pt idx="1004">
                  <c:v>-21.321000000000002</c:v>
                </c:pt>
                <c:pt idx="1005">
                  <c:v>-21.030999999999999</c:v>
                </c:pt>
                <c:pt idx="1006">
                  <c:v>-21.544</c:v>
                </c:pt>
                <c:pt idx="1007">
                  <c:v>-21.344999999999999</c:v>
                </c:pt>
                <c:pt idx="1008">
                  <c:v>-21.344999999999999</c:v>
                </c:pt>
                <c:pt idx="1009">
                  <c:v>-22.018999999999998</c:v>
                </c:pt>
                <c:pt idx="1010">
                  <c:v>-22.099</c:v>
                </c:pt>
                <c:pt idx="1011">
                  <c:v>-23.068000000000001</c:v>
                </c:pt>
                <c:pt idx="1012">
                  <c:v>-23.106000000000002</c:v>
                </c:pt>
                <c:pt idx="1013">
                  <c:v>-23.096</c:v>
                </c:pt>
                <c:pt idx="1014">
                  <c:v>-24.39</c:v>
                </c:pt>
                <c:pt idx="1015">
                  <c:v>-24.449000000000002</c:v>
                </c:pt>
                <c:pt idx="1016">
                  <c:v>-24.465</c:v>
                </c:pt>
                <c:pt idx="1017">
                  <c:v>-25.888000000000002</c:v>
                </c:pt>
                <c:pt idx="1018">
                  <c:v>-25.806999999999999</c:v>
                </c:pt>
                <c:pt idx="1019">
                  <c:v>-25.641999999999999</c:v>
                </c:pt>
                <c:pt idx="1020">
                  <c:v>-26.734999999999999</c:v>
                </c:pt>
                <c:pt idx="1021">
                  <c:v>-26.442</c:v>
                </c:pt>
                <c:pt idx="1022">
                  <c:v>-26.152000000000001</c:v>
                </c:pt>
                <c:pt idx="1023">
                  <c:v>-26.859000000000002</c:v>
                </c:pt>
                <c:pt idx="1024">
                  <c:v>-26.577999999999999</c:v>
                </c:pt>
                <c:pt idx="1025">
                  <c:v>-26.577999999999999</c:v>
                </c:pt>
                <c:pt idx="1026">
                  <c:v>-27.021999999999998</c:v>
                </c:pt>
                <c:pt idx="1027">
                  <c:v>-26.690999999999999</c:v>
                </c:pt>
                <c:pt idx="1028">
                  <c:v>-26.373999999999999</c:v>
                </c:pt>
                <c:pt idx="1029">
                  <c:v>-26.673999999999999</c:v>
                </c:pt>
                <c:pt idx="1030">
                  <c:v>-26.373999999999999</c:v>
                </c:pt>
                <c:pt idx="1031">
                  <c:v>-26.12</c:v>
                </c:pt>
                <c:pt idx="1032">
                  <c:v>-26.321999999999999</c:v>
                </c:pt>
                <c:pt idx="1033">
                  <c:v>-26.052</c:v>
                </c:pt>
                <c:pt idx="1034">
                  <c:v>-25.802</c:v>
                </c:pt>
                <c:pt idx="1035">
                  <c:v>-25.905000000000001</c:v>
                </c:pt>
                <c:pt idx="1036">
                  <c:v>-25.684999999999999</c:v>
                </c:pt>
                <c:pt idx="1037">
                  <c:v>-25.388999999999999</c:v>
                </c:pt>
                <c:pt idx="1038">
                  <c:v>-25.407</c:v>
                </c:pt>
                <c:pt idx="1039">
                  <c:v>-25.221</c:v>
                </c:pt>
                <c:pt idx="1040">
                  <c:v>-25.048999999999999</c:v>
                </c:pt>
                <c:pt idx="1041">
                  <c:v>-25.027999999999999</c:v>
                </c:pt>
                <c:pt idx="1042">
                  <c:v>-25.027999999999999</c:v>
                </c:pt>
                <c:pt idx="1043">
                  <c:v>-24.885999999999999</c:v>
                </c:pt>
                <c:pt idx="1044">
                  <c:v>-24.899000000000001</c:v>
                </c:pt>
                <c:pt idx="1045">
                  <c:v>-24.768999999999998</c:v>
                </c:pt>
                <c:pt idx="1046">
                  <c:v>-24.565000000000001</c:v>
                </c:pt>
                <c:pt idx="1047">
                  <c:v>-24.515999999999998</c:v>
                </c:pt>
                <c:pt idx="1048">
                  <c:v>-24.13</c:v>
                </c:pt>
                <c:pt idx="1049">
                  <c:v>-23.657</c:v>
                </c:pt>
                <c:pt idx="1050">
                  <c:v>-23.079000000000001</c:v>
                </c:pt>
                <c:pt idx="1051">
                  <c:v>-22.533999999999999</c:v>
                </c:pt>
                <c:pt idx="1052">
                  <c:v>-22.015999999999998</c:v>
                </c:pt>
                <c:pt idx="1053">
                  <c:v>-21.228000000000002</c:v>
                </c:pt>
                <c:pt idx="1054">
                  <c:v>-20.832000000000001</c:v>
                </c:pt>
                <c:pt idx="1055">
                  <c:v>-20.437999999999999</c:v>
                </c:pt>
                <c:pt idx="1056">
                  <c:v>-19.739000000000001</c:v>
                </c:pt>
                <c:pt idx="1057">
                  <c:v>-19.382999999999999</c:v>
                </c:pt>
                <c:pt idx="1058">
                  <c:v>-18.922000000000001</c:v>
                </c:pt>
                <c:pt idx="1059">
                  <c:v>-18.646000000000001</c:v>
                </c:pt>
                <c:pt idx="1060">
                  <c:v>-18.161000000000001</c:v>
                </c:pt>
                <c:pt idx="1061">
                  <c:v>-17.372</c:v>
                </c:pt>
                <c:pt idx="1062">
                  <c:v>-16.925000000000001</c:v>
                </c:pt>
                <c:pt idx="1063">
                  <c:v>-16.536000000000001</c:v>
                </c:pt>
                <c:pt idx="1064">
                  <c:v>-15.627000000000001</c:v>
                </c:pt>
                <c:pt idx="1065">
                  <c:v>-15.255000000000001</c:v>
                </c:pt>
                <c:pt idx="1066">
                  <c:v>-14.898</c:v>
                </c:pt>
                <c:pt idx="1067">
                  <c:v>-14.026999999999999</c:v>
                </c:pt>
                <c:pt idx="1068">
                  <c:v>-13.746</c:v>
                </c:pt>
                <c:pt idx="1069">
                  <c:v>-13.531000000000001</c:v>
                </c:pt>
                <c:pt idx="1070">
                  <c:v>-12.872999999999999</c:v>
                </c:pt>
                <c:pt idx="1071">
                  <c:v>-12.83</c:v>
                </c:pt>
                <c:pt idx="1072">
                  <c:v>-12.962</c:v>
                </c:pt>
                <c:pt idx="1073">
                  <c:v>-12.611000000000001</c:v>
                </c:pt>
                <c:pt idx="1074">
                  <c:v>-13.026</c:v>
                </c:pt>
                <c:pt idx="1075">
                  <c:v>-13.026</c:v>
                </c:pt>
                <c:pt idx="1076">
                  <c:v>-12.935</c:v>
                </c:pt>
                <c:pt idx="1077">
                  <c:v>-13.627000000000001</c:v>
                </c:pt>
                <c:pt idx="1078">
                  <c:v>-14.356999999999999</c:v>
                </c:pt>
                <c:pt idx="1079">
                  <c:v>-14.632</c:v>
                </c:pt>
                <c:pt idx="1080">
                  <c:v>-15.446</c:v>
                </c:pt>
                <c:pt idx="1081">
                  <c:v>-16.260999999999999</c:v>
                </c:pt>
                <c:pt idx="1082">
                  <c:v>-16.628</c:v>
                </c:pt>
                <c:pt idx="1083">
                  <c:v>-17.454999999999998</c:v>
                </c:pt>
                <c:pt idx="1084">
                  <c:v>-18.27</c:v>
                </c:pt>
                <c:pt idx="1085">
                  <c:v>-18.850999999999999</c:v>
                </c:pt>
                <c:pt idx="1086">
                  <c:v>-19.512</c:v>
                </c:pt>
                <c:pt idx="1087">
                  <c:v>-20.385999999999999</c:v>
                </c:pt>
                <c:pt idx="1088">
                  <c:v>-21.071999999999999</c:v>
                </c:pt>
                <c:pt idx="1089">
                  <c:v>-21.942</c:v>
                </c:pt>
                <c:pt idx="1090">
                  <c:v>-22.795000000000002</c:v>
                </c:pt>
                <c:pt idx="1091">
                  <c:v>-23.466000000000001</c:v>
                </c:pt>
                <c:pt idx="1092">
                  <c:v>-23.466000000000001</c:v>
                </c:pt>
                <c:pt idx="1093">
                  <c:v>-24.303000000000001</c:v>
                </c:pt>
                <c:pt idx="1094">
                  <c:v>-25.218</c:v>
                </c:pt>
                <c:pt idx="1095">
                  <c:v>-26.135000000000002</c:v>
                </c:pt>
                <c:pt idx="1096">
                  <c:v>-27.059000000000001</c:v>
                </c:pt>
                <c:pt idx="1097">
                  <c:v>-28.126999999999999</c:v>
                </c:pt>
                <c:pt idx="1098">
                  <c:v>-29.053000000000001</c:v>
                </c:pt>
                <c:pt idx="1099">
                  <c:v>-29.823</c:v>
                </c:pt>
                <c:pt idx="1100">
                  <c:v>-30.469000000000001</c:v>
                </c:pt>
                <c:pt idx="1101">
                  <c:v>-30.788</c:v>
                </c:pt>
                <c:pt idx="1102">
                  <c:v>-30.946999999999999</c:v>
                </c:pt>
                <c:pt idx="1103">
                  <c:v>-31.088000000000001</c:v>
                </c:pt>
                <c:pt idx="1104">
                  <c:v>-31.245000000000001</c:v>
                </c:pt>
                <c:pt idx="1105">
                  <c:v>-31.372</c:v>
                </c:pt>
                <c:pt idx="1106">
                  <c:v>-31.620999999999999</c:v>
                </c:pt>
                <c:pt idx="1107">
                  <c:v>-31.888000000000002</c:v>
                </c:pt>
                <c:pt idx="1108">
                  <c:v>-32.107999999999997</c:v>
                </c:pt>
                <c:pt idx="1109">
                  <c:v>-32.107999999999997</c:v>
                </c:pt>
                <c:pt idx="1110">
                  <c:v>-32.353999999999999</c:v>
                </c:pt>
                <c:pt idx="1111">
                  <c:v>-32.591000000000001</c:v>
                </c:pt>
                <c:pt idx="1112">
                  <c:v>-32.814999999999998</c:v>
                </c:pt>
                <c:pt idx="1113">
                  <c:v>-33.029000000000003</c:v>
                </c:pt>
                <c:pt idx="1114">
                  <c:v>-33.234999999999999</c:v>
                </c:pt>
                <c:pt idx="1115">
                  <c:v>-33.338000000000001</c:v>
                </c:pt>
                <c:pt idx="1116">
                  <c:v>-33.564999999999998</c:v>
                </c:pt>
                <c:pt idx="1117">
                  <c:v>-33.74</c:v>
                </c:pt>
                <c:pt idx="1118">
                  <c:v>-33.893999999999998</c:v>
                </c:pt>
                <c:pt idx="1119">
                  <c:v>-33.999000000000002</c:v>
                </c:pt>
                <c:pt idx="1120">
                  <c:v>-34.164000000000001</c:v>
                </c:pt>
                <c:pt idx="1121">
                  <c:v>-34.414999999999999</c:v>
                </c:pt>
                <c:pt idx="1122">
                  <c:v>-34.633000000000003</c:v>
                </c:pt>
                <c:pt idx="1123">
                  <c:v>-34.715000000000003</c:v>
                </c:pt>
                <c:pt idx="1124">
                  <c:v>-34.868000000000002</c:v>
                </c:pt>
                <c:pt idx="1125">
                  <c:v>-35.017000000000003</c:v>
                </c:pt>
                <c:pt idx="1126">
                  <c:v>-35.1</c:v>
                </c:pt>
                <c:pt idx="1127">
                  <c:v>-35.094000000000001</c:v>
                </c:pt>
                <c:pt idx="1128">
                  <c:v>-34.960999999999999</c:v>
                </c:pt>
                <c:pt idx="1129">
                  <c:v>-34.920999999999999</c:v>
                </c:pt>
                <c:pt idx="1130">
                  <c:v>-34.851999999999997</c:v>
                </c:pt>
                <c:pt idx="1131">
                  <c:v>-34.534999999999997</c:v>
                </c:pt>
                <c:pt idx="1132">
                  <c:v>-34.463999999999999</c:v>
                </c:pt>
                <c:pt idx="1133">
                  <c:v>-34.316000000000003</c:v>
                </c:pt>
                <c:pt idx="1134">
                  <c:v>-34.174999999999997</c:v>
                </c:pt>
                <c:pt idx="1135">
                  <c:v>-33.993000000000002</c:v>
                </c:pt>
                <c:pt idx="1136">
                  <c:v>-34.192</c:v>
                </c:pt>
                <c:pt idx="1137">
                  <c:v>-34.131999999999998</c:v>
                </c:pt>
                <c:pt idx="1138">
                  <c:v>-33.981000000000002</c:v>
                </c:pt>
                <c:pt idx="1139">
                  <c:v>-33.823</c:v>
                </c:pt>
                <c:pt idx="1140">
                  <c:v>-33.883000000000003</c:v>
                </c:pt>
                <c:pt idx="1141">
                  <c:v>-33.774999999999999</c:v>
                </c:pt>
                <c:pt idx="1142">
                  <c:v>-33.743000000000002</c:v>
                </c:pt>
                <c:pt idx="1143">
                  <c:v>-33.652999999999999</c:v>
                </c:pt>
                <c:pt idx="1144">
                  <c:v>-33.735999999999997</c:v>
                </c:pt>
                <c:pt idx="1145">
                  <c:v>-33.677</c:v>
                </c:pt>
                <c:pt idx="1146">
                  <c:v>-33.643999999999998</c:v>
                </c:pt>
                <c:pt idx="1147">
                  <c:v>-33.558</c:v>
                </c:pt>
                <c:pt idx="1148">
                  <c:v>-33.636000000000003</c:v>
                </c:pt>
                <c:pt idx="1149">
                  <c:v>-33.496000000000002</c:v>
                </c:pt>
                <c:pt idx="1150">
                  <c:v>-33.338999999999999</c:v>
                </c:pt>
                <c:pt idx="1151">
                  <c:v>-33.183999999999997</c:v>
                </c:pt>
                <c:pt idx="1152">
                  <c:v>-33.192999999999998</c:v>
                </c:pt>
                <c:pt idx="1153">
                  <c:v>-32.962000000000003</c:v>
                </c:pt>
                <c:pt idx="1154">
                  <c:v>-32.707000000000001</c:v>
                </c:pt>
                <c:pt idx="1155">
                  <c:v>-32.511000000000003</c:v>
                </c:pt>
                <c:pt idx="1156">
                  <c:v>-32.523000000000003</c:v>
                </c:pt>
                <c:pt idx="1157">
                  <c:v>-32.244999999999997</c:v>
                </c:pt>
                <c:pt idx="1158">
                  <c:v>-31.995999999999999</c:v>
                </c:pt>
                <c:pt idx="1159">
                  <c:v>-31.79</c:v>
                </c:pt>
                <c:pt idx="1160">
                  <c:v>-31.920999999999999</c:v>
                </c:pt>
                <c:pt idx="1161">
                  <c:v>-31.8</c:v>
                </c:pt>
                <c:pt idx="1162">
                  <c:v>-31.677</c:v>
                </c:pt>
                <c:pt idx="1163">
                  <c:v>-31.530999999999999</c:v>
                </c:pt>
                <c:pt idx="1164">
                  <c:v>-31.68</c:v>
                </c:pt>
                <c:pt idx="1165">
                  <c:v>-31.632999999999999</c:v>
                </c:pt>
                <c:pt idx="1166">
                  <c:v>-31.596</c:v>
                </c:pt>
                <c:pt idx="1167">
                  <c:v>-31.523</c:v>
                </c:pt>
                <c:pt idx="1168">
                  <c:v>-31.797000000000001</c:v>
                </c:pt>
                <c:pt idx="1169">
                  <c:v>-31.745999999999999</c:v>
                </c:pt>
                <c:pt idx="1170">
                  <c:v>-32.158999999999999</c:v>
                </c:pt>
                <c:pt idx="1171">
                  <c:v>-32.146999999999998</c:v>
                </c:pt>
                <c:pt idx="1172">
                  <c:v>-32.286999999999999</c:v>
                </c:pt>
                <c:pt idx="1173">
                  <c:v>-32.106999999999999</c:v>
                </c:pt>
                <c:pt idx="1174">
                  <c:v>-32.252000000000002</c:v>
                </c:pt>
                <c:pt idx="1175">
                  <c:v>-32.097999999999999</c:v>
                </c:pt>
                <c:pt idx="1176">
                  <c:v>-32.279000000000003</c:v>
                </c:pt>
                <c:pt idx="1177">
                  <c:v>-32.191000000000003</c:v>
                </c:pt>
                <c:pt idx="1178">
                  <c:v>-32.115000000000002</c:v>
                </c:pt>
                <c:pt idx="1179">
                  <c:v>-31.97</c:v>
                </c:pt>
                <c:pt idx="1180">
                  <c:v>-31.995999999999999</c:v>
                </c:pt>
                <c:pt idx="1181">
                  <c:v>-31.751999999999999</c:v>
                </c:pt>
                <c:pt idx="1182">
                  <c:v>-31.695</c:v>
                </c:pt>
                <c:pt idx="1183">
                  <c:v>-31.582999999999998</c:v>
                </c:pt>
                <c:pt idx="1184">
                  <c:v>-32.119999999999997</c:v>
                </c:pt>
                <c:pt idx="1185">
                  <c:v>-31.882000000000001</c:v>
                </c:pt>
                <c:pt idx="1186">
                  <c:v>-31.879000000000001</c:v>
                </c:pt>
                <c:pt idx="1187">
                  <c:v>-31.89</c:v>
                </c:pt>
                <c:pt idx="1188">
                  <c:v>-31.617000000000001</c:v>
                </c:pt>
                <c:pt idx="1189">
                  <c:v>-31.532</c:v>
                </c:pt>
                <c:pt idx="1190">
                  <c:v>-31.483000000000001</c:v>
                </c:pt>
                <c:pt idx="1191">
                  <c:v>-31.585000000000001</c:v>
                </c:pt>
                <c:pt idx="1192">
                  <c:v>-31.81</c:v>
                </c:pt>
                <c:pt idx="1193">
                  <c:v>-31.827000000000002</c:v>
                </c:pt>
                <c:pt idx="1194">
                  <c:v>-32.033999999999999</c:v>
                </c:pt>
                <c:pt idx="1195">
                  <c:v>-32.241</c:v>
                </c:pt>
                <c:pt idx="1196">
                  <c:v>-32.841000000000001</c:v>
                </c:pt>
                <c:pt idx="1197">
                  <c:v>-33.165999999999997</c:v>
                </c:pt>
                <c:pt idx="1198">
                  <c:v>-33.356999999999999</c:v>
                </c:pt>
                <c:pt idx="1199">
                  <c:v>-33.579000000000001</c:v>
                </c:pt>
                <c:pt idx="1200">
                  <c:v>-34.707000000000001</c:v>
                </c:pt>
                <c:pt idx="1201">
                  <c:v>-34.707000000000001</c:v>
                </c:pt>
                <c:pt idx="1202">
                  <c:v>-34.707999999999998</c:v>
                </c:pt>
                <c:pt idx="1203">
                  <c:v>-34.506</c:v>
                </c:pt>
                <c:pt idx="1204">
                  <c:v>-33.982999999999997</c:v>
                </c:pt>
                <c:pt idx="1205">
                  <c:v>-33.823</c:v>
                </c:pt>
                <c:pt idx="1206">
                  <c:v>-32.881</c:v>
                </c:pt>
                <c:pt idx="1207">
                  <c:v>-31.933</c:v>
                </c:pt>
                <c:pt idx="1208">
                  <c:v>-31.015999999999998</c:v>
                </c:pt>
                <c:pt idx="1209">
                  <c:v>-30.097999999999999</c:v>
                </c:pt>
                <c:pt idx="1210">
                  <c:v>-29.256</c:v>
                </c:pt>
                <c:pt idx="1211">
                  <c:v>-28.675000000000001</c:v>
                </c:pt>
                <c:pt idx="1212">
                  <c:v>-27.951000000000001</c:v>
                </c:pt>
                <c:pt idx="1213">
                  <c:v>-27.1</c:v>
                </c:pt>
                <c:pt idx="1214">
                  <c:v>-26.492000000000001</c:v>
                </c:pt>
                <c:pt idx="1215">
                  <c:v>-25.905000000000001</c:v>
                </c:pt>
                <c:pt idx="1216">
                  <c:v>-25.388000000000002</c:v>
                </c:pt>
                <c:pt idx="1217">
                  <c:v>-24.838999999999999</c:v>
                </c:pt>
                <c:pt idx="1218">
                  <c:v>-24.468</c:v>
                </c:pt>
                <c:pt idx="1219">
                  <c:v>-24.140999999999998</c:v>
                </c:pt>
                <c:pt idx="1220">
                  <c:v>-23.858000000000001</c:v>
                </c:pt>
                <c:pt idx="1221">
                  <c:v>-23.692</c:v>
                </c:pt>
                <c:pt idx="1222">
                  <c:v>-23.541</c:v>
                </c:pt>
                <c:pt idx="1223">
                  <c:v>-23.422000000000001</c:v>
                </c:pt>
                <c:pt idx="1224">
                  <c:v>-23.33</c:v>
                </c:pt>
                <c:pt idx="1225">
                  <c:v>-23.423999999999999</c:v>
                </c:pt>
                <c:pt idx="1226">
                  <c:v>-23.353000000000002</c:v>
                </c:pt>
                <c:pt idx="1227">
                  <c:v>-23.234000000000002</c:v>
                </c:pt>
                <c:pt idx="1228">
                  <c:v>-23.16</c:v>
                </c:pt>
                <c:pt idx="1229">
                  <c:v>-23.408000000000001</c:v>
                </c:pt>
                <c:pt idx="1230">
                  <c:v>-23.366</c:v>
                </c:pt>
                <c:pt idx="1231">
                  <c:v>-23.318999999999999</c:v>
                </c:pt>
                <c:pt idx="1232">
                  <c:v>-23.271000000000001</c:v>
                </c:pt>
                <c:pt idx="1233">
                  <c:v>-23.72</c:v>
                </c:pt>
                <c:pt idx="1234">
                  <c:v>-23.736000000000001</c:v>
                </c:pt>
                <c:pt idx="1235">
                  <c:v>-23.704000000000001</c:v>
                </c:pt>
                <c:pt idx="1236">
                  <c:v>-23.722000000000001</c:v>
                </c:pt>
                <c:pt idx="1237">
                  <c:v>-24.890999999999998</c:v>
                </c:pt>
                <c:pt idx="1238">
                  <c:v>-24.823</c:v>
                </c:pt>
                <c:pt idx="1239">
                  <c:v>-24.718</c:v>
                </c:pt>
                <c:pt idx="1240">
                  <c:v>-24.567</c:v>
                </c:pt>
                <c:pt idx="1241">
                  <c:v>-24.998999999999999</c:v>
                </c:pt>
                <c:pt idx="1242">
                  <c:v>-24.667999999999999</c:v>
                </c:pt>
                <c:pt idx="1243">
                  <c:v>-24.315999999999999</c:v>
                </c:pt>
                <c:pt idx="1244">
                  <c:v>-23.919</c:v>
                </c:pt>
                <c:pt idx="1245">
                  <c:v>-24.138000000000002</c:v>
                </c:pt>
                <c:pt idx="1246">
                  <c:v>-23.681000000000001</c:v>
                </c:pt>
                <c:pt idx="1247">
                  <c:v>-23.213999999999999</c:v>
                </c:pt>
                <c:pt idx="1248">
                  <c:v>-22.736999999999998</c:v>
                </c:pt>
                <c:pt idx="1249">
                  <c:v>-22.875</c:v>
                </c:pt>
                <c:pt idx="1250">
                  <c:v>-22.43</c:v>
                </c:pt>
                <c:pt idx="1251">
                  <c:v>-22.033000000000001</c:v>
                </c:pt>
                <c:pt idx="1252">
                  <c:v>-21.745999999999999</c:v>
                </c:pt>
                <c:pt idx="1253">
                  <c:v>-22.649000000000001</c:v>
                </c:pt>
                <c:pt idx="1254">
                  <c:v>-23.003</c:v>
                </c:pt>
                <c:pt idx="1255">
                  <c:v>-23.613</c:v>
                </c:pt>
                <c:pt idx="1256">
                  <c:v>-24.44</c:v>
                </c:pt>
                <c:pt idx="1257">
                  <c:v>-26.173999999999999</c:v>
                </c:pt>
                <c:pt idx="1258">
                  <c:v>-27.353000000000002</c:v>
                </c:pt>
                <c:pt idx="1259">
                  <c:v>-28.63</c:v>
                </c:pt>
                <c:pt idx="1260">
                  <c:v>-30.024000000000001</c:v>
                </c:pt>
                <c:pt idx="1261">
                  <c:v>-32.429000000000002</c:v>
                </c:pt>
                <c:pt idx="1262">
                  <c:v>-34.115000000000002</c:v>
                </c:pt>
                <c:pt idx="1263">
                  <c:v>-35.896999999999998</c:v>
                </c:pt>
                <c:pt idx="1264">
                  <c:v>-37.737000000000002</c:v>
                </c:pt>
                <c:pt idx="1265">
                  <c:v>-38.575000000000003</c:v>
                </c:pt>
                <c:pt idx="1266">
                  <c:v>-40.506</c:v>
                </c:pt>
                <c:pt idx="1267">
                  <c:v>-42.180999999999997</c:v>
                </c:pt>
                <c:pt idx="1268">
                  <c:v>-42.953000000000003</c:v>
                </c:pt>
                <c:pt idx="1269">
                  <c:v>-44.119</c:v>
                </c:pt>
                <c:pt idx="1270">
                  <c:v>-44.859000000000002</c:v>
                </c:pt>
                <c:pt idx="1271">
                  <c:v>-45.59</c:v>
                </c:pt>
                <c:pt idx="1272">
                  <c:v>-46.323</c:v>
                </c:pt>
                <c:pt idx="1273">
                  <c:v>-47.988</c:v>
                </c:pt>
                <c:pt idx="1274">
                  <c:v>-48.829000000000001</c:v>
                </c:pt>
                <c:pt idx="1275">
                  <c:v>-49.597999999999999</c:v>
                </c:pt>
                <c:pt idx="1276">
                  <c:v>-50.292000000000002</c:v>
                </c:pt>
                <c:pt idx="1277">
                  <c:v>-52.11</c:v>
                </c:pt>
                <c:pt idx="1278">
                  <c:v>-52.555999999999997</c:v>
                </c:pt>
                <c:pt idx="1279">
                  <c:v>-52.683999999999997</c:v>
                </c:pt>
                <c:pt idx="1280">
                  <c:v>-52.677999999999997</c:v>
                </c:pt>
                <c:pt idx="1281">
                  <c:v>-53.433999999999997</c:v>
                </c:pt>
                <c:pt idx="1282">
                  <c:v>-53.100999999999999</c:v>
                </c:pt>
                <c:pt idx="1283">
                  <c:v>-52.808</c:v>
                </c:pt>
                <c:pt idx="1284">
                  <c:v>-52.616999999999997</c:v>
                </c:pt>
                <c:pt idx="1285">
                  <c:v>-52.442999999999998</c:v>
                </c:pt>
                <c:pt idx="1286">
                  <c:v>-52.662999999999997</c:v>
                </c:pt>
                <c:pt idx="1287">
                  <c:v>-52.661999999999999</c:v>
                </c:pt>
                <c:pt idx="1288">
                  <c:v>-52.685000000000002</c:v>
                </c:pt>
                <c:pt idx="1289">
                  <c:v>-52.783000000000001</c:v>
                </c:pt>
                <c:pt idx="1290">
                  <c:v>-53.268000000000001</c:v>
                </c:pt>
                <c:pt idx="1291">
                  <c:v>-53.487000000000002</c:v>
                </c:pt>
                <c:pt idx="1292">
                  <c:v>-53.755000000000003</c:v>
                </c:pt>
                <c:pt idx="1293">
                  <c:v>-54.137999999999998</c:v>
                </c:pt>
                <c:pt idx="1294">
                  <c:v>-54.737000000000002</c:v>
                </c:pt>
                <c:pt idx="1295">
                  <c:v>-55.011000000000003</c:v>
                </c:pt>
                <c:pt idx="1296">
                  <c:v>-55.598999999999997</c:v>
                </c:pt>
                <c:pt idx="1297">
                  <c:v>-55.598999999999997</c:v>
                </c:pt>
                <c:pt idx="1298">
                  <c:v>-56.534999999999997</c:v>
                </c:pt>
                <c:pt idx="1299">
                  <c:v>-57.220999999999997</c:v>
                </c:pt>
                <c:pt idx="1300">
                  <c:v>-57.902999999999999</c:v>
                </c:pt>
                <c:pt idx="1301">
                  <c:v>-58.561999999999998</c:v>
                </c:pt>
                <c:pt idx="1302">
                  <c:v>-59.601999999999997</c:v>
                </c:pt>
                <c:pt idx="1303">
                  <c:v>-60.133000000000003</c:v>
                </c:pt>
                <c:pt idx="1304">
                  <c:v>-60.51</c:v>
                </c:pt>
                <c:pt idx="1305">
                  <c:v>-60.789000000000001</c:v>
                </c:pt>
                <c:pt idx="1306">
                  <c:v>-61.279000000000003</c:v>
                </c:pt>
                <c:pt idx="1307">
                  <c:v>-61.173999999999999</c:v>
                </c:pt>
                <c:pt idx="1308">
                  <c:v>-61.012</c:v>
                </c:pt>
                <c:pt idx="1309">
                  <c:v>-60.819000000000003</c:v>
                </c:pt>
                <c:pt idx="1310">
                  <c:v>-60.561999999999998</c:v>
                </c:pt>
                <c:pt idx="1311">
                  <c:v>-60.295000000000002</c:v>
                </c:pt>
                <c:pt idx="1312">
                  <c:v>-60.029000000000003</c:v>
                </c:pt>
                <c:pt idx="1313">
                  <c:v>-59.99</c:v>
                </c:pt>
                <c:pt idx="1314">
                  <c:v>-59.511000000000003</c:v>
                </c:pt>
                <c:pt idx="1315">
                  <c:v>-59.603999999999999</c:v>
                </c:pt>
                <c:pt idx="1316">
                  <c:v>-59.365000000000002</c:v>
                </c:pt>
                <c:pt idx="1317">
                  <c:v>-59.143000000000001</c:v>
                </c:pt>
                <c:pt idx="1318">
                  <c:v>-58.923000000000002</c:v>
                </c:pt>
                <c:pt idx="1319">
                  <c:v>-58.987000000000002</c:v>
                </c:pt>
                <c:pt idx="1320">
                  <c:v>-58.783000000000001</c:v>
                </c:pt>
                <c:pt idx="1321">
                  <c:v>-58.392000000000003</c:v>
                </c:pt>
                <c:pt idx="1322">
                  <c:v>-58.353000000000002</c:v>
                </c:pt>
                <c:pt idx="1323">
                  <c:v>-58.191000000000003</c:v>
                </c:pt>
                <c:pt idx="1324">
                  <c:v>-57.988999999999997</c:v>
                </c:pt>
                <c:pt idx="1325">
                  <c:v>-57.887</c:v>
                </c:pt>
                <c:pt idx="1326">
                  <c:v>-57.750999999999998</c:v>
                </c:pt>
                <c:pt idx="1327">
                  <c:v>-57.694000000000003</c:v>
                </c:pt>
                <c:pt idx="1328">
                  <c:v>-57.673000000000002</c:v>
                </c:pt>
                <c:pt idx="1329">
                  <c:v>-57.478999999999999</c:v>
                </c:pt>
                <c:pt idx="1330">
                  <c:v>-57.502000000000002</c:v>
                </c:pt>
                <c:pt idx="1331">
                  <c:v>-57.563000000000002</c:v>
                </c:pt>
                <c:pt idx="1332">
                  <c:v>-57.628999999999998</c:v>
                </c:pt>
                <c:pt idx="1333">
                  <c:v>-57.877000000000002</c:v>
                </c:pt>
                <c:pt idx="1334">
                  <c:v>-57.893999999999998</c:v>
                </c:pt>
                <c:pt idx="1335">
                  <c:v>-57.356999999999999</c:v>
                </c:pt>
                <c:pt idx="1336">
                  <c:v>-57.478999999999999</c:v>
                </c:pt>
                <c:pt idx="1337">
                  <c:v>-56.673999999999999</c:v>
                </c:pt>
                <c:pt idx="1338">
                  <c:v>-56.363999999999997</c:v>
                </c:pt>
                <c:pt idx="1339">
                  <c:v>-55.206000000000003</c:v>
                </c:pt>
                <c:pt idx="1340">
                  <c:v>-54.753</c:v>
                </c:pt>
                <c:pt idx="1341">
                  <c:v>-54.182000000000002</c:v>
                </c:pt>
                <c:pt idx="1342">
                  <c:v>-53.792999999999999</c:v>
                </c:pt>
                <c:pt idx="1343">
                  <c:v>-53.006</c:v>
                </c:pt>
                <c:pt idx="1344">
                  <c:v>-52.664999999999999</c:v>
                </c:pt>
                <c:pt idx="1345">
                  <c:v>-51.902000000000001</c:v>
                </c:pt>
                <c:pt idx="1346">
                  <c:v>-51.585999999999999</c:v>
                </c:pt>
                <c:pt idx="1347">
                  <c:v>-51.319000000000003</c:v>
                </c:pt>
                <c:pt idx="1348">
                  <c:v>-51.319000000000003</c:v>
                </c:pt>
                <c:pt idx="1349">
                  <c:v>-50.942</c:v>
                </c:pt>
                <c:pt idx="1350">
                  <c:v>-50.6</c:v>
                </c:pt>
                <c:pt idx="1351">
                  <c:v>-50.402999999999999</c:v>
                </c:pt>
                <c:pt idx="1352">
                  <c:v>-50.061</c:v>
                </c:pt>
                <c:pt idx="1353">
                  <c:v>-49.899000000000001</c:v>
                </c:pt>
                <c:pt idx="1354">
                  <c:v>-49.975999999999999</c:v>
                </c:pt>
                <c:pt idx="1355">
                  <c:v>-50.055</c:v>
                </c:pt>
                <c:pt idx="1356">
                  <c:v>-49.884</c:v>
                </c:pt>
                <c:pt idx="1357">
                  <c:v>-49.771999999999998</c:v>
                </c:pt>
                <c:pt idx="1358">
                  <c:v>-49.238</c:v>
                </c:pt>
                <c:pt idx="1359">
                  <c:v>-49.176000000000002</c:v>
                </c:pt>
                <c:pt idx="1360">
                  <c:v>-48.792999999999999</c:v>
                </c:pt>
                <c:pt idx="1361">
                  <c:v>-48.792999999999999</c:v>
                </c:pt>
                <c:pt idx="1362">
                  <c:v>-48.350999999999999</c:v>
                </c:pt>
                <c:pt idx="1363">
                  <c:v>-48.353999999999999</c:v>
                </c:pt>
                <c:pt idx="1364">
                  <c:v>-47.851999999999997</c:v>
                </c:pt>
                <c:pt idx="1365">
                  <c:v>-47.279000000000003</c:v>
                </c:pt>
                <c:pt idx="1366">
                  <c:v>-47.268000000000001</c:v>
                </c:pt>
                <c:pt idx="1367">
                  <c:v>-46.622</c:v>
                </c:pt>
                <c:pt idx="1368">
                  <c:v>-46.625</c:v>
                </c:pt>
                <c:pt idx="1369">
                  <c:v>-45.886000000000003</c:v>
                </c:pt>
                <c:pt idx="1370">
                  <c:v>-46.082000000000001</c:v>
                </c:pt>
                <c:pt idx="1371">
                  <c:v>-45.576000000000001</c:v>
                </c:pt>
                <c:pt idx="1372">
                  <c:v>-45.703000000000003</c:v>
                </c:pt>
                <c:pt idx="1373">
                  <c:v>-44.991</c:v>
                </c:pt>
                <c:pt idx="1374">
                  <c:v>-45.125999999999998</c:v>
                </c:pt>
                <c:pt idx="1375">
                  <c:v>-44.551000000000002</c:v>
                </c:pt>
                <c:pt idx="1376">
                  <c:v>-44.8</c:v>
                </c:pt>
                <c:pt idx="1377">
                  <c:v>-44.341999999999999</c:v>
                </c:pt>
                <c:pt idx="1378">
                  <c:v>-44.386000000000003</c:v>
                </c:pt>
                <c:pt idx="1379">
                  <c:v>-44.878999999999998</c:v>
                </c:pt>
                <c:pt idx="1380">
                  <c:v>-44.323999999999998</c:v>
                </c:pt>
                <c:pt idx="1381">
                  <c:v>-44.911999999999999</c:v>
                </c:pt>
                <c:pt idx="1382">
                  <c:v>-45.136000000000003</c:v>
                </c:pt>
                <c:pt idx="1383">
                  <c:v>-45.747999999999998</c:v>
                </c:pt>
                <c:pt idx="1384">
                  <c:v>-46.152999999999999</c:v>
                </c:pt>
                <c:pt idx="1385">
                  <c:v>-45.578000000000003</c:v>
                </c:pt>
                <c:pt idx="1386">
                  <c:v>-46.552999999999997</c:v>
                </c:pt>
                <c:pt idx="1387">
                  <c:v>-47.179000000000002</c:v>
                </c:pt>
                <c:pt idx="1388">
                  <c:v>-46.343000000000004</c:v>
                </c:pt>
                <c:pt idx="1389">
                  <c:v>-46.911000000000001</c:v>
                </c:pt>
                <c:pt idx="1390">
                  <c:v>-47.500999999999998</c:v>
                </c:pt>
                <c:pt idx="1391">
                  <c:v>-47.991</c:v>
                </c:pt>
                <c:pt idx="1392">
                  <c:v>-49.052</c:v>
                </c:pt>
                <c:pt idx="1393">
                  <c:v>-48.942999999999998</c:v>
                </c:pt>
                <c:pt idx="1394">
                  <c:v>-49.517000000000003</c:v>
                </c:pt>
                <c:pt idx="1395">
                  <c:v>-50.381999999999998</c:v>
                </c:pt>
                <c:pt idx="1396">
                  <c:v>-50.926000000000002</c:v>
                </c:pt>
                <c:pt idx="1397">
                  <c:v>-52.134999999999998</c:v>
                </c:pt>
                <c:pt idx="1398">
                  <c:v>-52.566000000000003</c:v>
                </c:pt>
                <c:pt idx="1399">
                  <c:v>-53.353000000000002</c:v>
                </c:pt>
                <c:pt idx="1400">
                  <c:v>-53.808</c:v>
                </c:pt>
                <c:pt idx="1401">
                  <c:v>-54.805999999999997</c:v>
                </c:pt>
                <c:pt idx="1402">
                  <c:v>-54.853000000000002</c:v>
                </c:pt>
                <c:pt idx="1403">
                  <c:v>-55.573</c:v>
                </c:pt>
                <c:pt idx="1404">
                  <c:v>-55.463000000000001</c:v>
                </c:pt>
                <c:pt idx="1405">
                  <c:v>-55.459000000000003</c:v>
                </c:pt>
                <c:pt idx="1406">
                  <c:v>-55.459000000000003</c:v>
                </c:pt>
                <c:pt idx="1407">
                  <c:v>-55.313000000000002</c:v>
                </c:pt>
                <c:pt idx="1408">
                  <c:v>-55.17</c:v>
                </c:pt>
                <c:pt idx="1409">
                  <c:v>-54.975000000000001</c:v>
                </c:pt>
                <c:pt idx="1410">
                  <c:v>-55.179000000000002</c:v>
                </c:pt>
                <c:pt idx="1411">
                  <c:v>-55.241</c:v>
                </c:pt>
                <c:pt idx="1412">
                  <c:v>-55.365000000000002</c:v>
                </c:pt>
                <c:pt idx="1413">
                  <c:v>-55.548000000000002</c:v>
                </c:pt>
                <c:pt idx="1414">
                  <c:v>-56.274999999999999</c:v>
                </c:pt>
                <c:pt idx="1415">
                  <c:v>-55.957000000000001</c:v>
                </c:pt>
                <c:pt idx="1416">
                  <c:v>-56.326000000000001</c:v>
                </c:pt>
                <c:pt idx="1417">
                  <c:v>-56.73</c:v>
                </c:pt>
                <c:pt idx="1418">
                  <c:v>-57.16</c:v>
                </c:pt>
                <c:pt idx="1419">
                  <c:v>-57.606999999999999</c:v>
                </c:pt>
                <c:pt idx="1420">
                  <c:v>-58.058999999999997</c:v>
                </c:pt>
                <c:pt idx="1421">
                  <c:v>-57.899000000000001</c:v>
                </c:pt>
                <c:pt idx="1422">
                  <c:v>-59.32</c:v>
                </c:pt>
                <c:pt idx="1423">
                  <c:v>-59.895000000000003</c:v>
                </c:pt>
                <c:pt idx="1424">
                  <c:v>-60.744</c:v>
                </c:pt>
                <c:pt idx="1425">
                  <c:v>-61.1</c:v>
                </c:pt>
                <c:pt idx="1426">
                  <c:v>-61.162999999999997</c:v>
                </c:pt>
                <c:pt idx="1427">
                  <c:v>-60.982999999999997</c:v>
                </c:pt>
                <c:pt idx="1428">
                  <c:v>-60.610999999999997</c:v>
                </c:pt>
                <c:pt idx="1429">
                  <c:v>-60.213000000000001</c:v>
                </c:pt>
                <c:pt idx="1430">
                  <c:v>-59.774000000000001</c:v>
                </c:pt>
                <c:pt idx="1431">
                  <c:v>-59.289000000000001</c:v>
                </c:pt>
                <c:pt idx="1432">
                  <c:v>-58.784999999999997</c:v>
                </c:pt>
                <c:pt idx="1433">
                  <c:v>-58.276000000000003</c:v>
                </c:pt>
                <c:pt idx="1434">
                  <c:v>-58.649000000000001</c:v>
                </c:pt>
                <c:pt idx="1435">
                  <c:v>-58.097000000000001</c:v>
                </c:pt>
                <c:pt idx="1436">
                  <c:v>-57.569000000000003</c:v>
                </c:pt>
                <c:pt idx="1437">
                  <c:v>-57.125</c:v>
                </c:pt>
                <c:pt idx="1438">
                  <c:v>-56.024999999999999</c:v>
                </c:pt>
                <c:pt idx="1439">
                  <c:v>-55.649000000000001</c:v>
                </c:pt>
                <c:pt idx="1440">
                  <c:v>-55.338999999999999</c:v>
                </c:pt>
                <c:pt idx="1441">
                  <c:v>-55.100999999999999</c:v>
                </c:pt>
                <c:pt idx="1442">
                  <c:v>-54.642000000000003</c:v>
                </c:pt>
                <c:pt idx="1443">
                  <c:v>-54.267000000000003</c:v>
                </c:pt>
                <c:pt idx="1444">
                  <c:v>-55.034999999999997</c:v>
                </c:pt>
                <c:pt idx="1445">
                  <c:v>-54.856000000000002</c:v>
                </c:pt>
                <c:pt idx="1446">
                  <c:v>-55.183999999999997</c:v>
                </c:pt>
                <c:pt idx="1447">
                  <c:v>-55.552999999999997</c:v>
                </c:pt>
                <c:pt idx="1448">
                  <c:v>-55.984000000000002</c:v>
                </c:pt>
                <c:pt idx="1449">
                  <c:v>-56.713999999999999</c:v>
                </c:pt>
                <c:pt idx="1450">
                  <c:v>-57.097000000000001</c:v>
                </c:pt>
                <c:pt idx="1451">
                  <c:v>-57.359000000000002</c:v>
                </c:pt>
                <c:pt idx="1452">
                  <c:v>-57.454999999999998</c:v>
                </c:pt>
                <c:pt idx="1453">
                  <c:v>-57.39</c:v>
                </c:pt>
                <c:pt idx="1454">
                  <c:v>-57.35</c:v>
                </c:pt>
                <c:pt idx="1455">
                  <c:v>-57.05</c:v>
                </c:pt>
                <c:pt idx="1456">
                  <c:v>-56.494999999999997</c:v>
                </c:pt>
                <c:pt idx="1457">
                  <c:v>-55.795999999999999</c:v>
                </c:pt>
                <c:pt idx="1458">
                  <c:v>-54.197000000000003</c:v>
                </c:pt>
                <c:pt idx="1459">
                  <c:v>-53.161000000000001</c:v>
                </c:pt>
                <c:pt idx="1460">
                  <c:v>-52.183999999999997</c:v>
                </c:pt>
                <c:pt idx="1461">
                  <c:v>-52.615000000000002</c:v>
                </c:pt>
                <c:pt idx="1462">
                  <c:v>-53.094000000000001</c:v>
                </c:pt>
                <c:pt idx="1463">
                  <c:v>-52.887</c:v>
                </c:pt>
                <c:pt idx="1464">
                  <c:v>-52.887</c:v>
                </c:pt>
                <c:pt idx="1465">
                  <c:v>-52.716999999999999</c:v>
                </c:pt>
                <c:pt idx="1466">
                  <c:v>-52.631</c:v>
                </c:pt>
                <c:pt idx="1467">
                  <c:v>-52.854999999999997</c:v>
                </c:pt>
                <c:pt idx="1468">
                  <c:v>-52.497</c:v>
                </c:pt>
                <c:pt idx="1469">
                  <c:v>-52.493000000000002</c:v>
                </c:pt>
                <c:pt idx="1470">
                  <c:v>-52.814999999999998</c:v>
                </c:pt>
                <c:pt idx="1471">
                  <c:v>-52.831000000000003</c:v>
                </c:pt>
                <c:pt idx="1472">
                  <c:v>-52.88</c:v>
                </c:pt>
                <c:pt idx="1473">
                  <c:v>-52.88</c:v>
                </c:pt>
                <c:pt idx="1474">
                  <c:v>-52.960999999999999</c:v>
                </c:pt>
                <c:pt idx="1475">
                  <c:v>-53.723999999999997</c:v>
                </c:pt>
                <c:pt idx="1476">
                  <c:v>-53.78</c:v>
                </c:pt>
                <c:pt idx="1477">
                  <c:v>-53.314</c:v>
                </c:pt>
                <c:pt idx="1478">
                  <c:v>-53.561</c:v>
                </c:pt>
                <c:pt idx="1479">
                  <c:v>-53.622999999999998</c:v>
                </c:pt>
                <c:pt idx="1480">
                  <c:v>-53.771000000000001</c:v>
                </c:pt>
                <c:pt idx="1481">
                  <c:v>-53.771000000000001</c:v>
                </c:pt>
                <c:pt idx="1482">
                  <c:v>-53.976999999999997</c:v>
                </c:pt>
                <c:pt idx="1483">
                  <c:v>-53.856000000000002</c:v>
                </c:pt>
                <c:pt idx="1484">
                  <c:v>-54.095999999999997</c:v>
                </c:pt>
                <c:pt idx="1485">
                  <c:v>-54.343000000000004</c:v>
                </c:pt>
                <c:pt idx="1486">
                  <c:v>-54.343000000000004</c:v>
                </c:pt>
                <c:pt idx="1487">
                  <c:v>-54.427</c:v>
                </c:pt>
                <c:pt idx="1488">
                  <c:v>-54.548999999999999</c:v>
                </c:pt>
                <c:pt idx="1489">
                  <c:v>-54.69</c:v>
                </c:pt>
                <c:pt idx="1490">
                  <c:v>-54.643000000000001</c:v>
                </c:pt>
                <c:pt idx="1491">
                  <c:v>-54.71</c:v>
                </c:pt>
                <c:pt idx="1492">
                  <c:v>-54.777000000000001</c:v>
                </c:pt>
                <c:pt idx="1493">
                  <c:v>-54.747</c:v>
                </c:pt>
                <c:pt idx="1494">
                  <c:v>-54.726999999999997</c:v>
                </c:pt>
                <c:pt idx="1495">
                  <c:v>-54.884999999999998</c:v>
                </c:pt>
                <c:pt idx="1496">
                  <c:v>-54.854999999999997</c:v>
                </c:pt>
                <c:pt idx="1497">
                  <c:v>-54.805999999999997</c:v>
                </c:pt>
                <c:pt idx="1498">
                  <c:v>-54.737000000000002</c:v>
                </c:pt>
                <c:pt idx="1499">
                  <c:v>-54.741999999999997</c:v>
                </c:pt>
                <c:pt idx="1500">
                  <c:v>-54.634999999999998</c:v>
                </c:pt>
                <c:pt idx="1501">
                  <c:v>-54.497999999999998</c:v>
                </c:pt>
                <c:pt idx="1502">
                  <c:v>-54.259</c:v>
                </c:pt>
                <c:pt idx="1503">
                  <c:v>-54.259</c:v>
                </c:pt>
                <c:pt idx="1504">
                  <c:v>-54.143000000000001</c:v>
                </c:pt>
                <c:pt idx="1505">
                  <c:v>-53.933</c:v>
                </c:pt>
                <c:pt idx="1506">
                  <c:v>-53.518999999999998</c:v>
                </c:pt>
                <c:pt idx="1507">
                  <c:v>-53.3</c:v>
                </c:pt>
                <c:pt idx="1508">
                  <c:v>-53.3</c:v>
                </c:pt>
                <c:pt idx="1509">
                  <c:v>-52.917000000000002</c:v>
                </c:pt>
                <c:pt idx="1510">
                  <c:v>-52.383000000000003</c:v>
                </c:pt>
                <c:pt idx="1511">
                  <c:v>-51.71</c:v>
                </c:pt>
                <c:pt idx="1512">
                  <c:v>-51.152999999999999</c:v>
                </c:pt>
                <c:pt idx="1513">
                  <c:v>-50.808999999999997</c:v>
                </c:pt>
                <c:pt idx="1514">
                  <c:v>-50.557000000000002</c:v>
                </c:pt>
                <c:pt idx="1515">
                  <c:v>-50.143000000000001</c:v>
                </c:pt>
                <c:pt idx="1516">
                  <c:v>-49.563000000000002</c:v>
                </c:pt>
                <c:pt idx="1517">
                  <c:v>-48.774000000000001</c:v>
                </c:pt>
                <c:pt idx="1518">
                  <c:v>-48.356999999999999</c:v>
                </c:pt>
                <c:pt idx="1519">
                  <c:v>-48.165999999999997</c:v>
                </c:pt>
                <c:pt idx="1520">
                  <c:v>-47.713999999999999</c:v>
                </c:pt>
                <c:pt idx="1521">
                  <c:v>-47.156999999999996</c:v>
                </c:pt>
                <c:pt idx="1522">
                  <c:v>-46.81</c:v>
                </c:pt>
                <c:pt idx="1523">
                  <c:v>-46.478000000000002</c:v>
                </c:pt>
                <c:pt idx="1524">
                  <c:v>-46.613999999999997</c:v>
                </c:pt>
                <c:pt idx="1525">
                  <c:v>-46.558</c:v>
                </c:pt>
                <c:pt idx="1526">
                  <c:v>-47.067</c:v>
                </c:pt>
                <c:pt idx="1527">
                  <c:v>-47.454000000000001</c:v>
                </c:pt>
                <c:pt idx="1528">
                  <c:v>-48.082999999999998</c:v>
                </c:pt>
                <c:pt idx="1529">
                  <c:v>-47.875999999999998</c:v>
                </c:pt>
                <c:pt idx="1530">
                  <c:v>-48.43</c:v>
                </c:pt>
                <c:pt idx="1531">
                  <c:v>-49.155000000000001</c:v>
                </c:pt>
                <c:pt idx="1532">
                  <c:v>-49.715000000000003</c:v>
                </c:pt>
                <c:pt idx="1533">
                  <c:v>-49.978999999999999</c:v>
                </c:pt>
                <c:pt idx="1534">
                  <c:v>-49.795000000000002</c:v>
                </c:pt>
                <c:pt idx="1535">
                  <c:v>-50.418999999999997</c:v>
                </c:pt>
                <c:pt idx="1536">
                  <c:v>-50.776000000000003</c:v>
                </c:pt>
                <c:pt idx="1537">
                  <c:v>-51.206000000000003</c:v>
                </c:pt>
                <c:pt idx="1538">
                  <c:v>-51.503</c:v>
                </c:pt>
                <c:pt idx="1539">
                  <c:v>-51.323</c:v>
                </c:pt>
                <c:pt idx="1540">
                  <c:v>-51.792999999999999</c:v>
                </c:pt>
                <c:pt idx="1541">
                  <c:v>-52.118000000000002</c:v>
                </c:pt>
                <c:pt idx="1542">
                  <c:v>-52.527000000000001</c:v>
                </c:pt>
                <c:pt idx="1543">
                  <c:v>-52.871000000000002</c:v>
                </c:pt>
                <c:pt idx="1544">
                  <c:v>-52.878999999999998</c:v>
                </c:pt>
                <c:pt idx="1545">
                  <c:v>-53.292000000000002</c:v>
                </c:pt>
                <c:pt idx="1546">
                  <c:v>-53.735999999999997</c:v>
                </c:pt>
                <c:pt idx="1547">
                  <c:v>-54.106999999999999</c:v>
                </c:pt>
                <c:pt idx="1548">
                  <c:v>-54.517000000000003</c:v>
                </c:pt>
                <c:pt idx="1549">
                  <c:v>-54.737000000000002</c:v>
                </c:pt>
                <c:pt idx="1550">
                  <c:v>-54.959000000000003</c:v>
                </c:pt>
                <c:pt idx="1551">
                  <c:v>-55.308</c:v>
                </c:pt>
                <c:pt idx="1552">
                  <c:v>-55.390999999999998</c:v>
                </c:pt>
                <c:pt idx="1553">
                  <c:v>-55.667999999999999</c:v>
                </c:pt>
                <c:pt idx="1554">
                  <c:v>-55.625999999999998</c:v>
                </c:pt>
                <c:pt idx="1555">
                  <c:v>-55.838000000000001</c:v>
                </c:pt>
                <c:pt idx="1556">
                  <c:v>-55.786000000000001</c:v>
                </c:pt>
                <c:pt idx="1557">
                  <c:v>-55.805999999999997</c:v>
                </c:pt>
                <c:pt idx="1558">
                  <c:v>-55.878999999999998</c:v>
                </c:pt>
                <c:pt idx="1559">
                  <c:v>-55.960999999999999</c:v>
                </c:pt>
                <c:pt idx="1560">
                  <c:v>-56.036000000000001</c:v>
                </c:pt>
                <c:pt idx="1561">
                  <c:v>-56.164000000000001</c:v>
                </c:pt>
                <c:pt idx="1562">
                  <c:v>-56.331000000000003</c:v>
                </c:pt>
                <c:pt idx="1563">
                  <c:v>-56.353000000000002</c:v>
                </c:pt>
                <c:pt idx="1564">
                  <c:v>-56.353000000000002</c:v>
                </c:pt>
                <c:pt idx="1565">
                  <c:v>-56.378</c:v>
                </c:pt>
                <c:pt idx="1566">
                  <c:v>-56.343000000000004</c:v>
                </c:pt>
                <c:pt idx="1567">
                  <c:v>-56.003999999999998</c:v>
                </c:pt>
                <c:pt idx="1568">
                  <c:v>-55.695</c:v>
                </c:pt>
                <c:pt idx="1569">
                  <c:v>-55.381999999999998</c:v>
                </c:pt>
                <c:pt idx="1570">
                  <c:v>-55.182000000000002</c:v>
                </c:pt>
                <c:pt idx="1571">
                  <c:v>-55.039000000000001</c:v>
                </c:pt>
                <c:pt idx="1572">
                  <c:v>-54.923999999999999</c:v>
                </c:pt>
                <c:pt idx="1573">
                  <c:v>-54.713000000000001</c:v>
                </c:pt>
                <c:pt idx="1574">
                  <c:v>-54.692999999999998</c:v>
                </c:pt>
                <c:pt idx="1575">
                  <c:v>-54.753</c:v>
                </c:pt>
                <c:pt idx="1576">
                  <c:v>-54.636000000000003</c:v>
                </c:pt>
                <c:pt idx="1577">
                  <c:v>-54.848999999999997</c:v>
                </c:pt>
                <c:pt idx="1578">
                  <c:v>-55.07</c:v>
                </c:pt>
                <c:pt idx="1579">
                  <c:v>-55.319000000000003</c:v>
                </c:pt>
                <c:pt idx="1580">
                  <c:v>-54.99</c:v>
                </c:pt>
                <c:pt idx="1581">
                  <c:v>-55.152999999999999</c:v>
                </c:pt>
                <c:pt idx="1582">
                  <c:v>-55.237000000000002</c:v>
                </c:pt>
                <c:pt idx="1583">
                  <c:v>-54.295999999999999</c:v>
                </c:pt>
                <c:pt idx="1584">
                  <c:v>-53.987000000000002</c:v>
                </c:pt>
                <c:pt idx="1585">
                  <c:v>-53.594000000000001</c:v>
                </c:pt>
                <c:pt idx="1586">
                  <c:v>-53.018999999999998</c:v>
                </c:pt>
                <c:pt idx="1587">
                  <c:v>-52.186999999999998</c:v>
                </c:pt>
                <c:pt idx="1588">
                  <c:v>-51.533000000000001</c:v>
                </c:pt>
                <c:pt idx="1589">
                  <c:v>-50.835000000000001</c:v>
                </c:pt>
                <c:pt idx="1590">
                  <c:v>-49.509</c:v>
                </c:pt>
                <c:pt idx="1591">
                  <c:v>-48.834000000000003</c:v>
                </c:pt>
                <c:pt idx="1592">
                  <c:v>-48.15</c:v>
                </c:pt>
                <c:pt idx="1593">
                  <c:v>-47.552</c:v>
                </c:pt>
                <c:pt idx="1594">
                  <c:v>-46.686</c:v>
                </c:pt>
                <c:pt idx="1595">
                  <c:v>-46.215000000000003</c:v>
                </c:pt>
                <c:pt idx="1596">
                  <c:v>-45.573</c:v>
                </c:pt>
                <c:pt idx="1597">
                  <c:v>-45.158000000000001</c:v>
                </c:pt>
                <c:pt idx="1598">
                  <c:v>-44.887999999999998</c:v>
                </c:pt>
                <c:pt idx="1599">
                  <c:v>-44.67</c:v>
                </c:pt>
                <c:pt idx="1600">
                  <c:v>-44.485999999999997</c:v>
                </c:pt>
                <c:pt idx="1601">
                  <c:v>-44.508000000000003</c:v>
                </c:pt>
                <c:pt idx="1602">
                  <c:v>-44.465000000000003</c:v>
                </c:pt>
                <c:pt idx="1603">
                  <c:v>-44.453000000000003</c:v>
                </c:pt>
                <c:pt idx="1604">
                  <c:v>-44.779000000000003</c:v>
                </c:pt>
                <c:pt idx="1605">
                  <c:v>-44.78</c:v>
                </c:pt>
                <c:pt idx="1606">
                  <c:v>-44.877000000000002</c:v>
                </c:pt>
                <c:pt idx="1607">
                  <c:v>-44.947000000000003</c:v>
                </c:pt>
                <c:pt idx="1608">
                  <c:v>-45.561</c:v>
                </c:pt>
                <c:pt idx="1609">
                  <c:v>-45.838999999999999</c:v>
                </c:pt>
                <c:pt idx="1610">
                  <c:v>-46.046999999999997</c:v>
                </c:pt>
                <c:pt idx="1611">
                  <c:v>-46.511000000000003</c:v>
                </c:pt>
                <c:pt idx="1612">
                  <c:v>-46.756999999999998</c:v>
                </c:pt>
                <c:pt idx="1613">
                  <c:v>-47.018999999999998</c:v>
                </c:pt>
                <c:pt idx="1614">
                  <c:v>-47.328000000000003</c:v>
                </c:pt>
                <c:pt idx="1615">
                  <c:v>-48.158999999999999</c:v>
                </c:pt>
                <c:pt idx="1616">
                  <c:v>-48.578000000000003</c:v>
                </c:pt>
                <c:pt idx="1617">
                  <c:v>-49.064</c:v>
                </c:pt>
                <c:pt idx="1618">
                  <c:v>-49.984000000000002</c:v>
                </c:pt>
                <c:pt idx="1619">
                  <c:v>-50.654000000000003</c:v>
                </c:pt>
                <c:pt idx="1620">
                  <c:v>-51.430999999999997</c:v>
                </c:pt>
                <c:pt idx="1621">
                  <c:v>-52.322000000000003</c:v>
                </c:pt>
                <c:pt idx="1622">
                  <c:v>-53.706000000000003</c:v>
                </c:pt>
                <c:pt idx="1623">
                  <c:v>-54.881999999999998</c:v>
                </c:pt>
                <c:pt idx="1624">
                  <c:v>-56.139000000000003</c:v>
                </c:pt>
                <c:pt idx="1625">
                  <c:v>-57.883000000000003</c:v>
                </c:pt>
                <c:pt idx="1626">
                  <c:v>-59.341000000000001</c:v>
                </c:pt>
                <c:pt idx="1627">
                  <c:v>-60.841999999999999</c:v>
                </c:pt>
                <c:pt idx="1628">
                  <c:v>-62.360999999999997</c:v>
                </c:pt>
                <c:pt idx="1629">
                  <c:v>-64.450999999999993</c:v>
                </c:pt>
                <c:pt idx="1630">
                  <c:v>-66.159000000000006</c:v>
                </c:pt>
                <c:pt idx="1631">
                  <c:v>-67.483000000000004</c:v>
                </c:pt>
                <c:pt idx="1632">
                  <c:v>-65.786000000000001</c:v>
                </c:pt>
                <c:pt idx="1633">
                  <c:v>-65.786000000000001</c:v>
                </c:pt>
                <c:pt idx="1634">
                  <c:v>-64.099999999999994</c:v>
                </c:pt>
                <c:pt idx="1635">
                  <c:v>-63.152999999999999</c:v>
                </c:pt>
                <c:pt idx="1636">
                  <c:v>-62.506</c:v>
                </c:pt>
                <c:pt idx="1637">
                  <c:v>-61.079000000000001</c:v>
                </c:pt>
                <c:pt idx="1638">
                  <c:v>-60.27</c:v>
                </c:pt>
                <c:pt idx="1639">
                  <c:v>-58.831000000000003</c:v>
                </c:pt>
                <c:pt idx="1640">
                  <c:v>-58.040999999999997</c:v>
                </c:pt>
                <c:pt idx="1641">
                  <c:v>-56.704000000000001</c:v>
                </c:pt>
                <c:pt idx="1642">
                  <c:v>-56.704000000000001</c:v>
                </c:pt>
                <c:pt idx="1643">
                  <c:v>-55.432000000000002</c:v>
                </c:pt>
                <c:pt idx="1644">
                  <c:v>-54.698999999999998</c:v>
                </c:pt>
                <c:pt idx="1645">
                  <c:v>-53.58</c:v>
                </c:pt>
                <c:pt idx="1646">
                  <c:v>-52.905000000000001</c:v>
                </c:pt>
                <c:pt idx="1647">
                  <c:v>-51.966999999999999</c:v>
                </c:pt>
                <c:pt idx="1648">
                  <c:v>-51.222000000000001</c:v>
                </c:pt>
                <c:pt idx="1649">
                  <c:v>-50.997999999999998</c:v>
                </c:pt>
                <c:pt idx="1650">
                  <c:v>-50.481999999999999</c:v>
                </c:pt>
                <c:pt idx="1651">
                  <c:v>-49.752000000000002</c:v>
                </c:pt>
                <c:pt idx="1652">
                  <c:v>-49.273000000000003</c:v>
                </c:pt>
                <c:pt idx="1653">
                  <c:v>-48.918999999999997</c:v>
                </c:pt>
                <c:pt idx="1654">
                  <c:v>-48.643000000000001</c:v>
                </c:pt>
                <c:pt idx="1655">
                  <c:v>-48.643000000000001</c:v>
                </c:pt>
                <c:pt idx="1656">
                  <c:v>-48.482999999999997</c:v>
                </c:pt>
                <c:pt idx="1657">
                  <c:v>-48.298000000000002</c:v>
                </c:pt>
                <c:pt idx="1658">
                  <c:v>-48.268999999999998</c:v>
                </c:pt>
                <c:pt idx="1659">
                  <c:v>-48.098999999999997</c:v>
                </c:pt>
                <c:pt idx="1660">
                  <c:v>-48.267000000000003</c:v>
                </c:pt>
                <c:pt idx="1661">
                  <c:v>-48.192999999999998</c:v>
                </c:pt>
                <c:pt idx="1662">
                  <c:v>-48.488</c:v>
                </c:pt>
                <c:pt idx="1663">
                  <c:v>-48.369</c:v>
                </c:pt>
                <c:pt idx="1664">
                  <c:v>-48.71</c:v>
                </c:pt>
                <c:pt idx="1665">
                  <c:v>-48.651000000000003</c:v>
                </c:pt>
                <c:pt idx="1666">
                  <c:v>-48.917999999999999</c:v>
                </c:pt>
                <c:pt idx="1667">
                  <c:v>-49.366999999999997</c:v>
                </c:pt>
                <c:pt idx="1668">
                  <c:v>-49.366999999999997</c:v>
                </c:pt>
                <c:pt idx="1669">
                  <c:v>-49.703000000000003</c:v>
                </c:pt>
                <c:pt idx="1670">
                  <c:v>-49.72</c:v>
                </c:pt>
                <c:pt idx="1671">
                  <c:v>-50.213999999999999</c:v>
                </c:pt>
                <c:pt idx="1672">
                  <c:v>-50.277999999999999</c:v>
                </c:pt>
                <c:pt idx="1673">
                  <c:v>-50.795999999999999</c:v>
                </c:pt>
                <c:pt idx="1674">
                  <c:v>-50.792999999999999</c:v>
                </c:pt>
                <c:pt idx="1675">
                  <c:v>-51.247999999999998</c:v>
                </c:pt>
                <c:pt idx="1676">
                  <c:v>-51.305</c:v>
                </c:pt>
                <c:pt idx="1677">
                  <c:v>-51.923999999999999</c:v>
                </c:pt>
                <c:pt idx="1678">
                  <c:v>-52.170999999999999</c:v>
                </c:pt>
                <c:pt idx="1679">
                  <c:v>-53.109000000000002</c:v>
                </c:pt>
                <c:pt idx="1680">
                  <c:v>-53.298000000000002</c:v>
                </c:pt>
                <c:pt idx="1681">
                  <c:v>-53.828000000000003</c:v>
                </c:pt>
                <c:pt idx="1682">
                  <c:v>-54.585000000000001</c:v>
                </c:pt>
                <c:pt idx="1683">
                  <c:v>-54.841999999999999</c:v>
                </c:pt>
                <c:pt idx="1684">
                  <c:v>-55.704999999999998</c:v>
                </c:pt>
                <c:pt idx="1685">
                  <c:v>-55.991</c:v>
                </c:pt>
                <c:pt idx="1686">
                  <c:v>-56.923999999999999</c:v>
                </c:pt>
                <c:pt idx="1687">
                  <c:v>-57.223999999999997</c:v>
                </c:pt>
                <c:pt idx="1688">
                  <c:v>-57.832000000000001</c:v>
                </c:pt>
                <c:pt idx="1689">
                  <c:v>-58.154000000000003</c:v>
                </c:pt>
                <c:pt idx="1690">
                  <c:v>-58.996000000000002</c:v>
                </c:pt>
                <c:pt idx="1691">
                  <c:v>-59.314</c:v>
                </c:pt>
                <c:pt idx="1692">
                  <c:v>-60.228999999999999</c:v>
                </c:pt>
                <c:pt idx="1693">
                  <c:v>-60.405999999999999</c:v>
                </c:pt>
                <c:pt idx="1694">
                  <c:v>-61.014000000000003</c:v>
                </c:pt>
                <c:pt idx="1695">
                  <c:v>-61.295999999999999</c:v>
                </c:pt>
                <c:pt idx="1696">
                  <c:v>-62.207999999999998</c:v>
                </c:pt>
                <c:pt idx="1697">
                  <c:v>-62.374000000000002</c:v>
                </c:pt>
                <c:pt idx="1698">
                  <c:v>-63.054000000000002</c:v>
                </c:pt>
                <c:pt idx="1699">
                  <c:v>-63.540999999999997</c:v>
                </c:pt>
                <c:pt idx="1700">
                  <c:v>-63.451999999999998</c:v>
                </c:pt>
                <c:pt idx="1701">
                  <c:v>-64.123000000000005</c:v>
                </c:pt>
                <c:pt idx="1702">
                  <c:v>-63.957000000000001</c:v>
                </c:pt>
                <c:pt idx="1703">
                  <c:v>-63.777000000000001</c:v>
                </c:pt>
                <c:pt idx="1704">
                  <c:v>-63.637999999999998</c:v>
                </c:pt>
                <c:pt idx="1705">
                  <c:v>-63.468000000000004</c:v>
                </c:pt>
                <c:pt idx="1706">
                  <c:v>-62.975000000000001</c:v>
                </c:pt>
                <c:pt idx="1707">
                  <c:v>-62.866</c:v>
                </c:pt>
                <c:pt idx="1708">
                  <c:v>-62.768999999999998</c:v>
                </c:pt>
                <c:pt idx="1709">
                  <c:v>-62.682000000000002</c:v>
                </c:pt>
                <c:pt idx="1710">
                  <c:v>-62.604999999999997</c:v>
                </c:pt>
                <c:pt idx="1711">
                  <c:v>-62.680999999999997</c:v>
                </c:pt>
                <c:pt idx="1712">
                  <c:v>-62.572000000000003</c:v>
                </c:pt>
                <c:pt idx="1713">
                  <c:v>-62.426000000000002</c:v>
                </c:pt>
                <c:pt idx="1714">
                  <c:v>-62.39</c:v>
                </c:pt>
                <c:pt idx="1715">
                  <c:v>-62.319000000000003</c:v>
                </c:pt>
                <c:pt idx="1716">
                  <c:v>-62.319000000000003</c:v>
                </c:pt>
                <c:pt idx="1717">
                  <c:v>-61.99</c:v>
                </c:pt>
                <c:pt idx="1718">
                  <c:v>-61.944000000000003</c:v>
                </c:pt>
                <c:pt idx="1719">
                  <c:v>-61.889000000000003</c:v>
                </c:pt>
                <c:pt idx="1720">
                  <c:v>-61.68</c:v>
                </c:pt>
                <c:pt idx="1721">
                  <c:v>-61.42</c:v>
                </c:pt>
                <c:pt idx="1722">
                  <c:v>-60.828000000000003</c:v>
                </c:pt>
                <c:pt idx="1723">
                  <c:v>-60.426000000000002</c:v>
                </c:pt>
                <c:pt idx="1724">
                  <c:v>-60.121000000000002</c:v>
                </c:pt>
                <c:pt idx="1725">
                  <c:v>-59.472000000000001</c:v>
                </c:pt>
                <c:pt idx="1726">
                  <c:v>-58.627000000000002</c:v>
                </c:pt>
                <c:pt idx="1727">
                  <c:v>-57.527000000000001</c:v>
                </c:pt>
                <c:pt idx="1728">
                  <c:v>-56.411000000000001</c:v>
                </c:pt>
                <c:pt idx="1729">
                  <c:v>-54.829000000000001</c:v>
                </c:pt>
                <c:pt idx="1730">
                  <c:v>-53.152999999999999</c:v>
                </c:pt>
                <c:pt idx="1731">
                  <c:v>-51.258000000000003</c:v>
                </c:pt>
                <c:pt idx="1732">
                  <c:v>-48.944000000000003</c:v>
                </c:pt>
                <c:pt idx="1733">
                  <c:v>-46.625999999999998</c:v>
                </c:pt>
                <c:pt idx="1734">
                  <c:v>-44.226999999999997</c:v>
                </c:pt>
                <c:pt idx="1735">
                  <c:v>-41.79</c:v>
                </c:pt>
                <c:pt idx="1736">
                  <c:v>-39.409999999999997</c:v>
                </c:pt>
                <c:pt idx="1737">
                  <c:v>-36.406999999999996</c:v>
                </c:pt>
                <c:pt idx="1738">
                  <c:v>-33.908000000000001</c:v>
                </c:pt>
                <c:pt idx="1739">
                  <c:v>-31.542999999999999</c:v>
                </c:pt>
                <c:pt idx="1740">
                  <c:v>-29.135999999999999</c:v>
                </c:pt>
                <c:pt idx="1741">
                  <c:v>-26.686</c:v>
                </c:pt>
                <c:pt idx="1742">
                  <c:v>-23.341999999999999</c:v>
                </c:pt>
                <c:pt idx="1743">
                  <c:v>-20.681999999999999</c:v>
                </c:pt>
                <c:pt idx="1744">
                  <c:v>-18.413</c:v>
                </c:pt>
                <c:pt idx="1745">
                  <c:v>-16.140999999999998</c:v>
                </c:pt>
                <c:pt idx="1746">
                  <c:v>-14.117000000000001</c:v>
                </c:pt>
                <c:pt idx="1747">
                  <c:v>-12.747</c:v>
                </c:pt>
                <c:pt idx="1748">
                  <c:v>-12.051</c:v>
                </c:pt>
                <c:pt idx="1749">
                  <c:v>-11.368</c:v>
                </c:pt>
                <c:pt idx="1750">
                  <c:v>-11.23</c:v>
                </c:pt>
                <c:pt idx="1751">
                  <c:v>-10.815</c:v>
                </c:pt>
                <c:pt idx="1752">
                  <c:v>-10.459</c:v>
                </c:pt>
                <c:pt idx="1753">
                  <c:v>-9.57</c:v>
                </c:pt>
                <c:pt idx="1754">
                  <c:v>-10.451000000000001</c:v>
                </c:pt>
                <c:pt idx="1755">
                  <c:v>-10.311999999999999</c:v>
                </c:pt>
                <c:pt idx="1756">
                  <c:v>-10.202999999999999</c:v>
                </c:pt>
                <c:pt idx="1757">
                  <c:v>-9.9969999999999999</c:v>
                </c:pt>
                <c:pt idx="1758">
                  <c:v>-10.151999999999999</c:v>
                </c:pt>
                <c:pt idx="1759">
                  <c:v>-10.141</c:v>
                </c:pt>
                <c:pt idx="1760">
                  <c:v>-10.099</c:v>
                </c:pt>
                <c:pt idx="1761">
                  <c:v>-9.8699999999999992</c:v>
                </c:pt>
                <c:pt idx="1762">
                  <c:v>-9.5370000000000008</c:v>
                </c:pt>
                <c:pt idx="1763">
                  <c:v>-10.037000000000001</c:v>
                </c:pt>
                <c:pt idx="1764">
                  <c:v>-9.8949999999999996</c:v>
                </c:pt>
                <c:pt idx="1765">
                  <c:v>-9.7390000000000008</c:v>
                </c:pt>
                <c:pt idx="1766">
                  <c:v>-9.4930000000000003</c:v>
                </c:pt>
                <c:pt idx="1767">
                  <c:v>-8.9710000000000001</c:v>
                </c:pt>
                <c:pt idx="1768">
                  <c:v>-9.7870000000000008</c:v>
                </c:pt>
                <c:pt idx="1769">
                  <c:v>-9.7569999999999997</c:v>
                </c:pt>
                <c:pt idx="1770">
                  <c:v>-9.609</c:v>
                </c:pt>
                <c:pt idx="1771">
                  <c:v>-9.9239999999999995</c:v>
                </c:pt>
                <c:pt idx="1772">
                  <c:v>-9.5649999999999995</c:v>
                </c:pt>
                <c:pt idx="1773">
                  <c:v>-10.686999999999999</c:v>
                </c:pt>
                <c:pt idx="1774">
                  <c:v>-10.834</c:v>
                </c:pt>
                <c:pt idx="1775">
                  <c:v>-10.92</c:v>
                </c:pt>
                <c:pt idx="1776">
                  <c:v>-10.819000000000001</c:v>
                </c:pt>
                <c:pt idx="1777">
                  <c:v>-10.715</c:v>
                </c:pt>
                <c:pt idx="1778">
                  <c:v>-12.036</c:v>
                </c:pt>
                <c:pt idx="1779">
                  <c:v>-11.677</c:v>
                </c:pt>
                <c:pt idx="1780">
                  <c:v>-11.292999999999999</c:v>
                </c:pt>
                <c:pt idx="1781">
                  <c:v>-11.077</c:v>
                </c:pt>
                <c:pt idx="1782">
                  <c:v>-10.801</c:v>
                </c:pt>
                <c:pt idx="1783">
                  <c:v>-10.526999999999999</c:v>
                </c:pt>
                <c:pt idx="1784">
                  <c:v>-11.324</c:v>
                </c:pt>
                <c:pt idx="1785">
                  <c:v>-11.179</c:v>
                </c:pt>
                <c:pt idx="1786">
                  <c:v>-11.127000000000001</c:v>
                </c:pt>
                <c:pt idx="1787">
                  <c:v>-11.217000000000001</c:v>
                </c:pt>
                <c:pt idx="1788">
                  <c:v>-11.271000000000001</c:v>
                </c:pt>
                <c:pt idx="1789">
                  <c:v>-12.577999999999999</c:v>
                </c:pt>
                <c:pt idx="1790">
                  <c:v>-11.923999999999999</c:v>
                </c:pt>
                <c:pt idx="1791">
                  <c:v>-11.138</c:v>
                </c:pt>
                <c:pt idx="1792">
                  <c:v>-10.407999999999999</c:v>
                </c:pt>
                <c:pt idx="1793">
                  <c:v>-9.18</c:v>
                </c:pt>
                <c:pt idx="1794">
                  <c:v>-8.8070000000000004</c:v>
                </c:pt>
                <c:pt idx="1795">
                  <c:v>-8.0790000000000006</c:v>
                </c:pt>
                <c:pt idx="1796">
                  <c:v>-7.4720000000000004</c:v>
                </c:pt>
                <c:pt idx="1797">
                  <c:v>-6.8719999999999999</c:v>
                </c:pt>
                <c:pt idx="1798">
                  <c:v>-6.444</c:v>
                </c:pt>
                <c:pt idx="1799">
                  <c:v>-6.2919999999999998</c:v>
                </c:pt>
                <c:pt idx="1800">
                  <c:v>-6.0060000000000002</c:v>
                </c:pt>
                <c:pt idx="1801">
                  <c:v>-6.0810000000000004</c:v>
                </c:pt>
                <c:pt idx="1802">
                  <c:v>-6.4790000000000001</c:v>
                </c:pt>
                <c:pt idx="1803">
                  <c:v>-7.1109999999999998</c:v>
                </c:pt>
                <c:pt idx="1804">
                  <c:v>-7.6849999999999996</c:v>
                </c:pt>
                <c:pt idx="1805">
                  <c:v>-8.5259999999999998</c:v>
                </c:pt>
                <c:pt idx="1806">
                  <c:v>-9.4580000000000002</c:v>
                </c:pt>
                <c:pt idx="1807">
                  <c:v>-10.352</c:v>
                </c:pt>
                <c:pt idx="1808">
                  <c:v>-11.141</c:v>
                </c:pt>
                <c:pt idx="1809">
                  <c:v>-9.8569999999999993</c:v>
                </c:pt>
                <c:pt idx="1810">
                  <c:v>-10.486000000000001</c:v>
                </c:pt>
                <c:pt idx="1811">
                  <c:v>-10.864000000000001</c:v>
                </c:pt>
                <c:pt idx="1812">
                  <c:v>-11.067</c:v>
                </c:pt>
                <c:pt idx="1813">
                  <c:v>-11.222</c:v>
                </c:pt>
                <c:pt idx="1814">
                  <c:v>-11.085000000000001</c:v>
                </c:pt>
                <c:pt idx="1815">
                  <c:v>-11.47</c:v>
                </c:pt>
                <c:pt idx="1816">
                  <c:v>-13.125999999999999</c:v>
                </c:pt>
                <c:pt idx="1817">
                  <c:v>-15.032999999999999</c:v>
                </c:pt>
                <c:pt idx="1818">
                  <c:v>-16.776</c:v>
                </c:pt>
                <c:pt idx="1819">
                  <c:v>-18.576000000000001</c:v>
                </c:pt>
                <c:pt idx="1820">
                  <c:v>-19.739000000000001</c:v>
                </c:pt>
                <c:pt idx="1821">
                  <c:v>-19.739000000000001</c:v>
                </c:pt>
                <c:pt idx="1822">
                  <c:v>-21.308</c:v>
                </c:pt>
                <c:pt idx="1823">
                  <c:v>-22.802</c:v>
                </c:pt>
                <c:pt idx="1824">
                  <c:v>-24.295999999999999</c:v>
                </c:pt>
                <c:pt idx="1825">
                  <c:v>-25.52</c:v>
                </c:pt>
                <c:pt idx="1826">
                  <c:v>-27.366</c:v>
                </c:pt>
                <c:pt idx="1827">
                  <c:v>-27.483000000000001</c:v>
                </c:pt>
                <c:pt idx="1828">
                  <c:v>-29.885000000000002</c:v>
                </c:pt>
                <c:pt idx="1829">
                  <c:v>-31.265000000000001</c:v>
                </c:pt>
                <c:pt idx="1830">
                  <c:v>-32.749000000000002</c:v>
                </c:pt>
                <c:pt idx="1831">
                  <c:v>-34.192999999999998</c:v>
                </c:pt>
                <c:pt idx="1832">
                  <c:v>-35.781999999999996</c:v>
                </c:pt>
                <c:pt idx="1833">
                  <c:v>-37.520000000000003</c:v>
                </c:pt>
                <c:pt idx="1834">
                  <c:v>-39.207000000000001</c:v>
                </c:pt>
                <c:pt idx="1835">
                  <c:v>-40.32</c:v>
                </c:pt>
                <c:pt idx="1836">
                  <c:v>-41.923999999999999</c:v>
                </c:pt>
                <c:pt idx="1837">
                  <c:v>-43.515000000000001</c:v>
                </c:pt>
                <c:pt idx="1838">
                  <c:v>-44.95</c:v>
                </c:pt>
                <c:pt idx="1839">
                  <c:v>-46.158999999999999</c:v>
                </c:pt>
                <c:pt idx="1840">
                  <c:v>-45.756999999999998</c:v>
                </c:pt>
                <c:pt idx="1841">
                  <c:v>-46.448999999999998</c:v>
                </c:pt>
                <c:pt idx="1842">
                  <c:v>-47.304000000000002</c:v>
                </c:pt>
                <c:pt idx="1843">
                  <c:v>-47.600999999999999</c:v>
                </c:pt>
                <c:pt idx="1844">
                  <c:v>-47.86</c:v>
                </c:pt>
                <c:pt idx="1845">
                  <c:v>-47.78</c:v>
                </c:pt>
                <c:pt idx="1846">
                  <c:v>-48.14</c:v>
                </c:pt>
                <c:pt idx="1847">
                  <c:v>-48.356999999999999</c:v>
                </c:pt>
                <c:pt idx="1848">
                  <c:v>-49.104999999999997</c:v>
                </c:pt>
                <c:pt idx="1849">
                  <c:v>-49.561999999999998</c:v>
                </c:pt>
                <c:pt idx="1850">
                  <c:v>-50.162999999999997</c:v>
                </c:pt>
                <c:pt idx="1851">
                  <c:v>-51.374000000000002</c:v>
                </c:pt>
                <c:pt idx="1852">
                  <c:v>-51.628999999999998</c:v>
                </c:pt>
                <c:pt idx="1853">
                  <c:v>-52.265000000000001</c:v>
                </c:pt>
                <c:pt idx="1854">
                  <c:v>-52.265000000000001</c:v>
                </c:pt>
                <c:pt idx="1855">
                  <c:v>-58.195</c:v>
                </c:pt>
                <c:pt idx="1856">
                  <c:v>-59.655000000000001</c:v>
                </c:pt>
                <c:pt idx="1857">
                  <c:v>-61.164999999999999</c:v>
                </c:pt>
                <c:pt idx="1858">
                  <c:v>-63.168999999999997</c:v>
                </c:pt>
                <c:pt idx="1859">
                  <c:v>-60.743000000000002</c:v>
                </c:pt>
                <c:pt idx="1860">
                  <c:v>-62.183</c:v>
                </c:pt>
                <c:pt idx="1861">
                  <c:v>-63.725000000000001</c:v>
                </c:pt>
                <c:pt idx="1862">
                  <c:v>-65.272000000000006</c:v>
                </c:pt>
                <c:pt idx="1863">
                  <c:v>-66.673000000000002</c:v>
                </c:pt>
                <c:pt idx="1864">
                  <c:v>-66.673000000000002</c:v>
                </c:pt>
                <c:pt idx="1865">
                  <c:v>-67.712999999999994</c:v>
                </c:pt>
                <c:pt idx="1866">
                  <c:v>-69</c:v>
                </c:pt>
                <c:pt idx="1867">
                  <c:v>-69.594999999999999</c:v>
                </c:pt>
                <c:pt idx="1868">
                  <c:v>-70.599000000000004</c:v>
                </c:pt>
                <c:pt idx="1869">
                  <c:v>-71.399000000000001</c:v>
                </c:pt>
                <c:pt idx="1870">
                  <c:v>-71.55</c:v>
                </c:pt>
                <c:pt idx="1871">
                  <c:v>-71.945999999999998</c:v>
                </c:pt>
                <c:pt idx="1872">
                  <c:v>-72.111000000000004</c:v>
                </c:pt>
                <c:pt idx="1873">
                  <c:v>-72.751000000000005</c:v>
                </c:pt>
                <c:pt idx="1874">
                  <c:v>-73.13</c:v>
                </c:pt>
                <c:pt idx="1875">
                  <c:v>-73.13</c:v>
                </c:pt>
                <c:pt idx="1876">
                  <c:v>-74.293000000000006</c:v>
                </c:pt>
                <c:pt idx="1877">
                  <c:v>-75.218999999999994</c:v>
                </c:pt>
                <c:pt idx="1878">
                  <c:v>-76.335999999999999</c:v>
                </c:pt>
                <c:pt idx="1879">
                  <c:v>-77.965999999999994</c:v>
                </c:pt>
                <c:pt idx="1880">
                  <c:v>-78.040000000000006</c:v>
                </c:pt>
                <c:pt idx="1881">
                  <c:v>-79.370999999999995</c:v>
                </c:pt>
                <c:pt idx="1882">
                  <c:v>-82.421999999999997</c:v>
                </c:pt>
                <c:pt idx="1883">
                  <c:v>-84.19</c:v>
                </c:pt>
                <c:pt idx="1884">
                  <c:v>-86.16</c:v>
                </c:pt>
                <c:pt idx="1885">
                  <c:v>-87.769000000000005</c:v>
                </c:pt>
                <c:pt idx="1886">
                  <c:v>-87.43</c:v>
                </c:pt>
                <c:pt idx="1887">
                  <c:v>-89.658000000000001</c:v>
                </c:pt>
                <c:pt idx="1888">
                  <c:v>-91.813000000000002</c:v>
                </c:pt>
                <c:pt idx="1889">
                  <c:v>-94.801000000000002</c:v>
                </c:pt>
                <c:pt idx="1890">
                  <c:v>-96.855999999999995</c:v>
                </c:pt>
                <c:pt idx="1891">
                  <c:v>-96.93</c:v>
                </c:pt>
                <c:pt idx="1892">
                  <c:v>-99.468000000000004</c:v>
                </c:pt>
                <c:pt idx="1893">
                  <c:v>-101.4</c:v>
                </c:pt>
                <c:pt idx="1894">
                  <c:v>-105.581</c:v>
                </c:pt>
                <c:pt idx="1895">
                  <c:v>-106.569</c:v>
                </c:pt>
                <c:pt idx="1896">
                  <c:v>-104.70399999999999</c:v>
                </c:pt>
                <c:pt idx="1897">
                  <c:v>-104.70399999999999</c:v>
                </c:pt>
                <c:pt idx="1898">
                  <c:v>-103.828</c:v>
                </c:pt>
                <c:pt idx="1899">
                  <c:v>-103.953</c:v>
                </c:pt>
                <c:pt idx="1900">
                  <c:v>-103.875</c:v>
                </c:pt>
                <c:pt idx="1901">
                  <c:v>-105.851</c:v>
                </c:pt>
                <c:pt idx="1902">
                  <c:v>-106.515</c:v>
                </c:pt>
                <c:pt idx="1903">
                  <c:v>-99.754000000000005</c:v>
                </c:pt>
                <c:pt idx="1904">
                  <c:v>-107.979</c:v>
                </c:pt>
                <c:pt idx="1905">
                  <c:v>-108.833</c:v>
                </c:pt>
                <c:pt idx="1906">
                  <c:v>-108.328</c:v>
                </c:pt>
                <c:pt idx="1907">
                  <c:v>-108.813</c:v>
                </c:pt>
                <c:pt idx="1908">
                  <c:v>-109.13500000000001</c:v>
                </c:pt>
                <c:pt idx="1909">
                  <c:v>-109.541</c:v>
                </c:pt>
                <c:pt idx="1910">
                  <c:v>-111.035</c:v>
                </c:pt>
                <c:pt idx="1911">
                  <c:v>-112.098</c:v>
                </c:pt>
                <c:pt idx="1912">
                  <c:v>-113.15900000000001</c:v>
                </c:pt>
                <c:pt idx="1913">
                  <c:v>-113.818</c:v>
                </c:pt>
                <c:pt idx="1914">
                  <c:v>-113.98399999999999</c:v>
                </c:pt>
                <c:pt idx="1915">
                  <c:v>-113.599</c:v>
                </c:pt>
                <c:pt idx="1916">
                  <c:v>-113.64</c:v>
                </c:pt>
                <c:pt idx="1917">
                  <c:v>-112.232</c:v>
                </c:pt>
                <c:pt idx="1918">
                  <c:v>-112.232</c:v>
                </c:pt>
                <c:pt idx="1919">
                  <c:v>-111.774</c:v>
                </c:pt>
                <c:pt idx="1920">
                  <c:v>-111.096</c:v>
                </c:pt>
                <c:pt idx="1921">
                  <c:v>-110.968</c:v>
                </c:pt>
                <c:pt idx="1922">
                  <c:v>-108.989</c:v>
                </c:pt>
                <c:pt idx="1923">
                  <c:v>-108.157</c:v>
                </c:pt>
                <c:pt idx="1924">
                  <c:v>-107.062</c:v>
                </c:pt>
                <c:pt idx="1925">
                  <c:v>-107.062</c:v>
                </c:pt>
                <c:pt idx="1926">
                  <c:v>-107.419</c:v>
                </c:pt>
                <c:pt idx="1927">
                  <c:v>-108.52500000000001</c:v>
                </c:pt>
                <c:pt idx="1928">
                  <c:v>-109.38800000000001</c:v>
                </c:pt>
                <c:pt idx="1929">
                  <c:v>-109.782</c:v>
                </c:pt>
                <c:pt idx="1930">
                  <c:v>-110.366</c:v>
                </c:pt>
                <c:pt idx="1931">
                  <c:v>-111.119</c:v>
                </c:pt>
                <c:pt idx="1932">
                  <c:v>-111.38800000000001</c:v>
                </c:pt>
                <c:pt idx="1933">
                  <c:v>-111.896</c:v>
                </c:pt>
                <c:pt idx="1934">
                  <c:v>-111.928</c:v>
                </c:pt>
                <c:pt idx="1935">
                  <c:v>-112.07599999999999</c:v>
                </c:pt>
                <c:pt idx="1936">
                  <c:v>-112.366</c:v>
                </c:pt>
                <c:pt idx="1937">
                  <c:v>-112.235</c:v>
                </c:pt>
                <c:pt idx="1938">
                  <c:v>-110.65900000000001</c:v>
                </c:pt>
                <c:pt idx="1939">
                  <c:v>-111.28100000000001</c:v>
                </c:pt>
                <c:pt idx="1940">
                  <c:v>-110.215</c:v>
                </c:pt>
                <c:pt idx="1941">
                  <c:v>-109.80500000000001</c:v>
                </c:pt>
                <c:pt idx="1942">
                  <c:v>-108.902</c:v>
                </c:pt>
                <c:pt idx="1943">
                  <c:v>-106.864</c:v>
                </c:pt>
                <c:pt idx="1944">
                  <c:v>-107.166</c:v>
                </c:pt>
                <c:pt idx="1945">
                  <c:v>-106.512</c:v>
                </c:pt>
                <c:pt idx="1946">
                  <c:v>-106.226</c:v>
                </c:pt>
                <c:pt idx="1947">
                  <c:v>-106.226</c:v>
                </c:pt>
                <c:pt idx="1948">
                  <c:v>-106.589</c:v>
                </c:pt>
                <c:pt idx="1949">
                  <c:v>-107.24</c:v>
                </c:pt>
                <c:pt idx="1950">
                  <c:v>-107.776</c:v>
                </c:pt>
                <c:pt idx="1951">
                  <c:v>-107.84399999999999</c:v>
                </c:pt>
                <c:pt idx="1952">
                  <c:v>-108.086</c:v>
                </c:pt>
                <c:pt idx="1953">
                  <c:v>-108.387</c:v>
                </c:pt>
                <c:pt idx="1954">
                  <c:v>-108.76600000000001</c:v>
                </c:pt>
                <c:pt idx="1955">
                  <c:v>-109.14400000000001</c:v>
                </c:pt>
                <c:pt idx="1956">
                  <c:v>-109.327</c:v>
                </c:pt>
                <c:pt idx="1957">
                  <c:v>-110.04600000000001</c:v>
                </c:pt>
                <c:pt idx="1958">
                  <c:v>-111.07299999999999</c:v>
                </c:pt>
                <c:pt idx="1959">
                  <c:v>-112.52500000000001</c:v>
                </c:pt>
                <c:pt idx="1960">
                  <c:v>-112.52500000000001</c:v>
                </c:pt>
                <c:pt idx="1961">
                  <c:v>-113.94499999999999</c:v>
                </c:pt>
                <c:pt idx="1962">
                  <c:v>-114.435</c:v>
                </c:pt>
                <c:pt idx="1963">
                  <c:v>-114.911</c:v>
                </c:pt>
                <c:pt idx="1964">
                  <c:v>-115.54900000000001</c:v>
                </c:pt>
                <c:pt idx="1965">
                  <c:v>-115.80500000000001</c:v>
                </c:pt>
                <c:pt idx="1966">
                  <c:v>-116.453</c:v>
                </c:pt>
                <c:pt idx="1967">
                  <c:v>-116.806</c:v>
                </c:pt>
                <c:pt idx="1968">
                  <c:v>-116.786</c:v>
                </c:pt>
                <c:pt idx="1969">
                  <c:v>-117.589</c:v>
                </c:pt>
                <c:pt idx="1970">
                  <c:v>-118.705</c:v>
                </c:pt>
                <c:pt idx="1971">
                  <c:v>-119.282</c:v>
                </c:pt>
                <c:pt idx="1972">
                  <c:v>-119.758</c:v>
                </c:pt>
                <c:pt idx="1973">
                  <c:v>-120.47199999999999</c:v>
                </c:pt>
                <c:pt idx="1974">
                  <c:v>-121.001</c:v>
                </c:pt>
                <c:pt idx="1975">
                  <c:v>-121.672</c:v>
                </c:pt>
                <c:pt idx="1976">
                  <c:v>-122.20399999999999</c:v>
                </c:pt>
                <c:pt idx="1977">
                  <c:v>-122.858</c:v>
                </c:pt>
                <c:pt idx="1978">
                  <c:v>-122.858</c:v>
                </c:pt>
                <c:pt idx="1979">
                  <c:v>-123.244</c:v>
                </c:pt>
                <c:pt idx="1980">
                  <c:v>-123.866</c:v>
                </c:pt>
                <c:pt idx="1981">
                  <c:v>-124.321</c:v>
                </c:pt>
                <c:pt idx="1982">
                  <c:v>-123.929</c:v>
                </c:pt>
                <c:pt idx="1983">
                  <c:v>-123.986</c:v>
                </c:pt>
                <c:pt idx="1984">
                  <c:v>-124.1</c:v>
                </c:pt>
                <c:pt idx="1985">
                  <c:v>-124.459</c:v>
                </c:pt>
                <c:pt idx="1986">
                  <c:v>-124.18</c:v>
                </c:pt>
                <c:pt idx="1987">
                  <c:v>-125.726</c:v>
                </c:pt>
                <c:pt idx="1988">
                  <c:v>-123.884</c:v>
                </c:pt>
                <c:pt idx="1989">
                  <c:v>-124.357</c:v>
                </c:pt>
                <c:pt idx="1990">
                  <c:v>-125.125</c:v>
                </c:pt>
                <c:pt idx="1991">
                  <c:v>-125.636</c:v>
                </c:pt>
                <c:pt idx="1992">
                  <c:v>-125.95099999999999</c:v>
                </c:pt>
                <c:pt idx="1993">
                  <c:v>-124.94799999999999</c:v>
                </c:pt>
                <c:pt idx="1994">
                  <c:v>-124.89700000000001</c:v>
                </c:pt>
                <c:pt idx="1995">
                  <c:v>-125.646</c:v>
                </c:pt>
                <c:pt idx="1996">
                  <c:v>-126.56100000000001</c:v>
                </c:pt>
                <c:pt idx="1997">
                  <c:v>-127.256</c:v>
                </c:pt>
                <c:pt idx="1998">
                  <c:v>-126.741</c:v>
                </c:pt>
                <c:pt idx="1999">
                  <c:v>-127.55800000000001</c:v>
                </c:pt>
                <c:pt idx="2000">
                  <c:v>-127.94799999999999</c:v>
                </c:pt>
                <c:pt idx="2001">
                  <c:v>-128.886</c:v>
                </c:pt>
                <c:pt idx="2002">
                  <c:v>-129.41999999999999</c:v>
                </c:pt>
                <c:pt idx="2003">
                  <c:v>-130.79</c:v>
                </c:pt>
                <c:pt idx="2004">
                  <c:v>-132.114</c:v>
                </c:pt>
                <c:pt idx="2005">
                  <c:v>-133.03100000000001</c:v>
                </c:pt>
                <c:pt idx="2006">
                  <c:v>-133.923</c:v>
                </c:pt>
                <c:pt idx="2007">
                  <c:v>-136.12700000000001</c:v>
                </c:pt>
                <c:pt idx="2008">
                  <c:v>-136.12700000000001</c:v>
                </c:pt>
                <c:pt idx="2009">
                  <c:v>-137.41900000000001</c:v>
                </c:pt>
                <c:pt idx="2010">
                  <c:v>-138.74100000000001</c:v>
                </c:pt>
                <c:pt idx="2011">
                  <c:v>-139.59899999999999</c:v>
                </c:pt>
                <c:pt idx="2012">
                  <c:v>-140.892</c:v>
                </c:pt>
                <c:pt idx="2013">
                  <c:v>-140.70599999999999</c:v>
                </c:pt>
                <c:pt idx="2014">
                  <c:v>-137.46700000000001</c:v>
                </c:pt>
                <c:pt idx="2015">
                  <c:v>-138.61799999999999</c:v>
                </c:pt>
                <c:pt idx="2016">
                  <c:v>-139.06800000000001</c:v>
                </c:pt>
                <c:pt idx="2017">
                  <c:v>-140.00299999999999</c:v>
                </c:pt>
                <c:pt idx="2018">
                  <c:v>-139.59399999999999</c:v>
                </c:pt>
                <c:pt idx="2019">
                  <c:v>-140.39099999999999</c:v>
                </c:pt>
                <c:pt idx="2020">
                  <c:v>-141.102</c:v>
                </c:pt>
                <c:pt idx="2021">
                  <c:v>-141.81100000000001</c:v>
                </c:pt>
                <c:pt idx="2022">
                  <c:v>-142.154</c:v>
                </c:pt>
                <c:pt idx="2023">
                  <c:v>-142.87700000000001</c:v>
                </c:pt>
                <c:pt idx="2024">
                  <c:v>-143.23699999999999</c:v>
                </c:pt>
                <c:pt idx="2025">
                  <c:v>-143.93</c:v>
                </c:pt>
                <c:pt idx="2026">
                  <c:v>-143.327</c:v>
                </c:pt>
                <c:pt idx="2027">
                  <c:v>-142.25899999999999</c:v>
                </c:pt>
                <c:pt idx="2028">
                  <c:v>-142.14099999999999</c:v>
                </c:pt>
                <c:pt idx="2029">
                  <c:v>-142.06299999999999</c:v>
                </c:pt>
                <c:pt idx="2030">
                  <c:v>-141.869</c:v>
                </c:pt>
                <c:pt idx="2031">
                  <c:v>-141.80000000000001</c:v>
                </c:pt>
                <c:pt idx="2032">
                  <c:v>-142.154</c:v>
                </c:pt>
                <c:pt idx="2033">
                  <c:v>-142.07499999999999</c:v>
                </c:pt>
                <c:pt idx="2034">
                  <c:v>-142.43100000000001</c:v>
                </c:pt>
                <c:pt idx="2035">
                  <c:v>-143.001</c:v>
                </c:pt>
                <c:pt idx="2036">
                  <c:v>-142.84700000000001</c:v>
                </c:pt>
                <c:pt idx="2037">
                  <c:v>-142.679</c:v>
                </c:pt>
                <c:pt idx="2038">
                  <c:v>-142.62799999999999</c:v>
                </c:pt>
                <c:pt idx="2039">
                  <c:v>-142.47399999999999</c:v>
                </c:pt>
                <c:pt idx="2040">
                  <c:v>-142.24600000000001</c:v>
                </c:pt>
                <c:pt idx="2041">
                  <c:v>-142.322</c:v>
                </c:pt>
                <c:pt idx="2042">
                  <c:v>-142.58600000000001</c:v>
                </c:pt>
                <c:pt idx="2043">
                  <c:v>-142.21799999999999</c:v>
                </c:pt>
                <c:pt idx="2044">
                  <c:v>-142.24199999999999</c:v>
                </c:pt>
                <c:pt idx="2045">
                  <c:v>-143.083</c:v>
                </c:pt>
                <c:pt idx="2046">
                  <c:v>-143.01</c:v>
                </c:pt>
                <c:pt idx="2047">
                  <c:v>-142.596</c:v>
                </c:pt>
                <c:pt idx="2048">
                  <c:v>-142.14400000000001</c:v>
                </c:pt>
                <c:pt idx="2049">
                  <c:v>-142.13999999999999</c:v>
                </c:pt>
                <c:pt idx="2050">
                  <c:v>-142.13999999999999</c:v>
                </c:pt>
                <c:pt idx="2051">
                  <c:v>-141.98099999999999</c:v>
                </c:pt>
                <c:pt idx="2052">
                  <c:v>-142.37200000000001</c:v>
                </c:pt>
                <c:pt idx="2053">
                  <c:v>-142.33699999999999</c:v>
                </c:pt>
                <c:pt idx="2054">
                  <c:v>-142.28299999999999</c:v>
                </c:pt>
                <c:pt idx="2055">
                  <c:v>-142.15899999999999</c:v>
                </c:pt>
                <c:pt idx="2056">
                  <c:v>-141.911</c:v>
                </c:pt>
                <c:pt idx="2057">
                  <c:v>-141.745</c:v>
                </c:pt>
                <c:pt idx="2058">
                  <c:v>-141.738</c:v>
                </c:pt>
                <c:pt idx="2059">
                  <c:v>-142.023</c:v>
                </c:pt>
                <c:pt idx="2060">
                  <c:v>-141.791</c:v>
                </c:pt>
                <c:pt idx="2061">
                  <c:v>-142.10300000000001</c:v>
                </c:pt>
                <c:pt idx="2062">
                  <c:v>-142.11799999999999</c:v>
                </c:pt>
                <c:pt idx="2063">
                  <c:v>-142.01900000000001</c:v>
                </c:pt>
                <c:pt idx="2064">
                  <c:v>-141.94800000000001</c:v>
                </c:pt>
                <c:pt idx="2065">
                  <c:v>-141.96799999999999</c:v>
                </c:pt>
                <c:pt idx="2066">
                  <c:v>-141.89599999999999</c:v>
                </c:pt>
                <c:pt idx="2067">
                  <c:v>-141.738</c:v>
                </c:pt>
                <c:pt idx="2068">
                  <c:v>-141.88200000000001</c:v>
                </c:pt>
                <c:pt idx="2069">
                  <c:v>-141.88200000000001</c:v>
                </c:pt>
                <c:pt idx="2070">
                  <c:v>-141.88800000000001</c:v>
                </c:pt>
                <c:pt idx="2071">
                  <c:v>-142.01499999999999</c:v>
                </c:pt>
                <c:pt idx="2072">
                  <c:v>-141.81200000000001</c:v>
                </c:pt>
                <c:pt idx="2073">
                  <c:v>-141.93899999999999</c:v>
                </c:pt>
                <c:pt idx="2074">
                  <c:v>-141.755</c:v>
                </c:pt>
                <c:pt idx="2075">
                  <c:v>-141.90299999999999</c:v>
                </c:pt>
                <c:pt idx="2076">
                  <c:v>-141.922</c:v>
                </c:pt>
                <c:pt idx="2077">
                  <c:v>-141.60300000000001</c:v>
                </c:pt>
                <c:pt idx="2078">
                  <c:v>-141.40899999999999</c:v>
                </c:pt>
                <c:pt idx="2079">
                  <c:v>-141.018</c:v>
                </c:pt>
                <c:pt idx="2080">
                  <c:v>-141.24199999999999</c:v>
                </c:pt>
                <c:pt idx="2081">
                  <c:v>-140.518</c:v>
                </c:pt>
                <c:pt idx="2082">
                  <c:v>-140.96</c:v>
                </c:pt>
                <c:pt idx="2083">
                  <c:v>-140.631</c:v>
                </c:pt>
                <c:pt idx="2084">
                  <c:v>-140.76400000000001</c:v>
                </c:pt>
                <c:pt idx="2085">
                  <c:v>-140.79300000000001</c:v>
                </c:pt>
                <c:pt idx="2086">
                  <c:v>-140.548</c:v>
                </c:pt>
                <c:pt idx="2087">
                  <c:v>-140.28700000000001</c:v>
                </c:pt>
                <c:pt idx="2088">
                  <c:v>-139.98400000000001</c:v>
                </c:pt>
                <c:pt idx="2089">
                  <c:v>-140.083</c:v>
                </c:pt>
                <c:pt idx="2090">
                  <c:v>-139.28299999999999</c:v>
                </c:pt>
                <c:pt idx="2091">
                  <c:v>-138.887</c:v>
                </c:pt>
                <c:pt idx="2092">
                  <c:v>-138.41800000000001</c:v>
                </c:pt>
                <c:pt idx="2093">
                  <c:v>-137.96299999999999</c:v>
                </c:pt>
                <c:pt idx="2094">
                  <c:v>-137.43799999999999</c:v>
                </c:pt>
                <c:pt idx="2095">
                  <c:v>-136.541</c:v>
                </c:pt>
                <c:pt idx="2096">
                  <c:v>-135.875</c:v>
                </c:pt>
                <c:pt idx="2097">
                  <c:v>-135.68100000000001</c:v>
                </c:pt>
                <c:pt idx="2098">
                  <c:v>-135.68100000000001</c:v>
                </c:pt>
                <c:pt idx="2099">
                  <c:v>-134.88999999999999</c:v>
                </c:pt>
                <c:pt idx="2100">
                  <c:v>-134.17699999999999</c:v>
                </c:pt>
                <c:pt idx="2101">
                  <c:v>-132.751</c:v>
                </c:pt>
                <c:pt idx="2102">
                  <c:v>-131.96799999999999</c:v>
                </c:pt>
                <c:pt idx="2103">
                  <c:v>-130.54</c:v>
                </c:pt>
                <c:pt idx="2104">
                  <c:v>-130.72300000000001</c:v>
                </c:pt>
                <c:pt idx="2105">
                  <c:v>-129.41999999999999</c:v>
                </c:pt>
                <c:pt idx="2106">
                  <c:v>-128.42699999999999</c:v>
                </c:pt>
                <c:pt idx="2107">
                  <c:v>-128.703</c:v>
                </c:pt>
                <c:pt idx="2108">
                  <c:v>-127.559</c:v>
                </c:pt>
                <c:pt idx="2109">
                  <c:v>-126.833</c:v>
                </c:pt>
                <c:pt idx="2110">
                  <c:v>-126.179</c:v>
                </c:pt>
                <c:pt idx="2111">
                  <c:v>-125.916</c:v>
                </c:pt>
                <c:pt idx="2112">
                  <c:v>-125.16200000000001</c:v>
                </c:pt>
                <c:pt idx="2113">
                  <c:v>-124.524</c:v>
                </c:pt>
                <c:pt idx="2114">
                  <c:v>-123.807</c:v>
                </c:pt>
                <c:pt idx="2115">
                  <c:v>-123.807</c:v>
                </c:pt>
                <c:pt idx="2116">
                  <c:v>-122.953</c:v>
                </c:pt>
                <c:pt idx="2117">
                  <c:v>-122.13500000000001</c:v>
                </c:pt>
                <c:pt idx="2118">
                  <c:v>-121.626</c:v>
                </c:pt>
                <c:pt idx="2119">
                  <c:v>-121.73099999999999</c:v>
                </c:pt>
                <c:pt idx="2120">
                  <c:v>-121.679</c:v>
                </c:pt>
                <c:pt idx="2121">
                  <c:v>-121.56399999999999</c:v>
                </c:pt>
                <c:pt idx="2122">
                  <c:v>-122.01900000000001</c:v>
                </c:pt>
                <c:pt idx="2123">
                  <c:v>-122.01900000000001</c:v>
                </c:pt>
                <c:pt idx="2124">
                  <c:v>-122.407</c:v>
                </c:pt>
                <c:pt idx="2125">
                  <c:v>-122.66200000000001</c:v>
                </c:pt>
                <c:pt idx="2126">
                  <c:v>-122.655</c:v>
                </c:pt>
                <c:pt idx="2127">
                  <c:v>-122.682</c:v>
                </c:pt>
                <c:pt idx="2128">
                  <c:v>-122.617</c:v>
                </c:pt>
                <c:pt idx="2129">
                  <c:v>-122.703</c:v>
                </c:pt>
                <c:pt idx="2130">
                  <c:v>-122.714</c:v>
                </c:pt>
                <c:pt idx="2131">
                  <c:v>-122.65</c:v>
                </c:pt>
                <c:pt idx="2132">
                  <c:v>-122.619</c:v>
                </c:pt>
                <c:pt idx="2133">
                  <c:v>-122.30800000000001</c:v>
                </c:pt>
                <c:pt idx="2134">
                  <c:v>-122.381</c:v>
                </c:pt>
                <c:pt idx="2135">
                  <c:v>-122.187</c:v>
                </c:pt>
                <c:pt idx="2136">
                  <c:v>-122.10899999999999</c:v>
                </c:pt>
                <c:pt idx="2137">
                  <c:v>-121.702</c:v>
                </c:pt>
                <c:pt idx="2138">
                  <c:v>-120.983</c:v>
                </c:pt>
                <c:pt idx="2139">
                  <c:v>-120.563</c:v>
                </c:pt>
                <c:pt idx="2140">
                  <c:v>-119.79600000000001</c:v>
                </c:pt>
                <c:pt idx="2141">
                  <c:v>-119.386</c:v>
                </c:pt>
                <c:pt idx="2142">
                  <c:v>-118.467</c:v>
                </c:pt>
                <c:pt idx="2143">
                  <c:v>-118.03700000000001</c:v>
                </c:pt>
                <c:pt idx="2144">
                  <c:v>-117.45699999999999</c:v>
                </c:pt>
                <c:pt idx="2145">
                  <c:v>-117.45699999999999</c:v>
                </c:pt>
                <c:pt idx="2146">
                  <c:v>-117.17100000000001</c:v>
                </c:pt>
                <c:pt idx="2147">
                  <c:v>-116.867</c:v>
                </c:pt>
                <c:pt idx="2148">
                  <c:v>-116.681</c:v>
                </c:pt>
                <c:pt idx="2149">
                  <c:v>-116.76900000000001</c:v>
                </c:pt>
                <c:pt idx="2150">
                  <c:v>-116.94799999999999</c:v>
                </c:pt>
                <c:pt idx="2151">
                  <c:v>-117.417</c:v>
                </c:pt>
                <c:pt idx="2152">
                  <c:v>-117.627</c:v>
                </c:pt>
                <c:pt idx="2153">
                  <c:v>-118.125</c:v>
                </c:pt>
                <c:pt idx="2154">
                  <c:v>-118.453</c:v>
                </c:pt>
                <c:pt idx="2155">
                  <c:v>-119.018</c:v>
                </c:pt>
                <c:pt idx="2156">
                  <c:v>-119.34399999999999</c:v>
                </c:pt>
                <c:pt idx="2157">
                  <c:v>-119.788</c:v>
                </c:pt>
                <c:pt idx="2158">
                  <c:v>-121.101</c:v>
                </c:pt>
                <c:pt idx="2159">
                  <c:v>-121.77</c:v>
                </c:pt>
                <c:pt idx="2160">
                  <c:v>-122.14</c:v>
                </c:pt>
                <c:pt idx="2161">
                  <c:v>-122.821</c:v>
                </c:pt>
                <c:pt idx="2162">
                  <c:v>-122.907</c:v>
                </c:pt>
                <c:pt idx="2163">
                  <c:v>-123.423</c:v>
                </c:pt>
                <c:pt idx="2164">
                  <c:v>-123.59</c:v>
                </c:pt>
                <c:pt idx="2165">
                  <c:v>-123.916</c:v>
                </c:pt>
                <c:pt idx="2166">
                  <c:v>-124.062</c:v>
                </c:pt>
                <c:pt idx="2167">
                  <c:v>-124.07</c:v>
                </c:pt>
                <c:pt idx="2168">
                  <c:v>-124.015</c:v>
                </c:pt>
                <c:pt idx="2169">
                  <c:v>-124.104</c:v>
                </c:pt>
                <c:pt idx="2170">
                  <c:v>-123.956</c:v>
                </c:pt>
                <c:pt idx="2171">
                  <c:v>-123.892</c:v>
                </c:pt>
                <c:pt idx="2172">
                  <c:v>-123.78700000000001</c:v>
                </c:pt>
                <c:pt idx="2173">
                  <c:v>-123.634</c:v>
                </c:pt>
                <c:pt idx="2174">
                  <c:v>-123.486</c:v>
                </c:pt>
                <c:pt idx="2175">
                  <c:v>-123.44199999999999</c:v>
                </c:pt>
                <c:pt idx="2176">
                  <c:v>-123.039</c:v>
                </c:pt>
                <c:pt idx="2177">
                  <c:v>-123.227</c:v>
                </c:pt>
                <c:pt idx="2178">
                  <c:v>-123.074</c:v>
                </c:pt>
                <c:pt idx="2179">
                  <c:v>-123.047</c:v>
                </c:pt>
                <c:pt idx="2180">
                  <c:v>-122.658</c:v>
                </c:pt>
                <c:pt idx="2181">
                  <c:v>-122.658</c:v>
                </c:pt>
                <c:pt idx="2182">
                  <c:v>-122.434</c:v>
                </c:pt>
                <c:pt idx="2183">
                  <c:v>-122.196</c:v>
                </c:pt>
                <c:pt idx="2184">
                  <c:v>-122.145</c:v>
                </c:pt>
                <c:pt idx="2185">
                  <c:v>-121.997</c:v>
                </c:pt>
                <c:pt idx="2186">
                  <c:v>-121.88</c:v>
                </c:pt>
                <c:pt idx="2187">
                  <c:v>-121.82599999999999</c:v>
                </c:pt>
                <c:pt idx="2188">
                  <c:v>-121.792</c:v>
                </c:pt>
                <c:pt idx="2189">
                  <c:v>-121.792</c:v>
                </c:pt>
                <c:pt idx="2190">
                  <c:v>-121.502</c:v>
                </c:pt>
                <c:pt idx="2191">
                  <c:v>-121.277</c:v>
                </c:pt>
                <c:pt idx="2192">
                  <c:v>-120.99</c:v>
                </c:pt>
                <c:pt idx="2193">
                  <c:v>-120.63200000000001</c:v>
                </c:pt>
                <c:pt idx="2194">
                  <c:v>-120.404</c:v>
                </c:pt>
                <c:pt idx="2195">
                  <c:v>-120.01600000000001</c:v>
                </c:pt>
                <c:pt idx="2196">
                  <c:v>-119.792</c:v>
                </c:pt>
                <c:pt idx="2197">
                  <c:v>-119.70399999999999</c:v>
                </c:pt>
                <c:pt idx="2198">
                  <c:v>-119.63800000000001</c:v>
                </c:pt>
                <c:pt idx="2199">
                  <c:v>-119.44199999999999</c:v>
                </c:pt>
                <c:pt idx="2200">
                  <c:v>-119.294</c:v>
                </c:pt>
                <c:pt idx="2201">
                  <c:v>-119.36199999999999</c:v>
                </c:pt>
                <c:pt idx="2202">
                  <c:v>-119.404</c:v>
                </c:pt>
                <c:pt idx="2203">
                  <c:v>-119.381</c:v>
                </c:pt>
                <c:pt idx="2204">
                  <c:v>-119.209</c:v>
                </c:pt>
                <c:pt idx="2205">
                  <c:v>-119.202</c:v>
                </c:pt>
                <c:pt idx="2206">
                  <c:v>-119.202</c:v>
                </c:pt>
                <c:pt idx="2207">
                  <c:v>-119.194</c:v>
                </c:pt>
                <c:pt idx="2208">
                  <c:v>-119.099</c:v>
                </c:pt>
                <c:pt idx="2209">
                  <c:v>-119.378</c:v>
                </c:pt>
                <c:pt idx="2210">
                  <c:v>-119.46899999999999</c:v>
                </c:pt>
                <c:pt idx="2211">
                  <c:v>-119.47199999999999</c:v>
                </c:pt>
                <c:pt idx="2212">
                  <c:v>-119.837</c:v>
                </c:pt>
                <c:pt idx="2213">
                  <c:v>-120.361</c:v>
                </c:pt>
                <c:pt idx="2214">
                  <c:v>-120.361</c:v>
                </c:pt>
                <c:pt idx="2215">
                  <c:v>-121.693</c:v>
                </c:pt>
                <c:pt idx="2216">
                  <c:v>-121.556</c:v>
                </c:pt>
                <c:pt idx="2217">
                  <c:v>-123.71599999999999</c:v>
                </c:pt>
                <c:pt idx="2218">
                  <c:v>-124.32</c:v>
                </c:pt>
                <c:pt idx="2219">
                  <c:v>-126.485</c:v>
                </c:pt>
                <c:pt idx="2220">
                  <c:v>-127.08199999999999</c:v>
                </c:pt>
                <c:pt idx="2221">
                  <c:v>-128.84299999999999</c:v>
                </c:pt>
                <c:pt idx="2222">
                  <c:v>-128.84299999999999</c:v>
                </c:pt>
                <c:pt idx="2223">
                  <c:v>-130.09700000000001</c:v>
                </c:pt>
                <c:pt idx="2224">
                  <c:v>-131.03</c:v>
                </c:pt>
                <c:pt idx="2225">
                  <c:v>-132.24299999999999</c:v>
                </c:pt>
                <c:pt idx="2226">
                  <c:v>-133.12</c:v>
                </c:pt>
                <c:pt idx="2227">
                  <c:v>-134.34399999999999</c:v>
                </c:pt>
                <c:pt idx="2228">
                  <c:v>-134.625</c:v>
                </c:pt>
                <c:pt idx="2229">
                  <c:v>-135.73699999999999</c:v>
                </c:pt>
                <c:pt idx="2230">
                  <c:v>-135.73699999999999</c:v>
                </c:pt>
                <c:pt idx="2231">
                  <c:v>-136.84</c:v>
                </c:pt>
                <c:pt idx="2232">
                  <c:v>-137.27000000000001</c:v>
                </c:pt>
                <c:pt idx="2233">
                  <c:v>-137.11199999999999</c:v>
                </c:pt>
                <c:pt idx="2234">
                  <c:v>-137.827</c:v>
                </c:pt>
                <c:pt idx="2235">
                  <c:v>-137.12899999999999</c:v>
                </c:pt>
                <c:pt idx="2236">
                  <c:v>-138.10499999999999</c:v>
                </c:pt>
                <c:pt idx="2237">
                  <c:v>-137.19399999999999</c:v>
                </c:pt>
                <c:pt idx="2238">
                  <c:v>-138.75899999999999</c:v>
                </c:pt>
                <c:pt idx="2239">
                  <c:v>-137.87899999999999</c:v>
                </c:pt>
                <c:pt idx="2240">
                  <c:v>-138.708</c:v>
                </c:pt>
                <c:pt idx="2241">
                  <c:v>-137.709</c:v>
                </c:pt>
                <c:pt idx="2242">
                  <c:v>-138.27699999999999</c:v>
                </c:pt>
                <c:pt idx="2243">
                  <c:v>-137.49299999999999</c:v>
                </c:pt>
                <c:pt idx="2244">
                  <c:v>-137.958</c:v>
                </c:pt>
                <c:pt idx="2245">
                  <c:v>-137.34100000000001</c:v>
                </c:pt>
                <c:pt idx="2246">
                  <c:v>-138.33500000000001</c:v>
                </c:pt>
                <c:pt idx="2247">
                  <c:v>-137.613</c:v>
                </c:pt>
                <c:pt idx="2248">
                  <c:v>-137.554</c:v>
                </c:pt>
                <c:pt idx="2249">
                  <c:v>-136.91399999999999</c:v>
                </c:pt>
                <c:pt idx="2250">
                  <c:v>-137.12799999999999</c:v>
                </c:pt>
                <c:pt idx="2251">
                  <c:v>-136.84</c:v>
                </c:pt>
                <c:pt idx="2252">
                  <c:v>-136.94999999999999</c:v>
                </c:pt>
                <c:pt idx="2253">
                  <c:v>-136.94999999999999</c:v>
                </c:pt>
                <c:pt idx="2254">
                  <c:v>-136.571</c:v>
                </c:pt>
                <c:pt idx="2255">
                  <c:v>-136.43100000000001</c:v>
                </c:pt>
                <c:pt idx="2256">
                  <c:v>-136.017</c:v>
                </c:pt>
                <c:pt idx="2257">
                  <c:v>-135.999</c:v>
                </c:pt>
                <c:pt idx="2258">
                  <c:v>-135.46199999999999</c:v>
                </c:pt>
                <c:pt idx="2259">
                  <c:v>-134.351</c:v>
                </c:pt>
                <c:pt idx="2260">
                  <c:v>-134.375</c:v>
                </c:pt>
                <c:pt idx="2261">
                  <c:v>-133.48099999999999</c:v>
                </c:pt>
                <c:pt idx="2262">
                  <c:v>-133.77699999999999</c:v>
                </c:pt>
                <c:pt idx="2263">
                  <c:v>-133.08199999999999</c:v>
                </c:pt>
                <c:pt idx="2264">
                  <c:v>-132.911</c:v>
                </c:pt>
                <c:pt idx="2265">
                  <c:v>-132.42500000000001</c:v>
                </c:pt>
                <c:pt idx="2266">
                  <c:v>-132.18</c:v>
                </c:pt>
                <c:pt idx="2267">
                  <c:v>-131.57</c:v>
                </c:pt>
                <c:pt idx="2268">
                  <c:v>-131.09700000000001</c:v>
                </c:pt>
                <c:pt idx="2269">
                  <c:v>-130.70400000000001</c:v>
                </c:pt>
                <c:pt idx="2270">
                  <c:v>-130.417</c:v>
                </c:pt>
                <c:pt idx="2271">
                  <c:v>-130.417</c:v>
                </c:pt>
                <c:pt idx="2272">
                  <c:v>-130.166</c:v>
                </c:pt>
                <c:pt idx="2273">
                  <c:v>-130.36500000000001</c:v>
                </c:pt>
                <c:pt idx="2274">
                  <c:v>-129.542</c:v>
                </c:pt>
                <c:pt idx="2275">
                  <c:v>-129.40299999999999</c:v>
                </c:pt>
                <c:pt idx="2276">
                  <c:v>-128.58799999999999</c:v>
                </c:pt>
                <c:pt idx="2277">
                  <c:v>-128.66800000000001</c:v>
                </c:pt>
                <c:pt idx="2278">
                  <c:v>-128.18299999999999</c:v>
                </c:pt>
                <c:pt idx="2279">
                  <c:v>-127.89400000000001</c:v>
                </c:pt>
                <c:pt idx="2280">
                  <c:v>-126.845</c:v>
                </c:pt>
                <c:pt idx="2281">
                  <c:v>-126.479</c:v>
                </c:pt>
                <c:pt idx="2282">
                  <c:v>-125.21899999999999</c:v>
                </c:pt>
                <c:pt idx="2283">
                  <c:v>-125.76600000000001</c:v>
                </c:pt>
                <c:pt idx="2284">
                  <c:v>-124.78700000000001</c:v>
                </c:pt>
                <c:pt idx="2285">
                  <c:v>-123.97499999999999</c:v>
                </c:pt>
                <c:pt idx="2286">
                  <c:v>-124.291</c:v>
                </c:pt>
                <c:pt idx="2287">
                  <c:v>-122.93600000000001</c:v>
                </c:pt>
                <c:pt idx="2288">
                  <c:v>-122.43899999999999</c:v>
                </c:pt>
                <c:pt idx="2289">
                  <c:v>-122.43899999999999</c:v>
                </c:pt>
                <c:pt idx="2290">
                  <c:v>-121.91500000000001</c:v>
                </c:pt>
                <c:pt idx="2291">
                  <c:v>-120.705</c:v>
                </c:pt>
                <c:pt idx="2292">
                  <c:v>-120.38200000000001</c:v>
                </c:pt>
                <c:pt idx="2293">
                  <c:v>-119.26300000000001</c:v>
                </c:pt>
                <c:pt idx="2294">
                  <c:v>-119.911</c:v>
                </c:pt>
                <c:pt idx="2295">
                  <c:v>-117.905</c:v>
                </c:pt>
                <c:pt idx="2296">
                  <c:v>-117.389</c:v>
                </c:pt>
                <c:pt idx="2297">
                  <c:v>-115.00700000000001</c:v>
                </c:pt>
                <c:pt idx="2298">
                  <c:v>-113.846</c:v>
                </c:pt>
                <c:pt idx="2299">
                  <c:v>-110.889</c:v>
                </c:pt>
                <c:pt idx="2300">
                  <c:v>-110.889</c:v>
                </c:pt>
                <c:pt idx="2301">
                  <c:v>-109.044</c:v>
                </c:pt>
                <c:pt idx="2302">
                  <c:v>-108.378</c:v>
                </c:pt>
                <c:pt idx="2303">
                  <c:v>-106.80800000000001</c:v>
                </c:pt>
                <c:pt idx="2304">
                  <c:v>-105.8</c:v>
                </c:pt>
                <c:pt idx="2305">
                  <c:v>-105.09</c:v>
                </c:pt>
                <c:pt idx="2306">
                  <c:v>-105.07</c:v>
                </c:pt>
                <c:pt idx="2307">
                  <c:v>-104.223</c:v>
                </c:pt>
                <c:pt idx="2308">
                  <c:v>-103.50700000000001</c:v>
                </c:pt>
                <c:pt idx="2309">
                  <c:v>-102.577</c:v>
                </c:pt>
                <c:pt idx="2310">
                  <c:v>-101.55200000000001</c:v>
                </c:pt>
                <c:pt idx="2311">
                  <c:v>-100.96</c:v>
                </c:pt>
                <c:pt idx="2312">
                  <c:v>-101.142</c:v>
                </c:pt>
                <c:pt idx="2313">
                  <c:v>-100.364</c:v>
                </c:pt>
                <c:pt idx="2314">
                  <c:v>-99.866</c:v>
                </c:pt>
                <c:pt idx="2315">
                  <c:v>-99.635999999999996</c:v>
                </c:pt>
                <c:pt idx="2316">
                  <c:v>-99.203999999999994</c:v>
                </c:pt>
                <c:pt idx="2317">
                  <c:v>-98.817999999999998</c:v>
                </c:pt>
                <c:pt idx="2318">
                  <c:v>-98.817999999999998</c:v>
                </c:pt>
                <c:pt idx="2319">
                  <c:v>-98.659000000000006</c:v>
                </c:pt>
                <c:pt idx="2320">
                  <c:v>-98.426000000000002</c:v>
                </c:pt>
                <c:pt idx="2321">
                  <c:v>-98.207999999999998</c:v>
                </c:pt>
                <c:pt idx="2322">
                  <c:v>-97.953000000000003</c:v>
                </c:pt>
                <c:pt idx="2323">
                  <c:v>-97.159000000000006</c:v>
                </c:pt>
                <c:pt idx="2324">
                  <c:v>-97.040999999999997</c:v>
                </c:pt>
                <c:pt idx="2325">
                  <c:v>-96.828000000000003</c:v>
                </c:pt>
                <c:pt idx="2326">
                  <c:v>-96.790999999999997</c:v>
                </c:pt>
                <c:pt idx="2327">
                  <c:v>-95.986000000000004</c:v>
                </c:pt>
                <c:pt idx="2328">
                  <c:v>-95.739000000000004</c:v>
                </c:pt>
                <c:pt idx="2329">
                  <c:v>-95.287000000000006</c:v>
                </c:pt>
                <c:pt idx="2330">
                  <c:v>-95.843999999999994</c:v>
                </c:pt>
                <c:pt idx="2331">
                  <c:v>-95.605000000000004</c:v>
                </c:pt>
                <c:pt idx="2332">
                  <c:v>-95.680999999999997</c:v>
                </c:pt>
                <c:pt idx="2333">
                  <c:v>-96.201999999999998</c:v>
                </c:pt>
                <c:pt idx="2334">
                  <c:v>-96.200999999999993</c:v>
                </c:pt>
                <c:pt idx="2335">
                  <c:v>-96.326999999999998</c:v>
                </c:pt>
                <c:pt idx="2336">
                  <c:v>-96.326999999999998</c:v>
                </c:pt>
                <c:pt idx="2337">
                  <c:v>-96.340999999999994</c:v>
                </c:pt>
                <c:pt idx="2338">
                  <c:v>-96.165999999999997</c:v>
                </c:pt>
                <c:pt idx="2339">
                  <c:v>-96.326999999999998</c:v>
                </c:pt>
                <c:pt idx="2340">
                  <c:v>-95.891999999999996</c:v>
                </c:pt>
                <c:pt idx="2341">
                  <c:v>-96.207999999999998</c:v>
                </c:pt>
                <c:pt idx="2342">
                  <c:v>-96.781000000000006</c:v>
                </c:pt>
                <c:pt idx="2343">
                  <c:v>-96.608999999999995</c:v>
                </c:pt>
                <c:pt idx="2344">
                  <c:v>-96.090999999999994</c:v>
                </c:pt>
                <c:pt idx="2345">
                  <c:v>-95.132999999999996</c:v>
                </c:pt>
                <c:pt idx="2346">
                  <c:v>-95.281000000000006</c:v>
                </c:pt>
                <c:pt idx="2347">
                  <c:v>-95.320999999999998</c:v>
                </c:pt>
                <c:pt idx="2348">
                  <c:v>-95.623000000000005</c:v>
                </c:pt>
                <c:pt idx="2349">
                  <c:v>-95.608000000000004</c:v>
                </c:pt>
                <c:pt idx="2350">
                  <c:v>-95.9</c:v>
                </c:pt>
                <c:pt idx="2351">
                  <c:v>-96.024000000000001</c:v>
                </c:pt>
                <c:pt idx="2352">
                  <c:v>-96.1</c:v>
                </c:pt>
                <c:pt idx="2353">
                  <c:v>-95.775999999999996</c:v>
                </c:pt>
                <c:pt idx="2354">
                  <c:v>-95.775999999999996</c:v>
                </c:pt>
                <c:pt idx="2355">
                  <c:v>-94.953000000000003</c:v>
                </c:pt>
                <c:pt idx="2356">
                  <c:v>-95.754999999999995</c:v>
                </c:pt>
                <c:pt idx="2357">
                  <c:v>-95.396000000000001</c:v>
                </c:pt>
                <c:pt idx="2358">
                  <c:v>-95.584999999999994</c:v>
                </c:pt>
                <c:pt idx="2359">
                  <c:v>-95.519000000000005</c:v>
                </c:pt>
                <c:pt idx="2360">
                  <c:v>-95.652000000000001</c:v>
                </c:pt>
                <c:pt idx="2361">
                  <c:v>-95.748000000000005</c:v>
                </c:pt>
                <c:pt idx="2362">
                  <c:v>-96.064999999999998</c:v>
                </c:pt>
                <c:pt idx="2363">
                  <c:v>-96.271000000000001</c:v>
                </c:pt>
                <c:pt idx="2364">
                  <c:v>-96.448999999999998</c:v>
                </c:pt>
                <c:pt idx="2365">
                  <c:v>-96.808000000000007</c:v>
                </c:pt>
                <c:pt idx="2366">
                  <c:v>-96.575999999999993</c:v>
                </c:pt>
                <c:pt idx="2367">
                  <c:v>-97.113</c:v>
                </c:pt>
                <c:pt idx="2368">
                  <c:v>-97.786000000000001</c:v>
                </c:pt>
                <c:pt idx="2369">
                  <c:v>-98.147000000000006</c:v>
                </c:pt>
                <c:pt idx="2370">
                  <c:v>-98.394999999999996</c:v>
                </c:pt>
                <c:pt idx="2371">
                  <c:v>-98.694000000000003</c:v>
                </c:pt>
                <c:pt idx="2372">
                  <c:v>-98.694000000000003</c:v>
                </c:pt>
                <c:pt idx="2373">
                  <c:v>-98.95</c:v>
                </c:pt>
                <c:pt idx="2374">
                  <c:v>-98.962999999999994</c:v>
                </c:pt>
                <c:pt idx="2375">
                  <c:v>-99.343999999999994</c:v>
                </c:pt>
                <c:pt idx="2376">
                  <c:v>-99.611999999999995</c:v>
                </c:pt>
                <c:pt idx="2377">
                  <c:v>-100.149</c:v>
                </c:pt>
                <c:pt idx="2378">
                  <c:v>-100.694</c:v>
                </c:pt>
                <c:pt idx="2379">
                  <c:v>-100.89</c:v>
                </c:pt>
                <c:pt idx="2380">
                  <c:v>-101.133</c:v>
                </c:pt>
                <c:pt idx="2381">
                  <c:v>-101.164</c:v>
                </c:pt>
                <c:pt idx="2382">
                  <c:v>-101.783</c:v>
                </c:pt>
                <c:pt idx="2383">
                  <c:v>-101.602</c:v>
                </c:pt>
                <c:pt idx="2384">
                  <c:v>-102.2</c:v>
                </c:pt>
                <c:pt idx="2385">
                  <c:v>-101.929</c:v>
                </c:pt>
                <c:pt idx="2386">
                  <c:v>-101.809</c:v>
                </c:pt>
                <c:pt idx="2387">
                  <c:v>-101.343</c:v>
                </c:pt>
                <c:pt idx="2388">
                  <c:v>-101.959</c:v>
                </c:pt>
                <c:pt idx="2389">
                  <c:v>-102.881</c:v>
                </c:pt>
                <c:pt idx="2390">
                  <c:v>-102.881</c:v>
                </c:pt>
                <c:pt idx="2391">
                  <c:v>-103.535</c:v>
                </c:pt>
                <c:pt idx="2392">
                  <c:v>-103.48099999999999</c:v>
                </c:pt>
                <c:pt idx="2393">
                  <c:v>-103.67100000000001</c:v>
                </c:pt>
                <c:pt idx="2394">
                  <c:v>-103.33499999999999</c:v>
                </c:pt>
                <c:pt idx="2395">
                  <c:v>-103.348</c:v>
                </c:pt>
                <c:pt idx="2396">
                  <c:v>-103.348</c:v>
                </c:pt>
                <c:pt idx="2397">
                  <c:v>-103.846</c:v>
                </c:pt>
                <c:pt idx="2398">
                  <c:v>-103.872</c:v>
                </c:pt>
                <c:pt idx="2399">
                  <c:v>-103.40600000000001</c:v>
                </c:pt>
                <c:pt idx="2400">
                  <c:v>-103.527</c:v>
                </c:pt>
                <c:pt idx="2401">
                  <c:v>-103.09399999999999</c:v>
                </c:pt>
                <c:pt idx="2402">
                  <c:v>-103.559</c:v>
                </c:pt>
                <c:pt idx="2403">
                  <c:v>-103.066</c:v>
                </c:pt>
                <c:pt idx="2404">
                  <c:v>-103.188</c:v>
                </c:pt>
                <c:pt idx="2405">
                  <c:v>-102.736</c:v>
                </c:pt>
                <c:pt idx="2406">
                  <c:v>-102.785</c:v>
                </c:pt>
                <c:pt idx="2407">
                  <c:v>-102.512</c:v>
                </c:pt>
                <c:pt idx="2408">
                  <c:v>-102.512</c:v>
                </c:pt>
                <c:pt idx="2409">
                  <c:v>-102.432</c:v>
                </c:pt>
                <c:pt idx="2410">
                  <c:v>-101.81399999999999</c:v>
                </c:pt>
                <c:pt idx="2411">
                  <c:v>-101.979</c:v>
                </c:pt>
                <c:pt idx="2412">
                  <c:v>-101.58199999999999</c:v>
                </c:pt>
                <c:pt idx="2413">
                  <c:v>-101.68899999999999</c:v>
                </c:pt>
                <c:pt idx="2414">
                  <c:v>-101.68899999999999</c:v>
                </c:pt>
                <c:pt idx="2415">
                  <c:v>-101.699</c:v>
                </c:pt>
                <c:pt idx="2416">
                  <c:v>-101.533</c:v>
                </c:pt>
                <c:pt idx="2417">
                  <c:v>-100.983</c:v>
                </c:pt>
                <c:pt idx="2418">
                  <c:v>-100.81699999999999</c:v>
                </c:pt>
                <c:pt idx="2419">
                  <c:v>-100.355</c:v>
                </c:pt>
                <c:pt idx="2420">
                  <c:v>-100.64100000000001</c:v>
                </c:pt>
                <c:pt idx="2421">
                  <c:v>-100.047</c:v>
                </c:pt>
                <c:pt idx="2422">
                  <c:v>-99.619</c:v>
                </c:pt>
                <c:pt idx="2423">
                  <c:v>-99.009</c:v>
                </c:pt>
                <c:pt idx="2424">
                  <c:v>-98.427999999999997</c:v>
                </c:pt>
                <c:pt idx="2425">
                  <c:v>-98.16</c:v>
                </c:pt>
                <c:pt idx="2426">
                  <c:v>-98.16</c:v>
                </c:pt>
                <c:pt idx="2427">
                  <c:v>-97.626999999999995</c:v>
                </c:pt>
                <c:pt idx="2428">
                  <c:v>-97.179000000000002</c:v>
                </c:pt>
                <c:pt idx="2429">
                  <c:v>-96.822000000000003</c:v>
                </c:pt>
                <c:pt idx="2430">
                  <c:v>-96.585999999999999</c:v>
                </c:pt>
                <c:pt idx="2431">
                  <c:v>-95.944000000000003</c:v>
                </c:pt>
                <c:pt idx="2432">
                  <c:v>-95.944000000000003</c:v>
                </c:pt>
                <c:pt idx="2433">
                  <c:v>-95.697000000000003</c:v>
                </c:pt>
                <c:pt idx="2434">
                  <c:v>-95.584000000000003</c:v>
                </c:pt>
                <c:pt idx="2435">
                  <c:v>-95.141000000000005</c:v>
                </c:pt>
                <c:pt idx="2436">
                  <c:v>-94.984999999999999</c:v>
                </c:pt>
                <c:pt idx="2437">
                  <c:v>-94.588999999999999</c:v>
                </c:pt>
                <c:pt idx="2438">
                  <c:v>-94.561000000000007</c:v>
                </c:pt>
                <c:pt idx="2439">
                  <c:v>-94.174999999999997</c:v>
                </c:pt>
                <c:pt idx="2440">
                  <c:v>-94.049000000000007</c:v>
                </c:pt>
                <c:pt idx="2441">
                  <c:v>-93.611999999999995</c:v>
                </c:pt>
                <c:pt idx="2442">
                  <c:v>-93.317999999999998</c:v>
                </c:pt>
                <c:pt idx="2443">
                  <c:v>-93.016999999999996</c:v>
                </c:pt>
                <c:pt idx="2444">
                  <c:v>-93.016999999999996</c:v>
                </c:pt>
                <c:pt idx="2445">
                  <c:v>-92.715999999999994</c:v>
                </c:pt>
                <c:pt idx="2446">
                  <c:v>-92.462999999999994</c:v>
                </c:pt>
                <c:pt idx="2447">
                  <c:v>-92.287999999999997</c:v>
                </c:pt>
                <c:pt idx="2448">
                  <c:v>-92.188999999999993</c:v>
                </c:pt>
                <c:pt idx="2449">
                  <c:v>-92.182000000000002</c:v>
                </c:pt>
                <c:pt idx="2450">
                  <c:v>-92.182000000000002</c:v>
                </c:pt>
                <c:pt idx="2451">
                  <c:v>-92.094999999999999</c:v>
                </c:pt>
                <c:pt idx="2452">
                  <c:v>-92.138999999999996</c:v>
                </c:pt>
                <c:pt idx="2453">
                  <c:v>-92.054000000000002</c:v>
                </c:pt>
                <c:pt idx="2454">
                  <c:v>-92.123000000000005</c:v>
                </c:pt>
                <c:pt idx="2455">
                  <c:v>-92.007999999999996</c:v>
                </c:pt>
                <c:pt idx="2456">
                  <c:v>-92.213999999999999</c:v>
                </c:pt>
                <c:pt idx="2457">
                  <c:v>-92.144000000000005</c:v>
                </c:pt>
                <c:pt idx="2458">
                  <c:v>-92.468999999999994</c:v>
                </c:pt>
                <c:pt idx="2459">
                  <c:v>-92.373000000000005</c:v>
                </c:pt>
                <c:pt idx="2460">
                  <c:v>-92.668999999999997</c:v>
                </c:pt>
                <c:pt idx="2461">
                  <c:v>-92.748999999999995</c:v>
                </c:pt>
                <c:pt idx="2462">
                  <c:v>-92.938000000000002</c:v>
                </c:pt>
                <c:pt idx="2463">
                  <c:v>-93.397999999999996</c:v>
                </c:pt>
                <c:pt idx="2464">
                  <c:v>-93.295000000000002</c:v>
                </c:pt>
                <c:pt idx="2465">
                  <c:v>-93.259</c:v>
                </c:pt>
                <c:pt idx="2466">
                  <c:v>-93.042000000000002</c:v>
                </c:pt>
                <c:pt idx="2467">
                  <c:v>-92.938000000000002</c:v>
                </c:pt>
                <c:pt idx="2468">
                  <c:v>-92.938000000000002</c:v>
                </c:pt>
                <c:pt idx="2469">
                  <c:v>-92.858000000000004</c:v>
                </c:pt>
                <c:pt idx="2470">
                  <c:v>-92.712000000000003</c:v>
                </c:pt>
                <c:pt idx="2471">
                  <c:v>-93.091999999999999</c:v>
                </c:pt>
                <c:pt idx="2472">
                  <c:v>-93.486000000000004</c:v>
                </c:pt>
                <c:pt idx="2473">
                  <c:v>-93.83</c:v>
                </c:pt>
                <c:pt idx="2474">
                  <c:v>-94.311000000000007</c:v>
                </c:pt>
                <c:pt idx="2475">
                  <c:v>-93.988</c:v>
                </c:pt>
                <c:pt idx="2476">
                  <c:v>-94.138999999999996</c:v>
                </c:pt>
                <c:pt idx="2477">
                  <c:v>-93.783000000000001</c:v>
                </c:pt>
                <c:pt idx="2478">
                  <c:v>-94.072999999999993</c:v>
                </c:pt>
                <c:pt idx="2479">
                  <c:v>-94.224999999999994</c:v>
                </c:pt>
                <c:pt idx="2480">
                  <c:v>-94.915000000000006</c:v>
                </c:pt>
                <c:pt idx="2481">
                  <c:v>-95.244</c:v>
                </c:pt>
                <c:pt idx="2482">
                  <c:v>-94.921999999999997</c:v>
                </c:pt>
                <c:pt idx="2483">
                  <c:v>-95.113</c:v>
                </c:pt>
                <c:pt idx="2484">
                  <c:v>-94.701999999999998</c:v>
                </c:pt>
                <c:pt idx="2485">
                  <c:v>-95.38</c:v>
                </c:pt>
                <c:pt idx="2486">
                  <c:v>-94.945999999999998</c:v>
                </c:pt>
                <c:pt idx="2487">
                  <c:v>-95.203000000000003</c:v>
                </c:pt>
                <c:pt idx="2488">
                  <c:v>-94.599000000000004</c:v>
                </c:pt>
                <c:pt idx="2489">
                  <c:v>-94.873999999999995</c:v>
                </c:pt>
                <c:pt idx="2490">
                  <c:v>-95.177000000000007</c:v>
                </c:pt>
                <c:pt idx="2491">
                  <c:v>-95.177000000000007</c:v>
                </c:pt>
                <c:pt idx="2492">
                  <c:v>-95.266999999999996</c:v>
                </c:pt>
                <c:pt idx="2493">
                  <c:v>-94.89</c:v>
                </c:pt>
                <c:pt idx="2494">
                  <c:v>-95.274000000000001</c:v>
                </c:pt>
                <c:pt idx="2495">
                  <c:v>-94.945999999999998</c:v>
                </c:pt>
                <c:pt idx="2496">
                  <c:v>-95.132000000000005</c:v>
                </c:pt>
                <c:pt idx="2497">
                  <c:v>-95.132000000000005</c:v>
                </c:pt>
                <c:pt idx="2498">
                  <c:v>-95.382000000000005</c:v>
                </c:pt>
                <c:pt idx="2499">
                  <c:v>-95.703999999999994</c:v>
                </c:pt>
                <c:pt idx="2500">
                  <c:v>-95.475999999999999</c:v>
                </c:pt>
                <c:pt idx="2501">
                  <c:v>-95.757999999999996</c:v>
                </c:pt>
                <c:pt idx="2502">
                  <c:v>-95.349000000000004</c:v>
                </c:pt>
                <c:pt idx="2503">
                  <c:v>-96.085999999999999</c:v>
                </c:pt>
                <c:pt idx="2504">
                  <c:v>-95.733000000000004</c:v>
                </c:pt>
                <c:pt idx="2505">
                  <c:v>-96.284000000000006</c:v>
                </c:pt>
                <c:pt idx="2506">
                  <c:v>-95.896000000000001</c:v>
                </c:pt>
                <c:pt idx="2507">
                  <c:v>-96.652000000000001</c:v>
                </c:pt>
                <c:pt idx="2508">
                  <c:v>-97.561999999999998</c:v>
                </c:pt>
                <c:pt idx="2509">
                  <c:v>-97.561999999999998</c:v>
                </c:pt>
                <c:pt idx="2510">
                  <c:v>-97.947999999999993</c:v>
                </c:pt>
                <c:pt idx="2511">
                  <c:v>-97.641000000000005</c:v>
                </c:pt>
                <c:pt idx="2512">
                  <c:v>-98.131</c:v>
                </c:pt>
                <c:pt idx="2513">
                  <c:v>-97.656999999999996</c:v>
                </c:pt>
                <c:pt idx="2514">
                  <c:v>-98.930999999999997</c:v>
                </c:pt>
                <c:pt idx="2515">
                  <c:v>-98.930999999999997</c:v>
                </c:pt>
                <c:pt idx="2516">
                  <c:v>-99.989000000000004</c:v>
                </c:pt>
                <c:pt idx="2517">
                  <c:v>-100.738</c:v>
                </c:pt>
                <c:pt idx="2518">
                  <c:v>-100.462</c:v>
                </c:pt>
                <c:pt idx="2519">
                  <c:v>-101.267</c:v>
                </c:pt>
                <c:pt idx="2520">
                  <c:v>-101.408</c:v>
                </c:pt>
                <c:pt idx="2521">
                  <c:v>-101.89700000000001</c:v>
                </c:pt>
                <c:pt idx="2522">
                  <c:v>-101.98099999999999</c:v>
                </c:pt>
                <c:pt idx="2523">
                  <c:v>-102.078</c:v>
                </c:pt>
                <c:pt idx="2524">
                  <c:v>-101.886</c:v>
                </c:pt>
                <c:pt idx="2525">
                  <c:v>-102.24299999999999</c:v>
                </c:pt>
                <c:pt idx="2526">
                  <c:v>-102.667</c:v>
                </c:pt>
                <c:pt idx="2527">
                  <c:v>-102.667</c:v>
                </c:pt>
                <c:pt idx="2528">
                  <c:v>-102.861</c:v>
                </c:pt>
                <c:pt idx="2529">
                  <c:v>-102.708</c:v>
                </c:pt>
                <c:pt idx="2530">
                  <c:v>-102.80500000000001</c:v>
                </c:pt>
                <c:pt idx="2531">
                  <c:v>-102.60899999999999</c:v>
                </c:pt>
                <c:pt idx="2532">
                  <c:v>-102.85</c:v>
                </c:pt>
                <c:pt idx="2533">
                  <c:v>-102.85</c:v>
                </c:pt>
                <c:pt idx="2534">
                  <c:v>-102.88500000000001</c:v>
                </c:pt>
                <c:pt idx="2535">
                  <c:v>-102.82299999999999</c:v>
                </c:pt>
                <c:pt idx="2536">
                  <c:v>-102.694</c:v>
                </c:pt>
                <c:pt idx="2537">
                  <c:v>-102.58199999999999</c:v>
                </c:pt>
                <c:pt idx="2538">
                  <c:v>-102.34099999999999</c:v>
                </c:pt>
                <c:pt idx="2539">
                  <c:v>-102.58199999999999</c:v>
                </c:pt>
                <c:pt idx="2540">
                  <c:v>-102.27800000000001</c:v>
                </c:pt>
                <c:pt idx="2541">
                  <c:v>-102.248</c:v>
                </c:pt>
                <c:pt idx="2542">
                  <c:v>-101.93600000000001</c:v>
                </c:pt>
                <c:pt idx="2543">
                  <c:v>-102.19199999999999</c:v>
                </c:pt>
                <c:pt idx="2544">
                  <c:v>-101.616</c:v>
                </c:pt>
                <c:pt idx="2545">
                  <c:v>-101.985</c:v>
                </c:pt>
                <c:pt idx="2546">
                  <c:v>-101.307</c:v>
                </c:pt>
                <c:pt idx="2547">
                  <c:v>-100.57599999999999</c:v>
                </c:pt>
                <c:pt idx="2548">
                  <c:v>-100.08499999999999</c:v>
                </c:pt>
                <c:pt idx="2549">
                  <c:v>-99.08</c:v>
                </c:pt>
                <c:pt idx="2550">
                  <c:v>-98.213999999999999</c:v>
                </c:pt>
                <c:pt idx="2551">
                  <c:v>-98.213999999999999</c:v>
                </c:pt>
                <c:pt idx="2552">
                  <c:v>-97.722999999999999</c:v>
                </c:pt>
                <c:pt idx="2553">
                  <c:v>-96.754000000000005</c:v>
                </c:pt>
                <c:pt idx="2554">
                  <c:v>-95.686000000000007</c:v>
                </c:pt>
                <c:pt idx="2555">
                  <c:v>-95.126999999999995</c:v>
                </c:pt>
                <c:pt idx="2556">
                  <c:v>-94.04</c:v>
                </c:pt>
                <c:pt idx="2557">
                  <c:v>-94.888999999999996</c:v>
                </c:pt>
                <c:pt idx="2558">
                  <c:v>-94.254999999999995</c:v>
                </c:pt>
                <c:pt idx="2559">
                  <c:v>-94.225999999999999</c:v>
                </c:pt>
                <c:pt idx="2560">
                  <c:v>-93.23</c:v>
                </c:pt>
                <c:pt idx="2561">
                  <c:v>-92.364999999999995</c:v>
                </c:pt>
                <c:pt idx="2562">
                  <c:v>-91.765000000000001</c:v>
                </c:pt>
                <c:pt idx="2563">
                  <c:v>-91.707999999999998</c:v>
                </c:pt>
                <c:pt idx="2564">
                  <c:v>-90.037999999999997</c:v>
                </c:pt>
                <c:pt idx="2565">
                  <c:v>-89.287999999999997</c:v>
                </c:pt>
                <c:pt idx="2566">
                  <c:v>-87.88</c:v>
                </c:pt>
                <c:pt idx="2567">
                  <c:v>-86.873000000000005</c:v>
                </c:pt>
                <c:pt idx="2568">
                  <c:v>-86.331999999999994</c:v>
                </c:pt>
                <c:pt idx="2569">
                  <c:v>-86.331999999999994</c:v>
                </c:pt>
                <c:pt idx="2570">
                  <c:v>-85.980999999999995</c:v>
                </c:pt>
                <c:pt idx="2571">
                  <c:v>-85.951999999999998</c:v>
                </c:pt>
                <c:pt idx="2572">
                  <c:v>-85.94</c:v>
                </c:pt>
                <c:pt idx="2573">
                  <c:v>-85.918999999999997</c:v>
                </c:pt>
                <c:pt idx="2574">
                  <c:v>-85.882999999999996</c:v>
                </c:pt>
                <c:pt idx="2575">
                  <c:v>-85.692999999999998</c:v>
                </c:pt>
                <c:pt idx="2576">
                  <c:v>-85.78</c:v>
                </c:pt>
                <c:pt idx="2577">
                  <c:v>-86.028999999999996</c:v>
                </c:pt>
                <c:pt idx="2578">
                  <c:v>-85.927000000000007</c:v>
                </c:pt>
                <c:pt idx="2579">
                  <c:v>-85.853999999999999</c:v>
                </c:pt>
                <c:pt idx="2580">
                  <c:v>-85.753</c:v>
                </c:pt>
                <c:pt idx="2581">
                  <c:v>-85.712999999999994</c:v>
                </c:pt>
                <c:pt idx="2582">
                  <c:v>-85.68</c:v>
                </c:pt>
                <c:pt idx="2583">
                  <c:v>-85.781999999999996</c:v>
                </c:pt>
                <c:pt idx="2584">
                  <c:v>-85.808000000000007</c:v>
                </c:pt>
                <c:pt idx="2585">
                  <c:v>-85.820999999999998</c:v>
                </c:pt>
                <c:pt idx="2586">
                  <c:v>-86.061000000000007</c:v>
                </c:pt>
                <c:pt idx="2587">
                  <c:v>-86.143000000000001</c:v>
                </c:pt>
                <c:pt idx="2588">
                  <c:v>-86.331999999999994</c:v>
                </c:pt>
                <c:pt idx="2589">
                  <c:v>-86.34</c:v>
                </c:pt>
                <c:pt idx="2590">
                  <c:v>-86.688999999999993</c:v>
                </c:pt>
                <c:pt idx="2591">
                  <c:v>-87.144000000000005</c:v>
                </c:pt>
                <c:pt idx="2592">
                  <c:v>-87.146000000000001</c:v>
                </c:pt>
                <c:pt idx="2593">
                  <c:v>-87.331999999999994</c:v>
                </c:pt>
                <c:pt idx="2594">
                  <c:v>-87.245000000000005</c:v>
                </c:pt>
                <c:pt idx="2595">
                  <c:v>-87.593999999999994</c:v>
                </c:pt>
                <c:pt idx="2596">
                  <c:v>-87.888000000000005</c:v>
                </c:pt>
                <c:pt idx="2597">
                  <c:v>-87.796000000000006</c:v>
                </c:pt>
                <c:pt idx="2598">
                  <c:v>-87.915000000000006</c:v>
                </c:pt>
                <c:pt idx="2599">
                  <c:v>-87.853999999999999</c:v>
                </c:pt>
                <c:pt idx="2600">
                  <c:v>-87.918999999999997</c:v>
                </c:pt>
                <c:pt idx="2601">
                  <c:v>-87.852000000000004</c:v>
                </c:pt>
                <c:pt idx="2602">
                  <c:v>-87.573999999999998</c:v>
                </c:pt>
                <c:pt idx="2603">
                  <c:v>-87.328999999999994</c:v>
                </c:pt>
                <c:pt idx="2604">
                  <c:v>-87.165999999999997</c:v>
                </c:pt>
                <c:pt idx="2605">
                  <c:v>-86.844999999999999</c:v>
                </c:pt>
                <c:pt idx="2606">
                  <c:v>-86.81</c:v>
                </c:pt>
                <c:pt idx="2607">
                  <c:v>-86.463999999999999</c:v>
                </c:pt>
                <c:pt idx="2608">
                  <c:v>-86.194999999999993</c:v>
                </c:pt>
                <c:pt idx="2609">
                  <c:v>-86.456999999999994</c:v>
                </c:pt>
                <c:pt idx="2610">
                  <c:v>-86.29</c:v>
                </c:pt>
                <c:pt idx="2611">
                  <c:v>-86.29</c:v>
                </c:pt>
                <c:pt idx="2612">
                  <c:v>-85.876999999999995</c:v>
                </c:pt>
                <c:pt idx="2613">
                  <c:v>-85.200999999999993</c:v>
                </c:pt>
                <c:pt idx="2614">
                  <c:v>-85.114000000000004</c:v>
                </c:pt>
                <c:pt idx="2615">
                  <c:v>-84.325999999999993</c:v>
                </c:pt>
                <c:pt idx="2616">
                  <c:v>-84.325999999999993</c:v>
                </c:pt>
                <c:pt idx="2617">
                  <c:v>-81.62</c:v>
                </c:pt>
                <c:pt idx="2618">
                  <c:v>-81.927999999999997</c:v>
                </c:pt>
                <c:pt idx="2619">
                  <c:v>-80.382999999999996</c:v>
                </c:pt>
                <c:pt idx="2620">
                  <c:v>-79.655000000000001</c:v>
                </c:pt>
                <c:pt idx="2621">
                  <c:v>-79.655000000000001</c:v>
                </c:pt>
                <c:pt idx="2622">
                  <c:v>-78.661000000000001</c:v>
                </c:pt>
                <c:pt idx="2623">
                  <c:v>-79.2</c:v>
                </c:pt>
                <c:pt idx="2624">
                  <c:v>-78.397999999999996</c:v>
                </c:pt>
                <c:pt idx="2625">
                  <c:v>-77.736000000000004</c:v>
                </c:pt>
                <c:pt idx="2626">
                  <c:v>-77.927000000000007</c:v>
                </c:pt>
                <c:pt idx="2627">
                  <c:v>-76.795000000000002</c:v>
                </c:pt>
                <c:pt idx="2628">
                  <c:v>-76.966999999999999</c:v>
                </c:pt>
                <c:pt idx="2629">
                  <c:v>-76.018000000000001</c:v>
                </c:pt>
                <c:pt idx="2630">
                  <c:v>-76.37</c:v>
                </c:pt>
                <c:pt idx="2631">
                  <c:v>-75.433000000000007</c:v>
                </c:pt>
                <c:pt idx="2632">
                  <c:v>-74.665000000000006</c:v>
                </c:pt>
                <c:pt idx="2633">
                  <c:v>-74.953000000000003</c:v>
                </c:pt>
                <c:pt idx="2634">
                  <c:v>-74.218999999999994</c:v>
                </c:pt>
                <c:pt idx="2635">
                  <c:v>-74.405000000000001</c:v>
                </c:pt>
                <c:pt idx="2636">
                  <c:v>-73.375</c:v>
                </c:pt>
                <c:pt idx="2637">
                  <c:v>-72.174000000000007</c:v>
                </c:pt>
                <c:pt idx="2638">
                  <c:v>-71.954999999999998</c:v>
                </c:pt>
                <c:pt idx="2639">
                  <c:v>-70.424000000000007</c:v>
                </c:pt>
                <c:pt idx="2640">
                  <c:v>-70.09</c:v>
                </c:pt>
                <c:pt idx="2641">
                  <c:v>-68.98</c:v>
                </c:pt>
                <c:pt idx="2642">
                  <c:v>-68.98</c:v>
                </c:pt>
                <c:pt idx="2643">
                  <c:v>-67.92</c:v>
                </c:pt>
                <c:pt idx="2644">
                  <c:v>-67.239000000000004</c:v>
                </c:pt>
                <c:pt idx="2645">
                  <c:v>-67.698999999999998</c:v>
                </c:pt>
                <c:pt idx="2646">
                  <c:v>-66.798000000000002</c:v>
                </c:pt>
                <c:pt idx="2647">
                  <c:v>-67.89</c:v>
                </c:pt>
                <c:pt idx="2648">
                  <c:v>-66.143000000000001</c:v>
                </c:pt>
                <c:pt idx="2649">
                  <c:v>-65.462999999999994</c:v>
                </c:pt>
                <c:pt idx="2650">
                  <c:v>-65.98</c:v>
                </c:pt>
                <c:pt idx="2651">
                  <c:v>-64.828000000000003</c:v>
                </c:pt>
                <c:pt idx="2652">
                  <c:v>-65.768000000000001</c:v>
                </c:pt>
                <c:pt idx="2653">
                  <c:v>-64.022999999999996</c:v>
                </c:pt>
                <c:pt idx="2654">
                  <c:v>-63.4</c:v>
                </c:pt>
                <c:pt idx="2655">
                  <c:v>-64.156999999999996</c:v>
                </c:pt>
                <c:pt idx="2656">
                  <c:v>-63.173000000000002</c:v>
                </c:pt>
                <c:pt idx="2657">
                  <c:v>-64.954999999999998</c:v>
                </c:pt>
                <c:pt idx="2658">
                  <c:v>-62.872999999999998</c:v>
                </c:pt>
                <c:pt idx="2659">
                  <c:v>-64.641999999999996</c:v>
                </c:pt>
                <c:pt idx="2660">
                  <c:v>-63.804000000000002</c:v>
                </c:pt>
                <c:pt idx="2661">
                  <c:v>-63.156999999999996</c:v>
                </c:pt>
                <c:pt idx="2662">
                  <c:v>-65.042000000000002</c:v>
                </c:pt>
                <c:pt idx="2663">
                  <c:v>-63.558999999999997</c:v>
                </c:pt>
                <c:pt idx="2664">
                  <c:v>-63.558999999999997</c:v>
                </c:pt>
                <c:pt idx="2665">
                  <c:v>-62.817999999999998</c:v>
                </c:pt>
                <c:pt idx="2666">
                  <c:v>-62.859000000000002</c:v>
                </c:pt>
                <c:pt idx="2667">
                  <c:v>-65.903000000000006</c:v>
                </c:pt>
                <c:pt idx="2668">
                  <c:v>-66.283000000000001</c:v>
                </c:pt>
                <c:pt idx="2669">
                  <c:v>-66.283000000000001</c:v>
                </c:pt>
                <c:pt idx="2670">
                  <c:v>-64.77</c:v>
                </c:pt>
                <c:pt idx="2671">
                  <c:v>-66.16</c:v>
                </c:pt>
                <c:pt idx="2672">
                  <c:v>-66.343999999999994</c:v>
                </c:pt>
                <c:pt idx="2673">
                  <c:v>-65.534999999999997</c:v>
                </c:pt>
                <c:pt idx="2674">
                  <c:v>-65.534999999999997</c:v>
                </c:pt>
                <c:pt idx="2675">
                  <c:v>-64.34</c:v>
                </c:pt>
                <c:pt idx="2676">
                  <c:v>-66.314999999999998</c:v>
                </c:pt>
                <c:pt idx="2677">
                  <c:v>-66.957999999999998</c:v>
                </c:pt>
                <c:pt idx="2678">
                  <c:v>-66.119</c:v>
                </c:pt>
                <c:pt idx="2679">
                  <c:v>-66.971999999999994</c:v>
                </c:pt>
                <c:pt idx="2680">
                  <c:v>-64.578999999999994</c:v>
                </c:pt>
                <c:pt idx="2681">
                  <c:v>-66.941000000000003</c:v>
                </c:pt>
                <c:pt idx="2682">
                  <c:v>-66.632000000000005</c:v>
                </c:pt>
                <c:pt idx="2683">
                  <c:v>-67.819000000000003</c:v>
                </c:pt>
                <c:pt idx="2684">
                  <c:v>-67.744</c:v>
                </c:pt>
                <c:pt idx="2685">
                  <c:v>-64.445999999999998</c:v>
                </c:pt>
                <c:pt idx="2686">
                  <c:v>-67.408000000000001</c:v>
                </c:pt>
                <c:pt idx="2687">
                  <c:v>-66.66</c:v>
                </c:pt>
                <c:pt idx="2688">
                  <c:v>-67.281000000000006</c:v>
                </c:pt>
                <c:pt idx="2689">
                  <c:v>-64.552999999999997</c:v>
                </c:pt>
                <c:pt idx="2690">
                  <c:v>-61.326000000000001</c:v>
                </c:pt>
                <c:pt idx="2691">
                  <c:v>-60.813000000000002</c:v>
                </c:pt>
                <c:pt idx="2692">
                  <c:v>-60.356000000000002</c:v>
                </c:pt>
                <c:pt idx="2693">
                  <c:v>-59.741</c:v>
                </c:pt>
                <c:pt idx="2694">
                  <c:v>-59.939</c:v>
                </c:pt>
                <c:pt idx="2695">
                  <c:v>-59.939</c:v>
                </c:pt>
                <c:pt idx="2696">
                  <c:v>-60.45</c:v>
                </c:pt>
                <c:pt idx="2697">
                  <c:v>-59.764000000000003</c:v>
                </c:pt>
                <c:pt idx="2698">
                  <c:v>-59.314</c:v>
                </c:pt>
                <c:pt idx="2699">
                  <c:v>-59.247</c:v>
                </c:pt>
                <c:pt idx="2700">
                  <c:v>-60.311</c:v>
                </c:pt>
                <c:pt idx="2701">
                  <c:v>-60.063000000000002</c:v>
                </c:pt>
                <c:pt idx="2702">
                  <c:v>-58.244</c:v>
                </c:pt>
                <c:pt idx="2703">
                  <c:v>-57.784999999999997</c:v>
                </c:pt>
                <c:pt idx="2704">
                  <c:v>-56.116</c:v>
                </c:pt>
                <c:pt idx="2705">
                  <c:v>-59.901000000000003</c:v>
                </c:pt>
                <c:pt idx="2706">
                  <c:v>-56.615000000000002</c:v>
                </c:pt>
                <c:pt idx="2707">
                  <c:v>-56.808</c:v>
                </c:pt>
                <c:pt idx="2708">
                  <c:v>-57.853999999999999</c:v>
                </c:pt>
                <c:pt idx="2709">
                  <c:v>-57.777000000000001</c:v>
                </c:pt>
                <c:pt idx="2710">
                  <c:v>-57.832000000000001</c:v>
                </c:pt>
                <c:pt idx="2711">
                  <c:v>-57.176000000000002</c:v>
                </c:pt>
                <c:pt idx="2712">
                  <c:v>-56.817</c:v>
                </c:pt>
                <c:pt idx="2713">
                  <c:v>-54.503</c:v>
                </c:pt>
                <c:pt idx="2714">
                  <c:v>-53.652999999999999</c:v>
                </c:pt>
                <c:pt idx="2715">
                  <c:v>-53.822000000000003</c:v>
                </c:pt>
                <c:pt idx="2716">
                  <c:v>-55.152999999999999</c:v>
                </c:pt>
                <c:pt idx="2717">
                  <c:v>-55.152999999999999</c:v>
                </c:pt>
                <c:pt idx="2718">
                  <c:v>-56.258000000000003</c:v>
                </c:pt>
                <c:pt idx="2719">
                  <c:v>-56.939</c:v>
                </c:pt>
                <c:pt idx="2720">
                  <c:v>-57.869</c:v>
                </c:pt>
                <c:pt idx="2721">
                  <c:v>-59.024000000000001</c:v>
                </c:pt>
                <c:pt idx="2722">
                  <c:v>-59.024000000000001</c:v>
                </c:pt>
                <c:pt idx="2723">
                  <c:v>-58.177999999999997</c:v>
                </c:pt>
                <c:pt idx="2724">
                  <c:v>-58.194000000000003</c:v>
                </c:pt>
                <c:pt idx="2725">
                  <c:v>-55.527999999999999</c:v>
                </c:pt>
                <c:pt idx="2726">
                  <c:v>-54.53</c:v>
                </c:pt>
                <c:pt idx="2727">
                  <c:v>-54.53</c:v>
                </c:pt>
                <c:pt idx="2728">
                  <c:v>-54.09</c:v>
                </c:pt>
                <c:pt idx="2729">
                  <c:v>-54.415999999999997</c:v>
                </c:pt>
                <c:pt idx="2730">
                  <c:v>-52.664999999999999</c:v>
                </c:pt>
                <c:pt idx="2731">
                  <c:v>-50.734999999999999</c:v>
                </c:pt>
                <c:pt idx="2732">
                  <c:v>-50.784999999999997</c:v>
                </c:pt>
                <c:pt idx="2733">
                  <c:v>-49.113999999999997</c:v>
                </c:pt>
                <c:pt idx="2734">
                  <c:v>-49.456000000000003</c:v>
                </c:pt>
                <c:pt idx="2735">
                  <c:v>-48.670999999999999</c:v>
                </c:pt>
                <c:pt idx="2736">
                  <c:v>-51.844999999999999</c:v>
                </c:pt>
                <c:pt idx="2737">
                  <c:v>-51.874000000000002</c:v>
                </c:pt>
                <c:pt idx="2738">
                  <c:v>-50.185000000000002</c:v>
                </c:pt>
                <c:pt idx="2739">
                  <c:v>-51.348999999999997</c:v>
                </c:pt>
                <c:pt idx="2740">
                  <c:v>-50.554000000000002</c:v>
                </c:pt>
                <c:pt idx="2741">
                  <c:v>-51.488999999999997</c:v>
                </c:pt>
                <c:pt idx="2742">
                  <c:v>-51.222000000000001</c:v>
                </c:pt>
                <c:pt idx="2743">
                  <c:v>-49.338999999999999</c:v>
                </c:pt>
                <c:pt idx="2744">
                  <c:v>-50.563000000000002</c:v>
                </c:pt>
                <c:pt idx="2745">
                  <c:v>-49.627000000000002</c:v>
                </c:pt>
                <c:pt idx="2746">
                  <c:v>-50.584000000000003</c:v>
                </c:pt>
                <c:pt idx="2747">
                  <c:v>-49.152000000000001</c:v>
                </c:pt>
                <c:pt idx="2748">
                  <c:v>-49.152000000000001</c:v>
                </c:pt>
                <c:pt idx="2749">
                  <c:v>-47.341999999999999</c:v>
                </c:pt>
                <c:pt idx="2750">
                  <c:v>-46.942</c:v>
                </c:pt>
                <c:pt idx="2751">
                  <c:v>-48.883000000000003</c:v>
                </c:pt>
                <c:pt idx="2752">
                  <c:v>-48.58</c:v>
                </c:pt>
                <c:pt idx="2753">
                  <c:v>-49.756999999999998</c:v>
                </c:pt>
                <c:pt idx="2754">
                  <c:v>-48.088999999999999</c:v>
                </c:pt>
                <c:pt idx="2755">
                  <c:v>-47.749000000000002</c:v>
                </c:pt>
                <c:pt idx="2756">
                  <c:v>-48.874000000000002</c:v>
                </c:pt>
                <c:pt idx="2757">
                  <c:v>-48.593000000000004</c:v>
                </c:pt>
                <c:pt idx="2758">
                  <c:v>-49.944000000000003</c:v>
                </c:pt>
                <c:pt idx="2759">
                  <c:v>-48.286000000000001</c:v>
                </c:pt>
                <c:pt idx="2760">
                  <c:v>-49.689</c:v>
                </c:pt>
                <c:pt idx="2761">
                  <c:v>-49.807000000000002</c:v>
                </c:pt>
                <c:pt idx="2762">
                  <c:v>-49.691000000000003</c:v>
                </c:pt>
                <c:pt idx="2763">
                  <c:v>-50.609000000000002</c:v>
                </c:pt>
                <c:pt idx="2764">
                  <c:v>-49.491</c:v>
                </c:pt>
                <c:pt idx="2765">
                  <c:v>-50.128999999999998</c:v>
                </c:pt>
                <c:pt idx="2766">
                  <c:v>-49.481000000000002</c:v>
                </c:pt>
                <c:pt idx="2767">
                  <c:v>-48.610999999999997</c:v>
                </c:pt>
                <c:pt idx="2768">
                  <c:v>-48.927999999999997</c:v>
                </c:pt>
                <c:pt idx="2769">
                  <c:v>-48.067</c:v>
                </c:pt>
                <c:pt idx="2770">
                  <c:v>-48.067</c:v>
                </c:pt>
                <c:pt idx="2771">
                  <c:v>-48.404000000000003</c:v>
                </c:pt>
                <c:pt idx="2772">
                  <c:v>-48.134</c:v>
                </c:pt>
                <c:pt idx="2773">
                  <c:v>-48.704999999999998</c:v>
                </c:pt>
                <c:pt idx="2774">
                  <c:v>-48.203000000000003</c:v>
                </c:pt>
                <c:pt idx="2775">
                  <c:v>-48.203000000000003</c:v>
                </c:pt>
                <c:pt idx="2776">
                  <c:v>-47.932000000000002</c:v>
                </c:pt>
                <c:pt idx="2777">
                  <c:v>-48.847999999999999</c:v>
                </c:pt>
                <c:pt idx="2778">
                  <c:v>-48.478000000000002</c:v>
                </c:pt>
                <c:pt idx="2779">
                  <c:v>-48.143000000000001</c:v>
                </c:pt>
                <c:pt idx="2780">
                  <c:v>-48.143000000000001</c:v>
                </c:pt>
                <c:pt idx="2781">
                  <c:v>-48.445</c:v>
                </c:pt>
                <c:pt idx="2782">
                  <c:v>-49.57</c:v>
                </c:pt>
                <c:pt idx="2783">
                  <c:v>-49.667999999999999</c:v>
                </c:pt>
                <c:pt idx="2784">
                  <c:v>-49.316000000000003</c:v>
                </c:pt>
                <c:pt idx="2785">
                  <c:v>-49.316000000000003</c:v>
                </c:pt>
                <c:pt idx="2786">
                  <c:v>-48.317</c:v>
                </c:pt>
                <c:pt idx="2787">
                  <c:v>-49.280999999999999</c:v>
                </c:pt>
                <c:pt idx="2788">
                  <c:v>-47.305</c:v>
                </c:pt>
                <c:pt idx="2789">
                  <c:v>-49.171999999999997</c:v>
                </c:pt>
                <c:pt idx="2790">
                  <c:v>-49.055</c:v>
                </c:pt>
                <c:pt idx="2791">
                  <c:v>-46.865000000000002</c:v>
                </c:pt>
                <c:pt idx="2792">
                  <c:v>-47.198999999999998</c:v>
                </c:pt>
                <c:pt idx="2793">
                  <c:v>-44.639000000000003</c:v>
                </c:pt>
                <c:pt idx="2794">
                  <c:v>-48.072000000000003</c:v>
                </c:pt>
                <c:pt idx="2795">
                  <c:v>-41.302</c:v>
                </c:pt>
                <c:pt idx="2796">
                  <c:v>-46.244</c:v>
                </c:pt>
                <c:pt idx="2797">
                  <c:v>-43.633000000000003</c:v>
                </c:pt>
                <c:pt idx="2798">
                  <c:v>-37.564999999999998</c:v>
                </c:pt>
                <c:pt idx="2799">
                  <c:v>-42.006</c:v>
                </c:pt>
                <c:pt idx="2800">
                  <c:v>-40.341999999999999</c:v>
                </c:pt>
                <c:pt idx="2801">
                  <c:v>-39.749000000000002</c:v>
                </c:pt>
                <c:pt idx="2802">
                  <c:v>-41.067</c:v>
                </c:pt>
                <c:pt idx="2803">
                  <c:v>-40.972999999999999</c:v>
                </c:pt>
                <c:pt idx="2804">
                  <c:v>-40.972999999999999</c:v>
                </c:pt>
                <c:pt idx="2805">
                  <c:v>-40.698999999999998</c:v>
                </c:pt>
                <c:pt idx="2806">
                  <c:v>-39.950000000000003</c:v>
                </c:pt>
                <c:pt idx="2807">
                  <c:v>-40.045000000000002</c:v>
                </c:pt>
                <c:pt idx="2808">
                  <c:v>-46.850999999999999</c:v>
                </c:pt>
                <c:pt idx="2809">
                  <c:v>-34.509</c:v>
                </c:pt>
                <c:pt idx="2810">
                  <c:v>-46.298999999999999</c:v>
                </c:pt>
                <c:pt idx="2811">
                  <c:v>-42.698999999999998</c:v>
                </c:pt>
                <c:pt idx="2812">
                  <c:v>-50.264000000000003</c:v>
                </c:pt>
                <c:pt idx="2813">
                  <c:v>-44.484000000000002</c:v>
                </c:pt>
                <c:pt idx="2814">
                  <c:v>-50.881999999999998</c:v>
                </c:pt>
                <c:pt idx="2815">
                  <c:v>-50.756</c:v>
                </c:pt>
                <c:pt idx="2816">
                  <c:v>-49.344000000000001</c:v>
                </c:pt>
                <c:pt idx="2817">
                  <c:v>-47.793999999999997</c:v>
                </c:pt>
                <c:pt idx="2818">
                  <c:v>-47.793999999999997</c:v>
                </c:pt>
                <c:pt idx="2819">
                  <c:v>-46.203000000000003</c:v>
                </c:pt>
                <c:pt idx="2820">
                  <c:v>-45.917000000000002</c:v>
                </c:pt>
                <c:pt idx="2821">
                  <c:v>-45.463000000000001</c:v>
                </c:pt>
                <c:pt idx="2822">
                  <c:v>-45.392000000000003</c:v>
                </c:pt>
                <c:pt idx="2823">
                  <c:v>-45.328000000000003</c:v>
                </c:pt>
                <c:pt idx="2824">
                  <c:v>-45.393000000000001</c:v>
                </c:pt>
                <c:pt idx="2825">
                  <c:v>-44.872</c:v>
                </c:pt>
                <c:pt idx="2826">
                  <c:v>-44.26</c:v>
                </c:pt>
                <c:pt idx="2827">
                  <c:v>-43.911999999999999</c:v>
                </c:pt>
                <c:pt idx="2828">
                  <c:v>-43.667000000000002</c:v>
                </c:pt>
                <c:pt idx="2829">
                  <c:v>-44.390999999999998</c:v>
                </c:pt>
                <c:pt idx="2830">
                  <c:v>-44.737000000000002</c:v>
                </c:pt>
                <c:pt idx="2831">
                  <c:v>-44.737000000000002</c:v>
                </c:pt>
                <c:pt idx="2832">
                  <c:v>-39.700000000000003</c:v>
                </c:pt>
                <c:pt idx="2833">
                  <c:v>-34.707000000000001</c:v>
                </c:pt>
                <c:pt idx="2834">
                  <c:v>-31.047000000000001</c:v>
                </c:pt>
                <c:pt idx="2835">
                  <c:v>-29.57</c:v>
                </c:pt>
                <c:pt idx="2836">
                  <c:v>-30</c:v>
                </c:pt>
                <c:pt idx="2837">
                  <c:v>-33.704999999999998</c:v>
                </c:pt>
                <c:pt idx="2838">
                  <c:v>-41.029000000000003</c:v>
                </c:pt>
                <c:pt idx="2839">
                  <c:v>-42.399000000000001</c:v>
                </c:pt>
                <c:pt idx="2840">
                  <c:v>-40.805999999999997</c:v>
                </c:pt>
                <c:pt idx="2841">
                  <c:v>-40.171999999999997</c:v>
                </c:pt>
                <c:pt idx="2842">
                  <c:v>-40.841000000000001</c:v>
                </c:pt>
                <c:pt idx="2843">
                  <c:v>-40.055999999999997</c:v>
                </c:pt>
                <c:pt idx="2844">
                  <c:v>-39.716000000000001</c:v>
                </c:pt>
                <c:pt idx="2845">
                  <c:v>-39.716000000000001</c:v>
                </c:pt>
                <c:pt idx="2846">
                  <c:v>-39.435000000000002</c:v>
                </c:pt>
                <c:pt idx="2847">
                  <c:v>-40.875</c:v>
                </c:pt>
                <c:pt idx="2848">
                  <c:v>-40.633000000000003</c:v>
                </c:pt>
                <c:pt idx="2849">
                  <c:v>-39.497</c:v>
                </c:pt>
                <c:pt idx="2850">
                  <c:v>-40.076999999999998</c:v>
                </c:pt>
                <c:pt idx="2851">
                  <c:v>-39.331000000000003</c:v>
                </c:pt>
                <c:pt idx="2852">
                  <c:v>-39.209000000000003</c:v>
                </c:pt>
                <c:pt idx="2853">
                  <c:v>-39.868000000000002</c:v>
                </c:pt>
                <c:pt idx="2854">
                  <c:v>-39.506999999999998</c:v>
                </c:pt>
                <c:pt idx="2855">
                  <c:v>-40.08</c:v>
                </c:pt>
                <c:pt idx="2856">
                  <c:v>-39.829000000000001</c:v>
                </c:pt>
                <c:pt idx="2857">
                  <c:v>-39.325000000000003</c:v>
                </c:pt>
                <c:pt idx="2858">
                  <c:v>-39.167999999999999</c:v>
                </c:pt>
                <c:pt idx="2859">
                  <c:v>-39.380000000000003</c:v>
                </c:pt>
                <c:pt idx="2860">
                  <c:v>-38.963999999999999</c:v>
                </c:pt>
                <c:pt idx="2861">
                  <c:v>-38.396000000000001</c:v>
                </c:pt>
                <c:pt idx="2862">
                  <c:v>-37.774000000000001</c:v>
                </c:pt>
                <c:pt idx="2863">
                  <c:v>-37.774000000000001</c:v>
                </c:pt>
                <c:pt idx="2864">
                  <c:v>-37.904000000000003</c:v>
                </c:pt>
                <c:pt idx="2865">
                  <c:v>-38</c:v>
                </c:pt>
                <c:pt idx="2866">
                  <c:v>-37.573</c:v>
                </c:pt>
                <c:pt idx="2867">
                  <c:v>-37.375999999999998</c:v>
                </c:pt>
                <c:pt idx="2868">
                  <c:v>-37.287999999999997</c:v>
                </c:pt>
                <c:pt idx="2869">
                  <c:v>-36.72</c:v>
                </c:pt>
                <c:pt idx="2870">
                  <c:v>-36.28</c:v>
                </c:pt>
                <c:pt idx="2871">
                  <c:v>-36.206000000000003</c:v>
                </c:pt>
                <c:pt idx="2872">
                  <c:v>-37.122999999999998</c:v>
                </c:pt>
                <c:pt idx="2873">
                  <c:v>-37.097000000000001</c:v>
                </c:pt>
                <c:pt idx="2874">
                  <c:v>-36.841000000000001</c:v>
                </c:pt>
                <c:pt idx="2875">
                  <c:v>-36.893000000000001</c:v>
                </c:pt>
                <c:pt idx="2876">
                  <c:v>-36.743000000000002</c:v>
                </c:pt>
                <c:pt idx="2877">
                  <c:v>-36.743000000000002</c:v>
                </c:pt>
                <c:pt idx="2878">
                  <c:v>-36.567999999999998</c:v>
                </c:pt>
                <c:pt idx="2879">
                  <c:v>-36.478000000000002</c:v>
                </c:pt>
                <c:pt idx="2880">
                  <c:v>-36.423999999999999</c:v>
                </c:pt>
                <c:pt idx="2881">
                  <c:v>-36.639000000000003</c:v>
                </c:pt>
                <c:pt idx="2882">
                  <c:v>-36.485999999999997</c:v>
                </c:pt>
                <c:pt idx="2883">
                  <c:v>-36.511000000000003</c:v>
                </c:pt>
                <c:pt idx="2884">
                  <c:v>-36.936</c:v>
                </c:pt>
                <c:pt idx="2885">
                  <c:v>-37.529000000000003</c:v>
                </c:pt>
                <c:pt idx="2886">
                  <c:v>-37.96</c:v>
                </c:pt>
                <c:pt idx="2887">
                  <c:v>-38.322000000000003</c:v>
                </c:pt>
                <c:pt idx="2888">
                  <c:v>-38.6</c:v>
                </c:pt>
                <c:pt idx="2889">
                  <c:v>-38.338000000000001</c:v>
                </c:pt>
                <c:pt idx="2890">
                  <c:v>-38.338000000000001</c:v>
                </c:pt>
                <c:pt idx="2891">
                  <c:v>-39.055</c:v>
                </c:pt>
                <c:pt idx="2892">
                  <c:v>-39.561</c:v>
                </c:pt>
                <c:pt idx="2893">
                  <c:v>-39.781999999999996</c:v>
                </c:pt>
                <c:pt idx="2894">
                  <c:v>-39.908999999999999</c:v>
                </c:pt>
                <c:pt idx="2895">
                  <c:v>-39.908999999999999</c:v>
                </c:pt>
                <c:pt idx="2896">
                  <c:v>-40.295000000000002</c:v>
                </c:pt>
                <c:pt idx="2897">
                  <c:v>-39.923999999999999</c:v>
                </c:pt>
                <c:pt idx="2898">
                  <c:v>-39.567</c:v>
                </c:pt>
                <c:pt idx="2899">
                  <c:v>-36.616</c:v>
                </c:pt>
                <c:pt idx="2900">
                  <c:v>-34.988</c:v>
                </c:pt>
                <c:pt idx="2901">
                  <c:v>-36.539000000000001</c:v>
                </c:pt>
                <c:pt idx="2902">
                  <c:v>-36</c:v>
                </c:pt>
                <c:pt idx="2903">
                  <c:v>-37.106000000000002</c:v>
                </c:pt>
                <c:pt idx="2904">
                  <c:v>-36.320999999999998</c:v>
                </c:pt>
                <c:pt idx="2905">
                  <c:v>-36.908000000000001</c:v>
                </c:pt>
                <c:pt idx="2906">
                  <c:v>-36.692</c:v>
                </c:pt>
                <c:pt idx="2907">
                  <c:v>-37.343000000000004</c:v>
                </c:pt>
                <c:pt idx="2908">
                  <c:v>-38.308999999999997</c:v>
                </c:pt>
                <c:pt idx="2909">
                  <c:v>-38.308999999999997</c:v>
                </c:pt>
                <c:pt idx="2910">
                  <c:v>-38.347000000000001</c:v>
                </c:pt>
                <c:pt idx="2911">
                  <c:v>-35.938000000000002</c:v>
                </c:pt>
                <c:pt idx="2912">
                  <c:v>-35.314</c:v>
                </c:pt>
                <c:pt idx="2913">
                  <c:v>-35.652999999999999</c:v>
                </c:pt>
                <c:pt idx="2914">
                  <c:v>-36.805999999999997</c:v>
                </c:pt>
                <c:pt idx="2915">
                  <c:v>-38.531999999999996</c:v>
                </c:pt>
                <c:pt idx="2916">
                  <c:v>-41.701000000000001</c:v>
                </c:pt>
                <c:pt idx="2917">
                  <c:v>-42.819000000000003</c:v>
                </c:pt>
                <c:pt idx="2918">
                  <c:v>-42.9</c:v>
                </c:pt>
                <c:pt idx="2919">
                  <c:v>-43.256999999999998</c:v>
                </c:pt>
                <c:pt idx="2920">
                  <c:v>-43.366</c:v>
                </c:pt>
                <c:pt idx="2921">
                  <c:v>-43.405000000000001</c:v>
                </c:pt>
                <c:pt idx="2922">
                  <c:v>-43.405000000000001</c:v>
                </c:pt>
                <c:pt idx="2923">
                  <c:v>-42.734000000000002</c:v>
                </c:pt>
                <c:pt idx="2924">
                  <c:v>-42.143000000000001</c:v>
                </c:pt>
                <c:pt idx="2925">
                  <c:v>-41.917000000000002</c:v>
                </c:pt>
                <c:pt idx="2926">
                  <c:v>-42.182000000000002</c:v>
                </c:pt>
                <c:pt idx="2927">
                  <c:v>-42.121000000000002</c:v>
                </c:pt>
                <c:pt idx="2928">
                  <c:v>-42.244</c:v>
                </c:pt>
                <c:pt idx="2929">
                  <c:v>-42.372999999999998</c:v>
                </c:pt>
                <c:pt idx="2930">
                  <c:v>-43.036999999999999</c:v>
                </c:pt>
                <c:pt idx="2931">
                  <c:v>-43.036999999999999</c:v>
                </c:pt>
                <c:pt idx="2932">
                  <c:v>-43.573999999999998</c:v>
                </c:pt>
                <c:pt idx="2933">
                  <c:v>-43.945</c:v>
                </c:pt>
                <c:pt idx="2934">
                  <c:v>-44.646999999999998</c:v>
                </c:pt>
                <c:pt idx="2935">
                  <c:v>-44.728000000000002</c:v>
                </c:pt>
                <c:pt idx="2936">
                  <c:v>-44.566000000000003</c:v>
                </c:pt>
                <c:pt idx="2937">
                  <c:v>-44.511000000000003</c:v>
                </c:pt>
                <c:pt idx="2938">
                  <c:v>-44.212000000000003</c:v>
                </c:pt>
                <c:pt idx="2939">
                  <c:v>-43.585000000000001</c:v>
                </c:pt>
                <c:pt idx="2940">
                  <c:v>-43.585000000000001</c:v>
                </c:pt>
                <c:pt idx="2941">
                  <c:v>-41.01</c:v>
                </c:pt>
                <c:pt idx="2942">
                  <c:v>-39.493000000000002</c:v>
                </c:pt>
                <c:pt idx="2943">
                  <c:v>-36.201000000000001</c:v>
                </c:pt>
                <c:pt idx="2944">
                  <c:v>-36.920999999999999</c:v>
                </c:pt>
                <c:pt idx="2945">
                  <c:v>-37.411000000000001</c:v>
                </c:pt>
                <c:pt idx="2946">
                  <c:v>-35.643999999999998</c:v>
                </c:pt>
                <c:pt idx="2947">
                  <c:v>-35.311</c:v>
                </c:pt>
                <c:pt idx="2948">
                  <c:v>-34.347000000000001</c:v>
                </c:pt>
                <c:pt idx="2949">
                  <c:v>-34.326000000000001</c:v>
                </c:pt>
                <c:pt idx="2950">
                  <c:v>-32.784999999999997</c:v>
                </c:pt>
                <c:pt idx="2951">
                  <c:v>-33.451999999999998</c:v>
                </c:pt>
                <c:pt idx="2952">
                  <c:v>-34.893999999999998</c:v>
                </c:pt>
                <c:pt idx="2953">
                  <c:v>-35.524999999999999</c:v>
                </c:pt>
                <c:pt idx="2954">
                  <c:v>-35.343000000000004</c:v>
                </c:pt>
                <c:pt idx="2955">
                  <c:v>-36.048999999999999</c:v>
                </c:pt>
                <c:pt idx="2956">
                  <c:v>-36.637</c:v>
                </c:pt>
                <c:pt idx="2957">
                  <c:v>-35.442999999999998</c:v>
                </c:pt>
                <c:pt idx="2958">
                  <c:v>-36.271999999999998</c:v>
                </c:pt>
                <c:pt idx="2959">
                  <c:v>-34.241999999999997</c:v>
                </c:pt>
                <c:pt idx="2960">
                  <c:v>-35.109000000000002</c:v>
                </c:pt>
                <c:pt idx="2961">
                  <c:v>-34.21</c:v>
                </c:pt>
                <c:pt idx="2962">
                  <c:v>-34.935000000000002</c:v>
                </c:pt>
                <c:pt idx="2963">
                  <c:v>-33.875999999999998</c:v>
                </c:pt>
                <c:pt idx="2964">
                  <c:v>-34.365000000000002</c:v>
                </c:pt>
                <c:pt idx="2965">
                  <c:v>-34.758000000000003</c:v>
                </c:pt>
                <c:pt idx="2966">
                  <c:v>-33.804000000000002</c:v>
                </c:pt>
                <c:pt idx="2967">
                  <c:v>-33.838000000000001</c:v>
                </c:pt>
                <c:pt idx="2968">
                  <c:v>-32.999000000000002</c:v>
                </c:pt>
                <c:pt idx="2969">
                  <c:v>-33.338999999999999</c:v>
                </c:pt>
                <c:pt idx="2970">
                  <c:v>-33.527000000000001</c:v>
                </c:pt>
                <c:pt idx="2971">
                  <c:v>-34.091000000000001</c:v>
                </c:pt>
                <c:pt idx="2972">
                  <c:v>-33.753</c:v>
                </c:pt>
                <c:pt idx="2973">
                  <c:v>-34.165999999999997</c:v>
                </c:pt>
                <c:pt idx="2974">
                  <c:v>-34.999000000000002</c:v>
                </c:pt>
                <c:pt idx="2975">
                  <c:v>-35.146000000000001</c:v>
                </c:pt>
                <c:pt idx="2976">
                  <c:v>-35.558</c:v>
                </c:pt>
                <c:pt idx="2977">
                  <c:v>-35.518999999999998</c:v>
                </c:pt>
                <c:pt idx="2978">
                  <c:v>-35.518999999999998</c:v>
                </c:pt>
                <c:pt idx="2979">
                  <c:v>-35.350999999999999</c:v>
                </c:pt>
                <c:pt idx="2980">
                  <c:v>-35.283000000000001</c:v>
                </c:pt>
                <c:pt idx="2981">
                  <c:v>-35.451999999999998</c:v>
                </c:pt>
                <c:pt idx="2982">
                  <c:v>-36.774999999999999</c:v>
                </c:pt>
                <c:pt idx="2983">
                  <c:v>-37.335000000000001</c:v>
                </c:pt>
                <c:pt idx="2984">
                  <c:v>-37.597000000000001</c:v>
                </c:pt>
                <c:pt idx="2985">
                  <c:v>-38.189</c:v>
                </c:pt>
                <c:pt idx="2986">
                  <c:v>-39.136000000000003</c:v>
                </c:pt>
                <c:pt idx="2987">
                  <c:v>-39.136000000000003</c:v>
                </c:pt>
                <c:pt idx="2988">
                  <c:v>-39.401000000000003</c:v>
                </c:pt>
                <c:pt idx="2989">
                  <c:v>-39.731999999999999</c:v>
                </c:pt>
                <c:pt idx="2990">
                  <c:v>-39.210999999999999</c:v>
                </c:pt>
                <c:pt idx="2991">
                  <c:v>-39.93</c:v>
                </c:pt>
                <c:pt idx="2992">
                  <c:v>-39.317</c:v>
                </c:pt>
                <c:pt idx="2993">
                  <c:v>-39.786999999999999</c:v>
                </c:pt>
                <c:pt idx="2994">
                  <c:v>-40.137999999999998</c:v>
                </c:pt>
                <c:pt idx="2995">
                  <c:v>-39.386000000000003</c:v>
                </c:pt>
                <c:pt idx="2996">
                  <c:v>-39.994</c:v>
                </c:pt>
                <c:pt idx="2997">
                  <c:v>-39.043999999999997</c:v>
                </c:pt>
                <c:pt idx="2998">
                  <c:v>-39.299999999999997</c:v>
                </c:pt>
                <c:pt idx="2999">
                  <c:v>-38.966000000000001</c:v>
                </c:pt>
                <c:pt idx="3000">
                  <c:v>-38.969000000000001</c:v>
                </c:pt>
                <c:pt idx="3001">
                  <c:v>-38.712000000000003</c:v>
                </c:pt>
                <c:pt idx="3002">
                  <c:v>-38.802</c:v>
                </c:pt>
                <c:pt idx="3003">
                  <c:v>-38.968000000000004</c:v>
                </c:pt>
                <c:pt idx="3004">
                  <c:v>-38.9</c:v>
                </c:pt>
                <c:pt idx="3005">
                  <c:v>-39.198</c:v>
                </c:pt>
                <c:pt idx="3006">
                  <c:v>-38.795999999999999</c:v>
                </c:pt>
                <c:pt idx="3007">
                  <c:v>-39.179000000000002</c:v>
                </c:pt>
                <c:pt idx="3008">
                  <c:v>-39.283000000000001</c:v>
                </c:pt>
                <c:pt idx="3009">
                  <c:v>-39.765999999999998</c:v>
                </c:pt>
                <c:pt idx="3010">
                  <c:v>-40.142000000000003</c:v>
                </c:pt>
                <c:pt idx="3011">
                  <c:v>-40.33</c:v>
                </c:pt>
                <c:pt idx="3012">
                  <c:v>-40.622999999999998</c:v>
                </c:pt>
                <c:pt idx="3013">
                  <c:v>-41.752000000000002</c:v>
                </c:pt>
                <c:pt idx="3014">
                  <c:v>-42.09</c:v>
                </c:pt>
                <c:pt idx="3015">
                  <c:v>-42.11</c:v>
                </c:pt>
                <c:pt idx="3016">
                  <c:v>-42.11</c:v>
                </c:pt>
                <c:pt idx="3017">
                  <c:v>-42.561999999999998</c:v>
                </c:pt>
                <c:pt idx="3018">
                  <c:v>-42.704999999999998</c:v>
                </c:pt>
                <c:pt idx="3019">
                  <c:v>-43.174999999999997</c:v>
                </c:pt>
                <c:pt idx="3020">
                  <c:v>-43.029000000000003</c:v>
                </c:pt>
                <c:pt idx="3021">
                  <c:v>-42.03</c:v>
                </c:pt>
                <c:pt idx="3022">
                  <c:v>-42.34</c:v>
                </c:pt>
                <c:pt idx="3023">
                  <c:v>-42.363</c:v>
                </c:pt>
                <c:pt idx="3024">
                  <c:v>-45.371000000000002</c:v>
                </c:pt>
                <c:pt idx="3025">
                  <c:v>-45.371000000000002</c:v>
                </c:pt>
                <c:pt idx="3026">
                  <c:v>-46.518000000000001</c:v>
                </c:pt>
                <c:pt idx="3027">
                  <c:v>-45.994999999999997</c:v>
                </c:pt>
                <c:pt idx="3028">
                  <c:v>-47.646000000000001</c:v>
                </c:pt>
                <c:pt idx="3029">
                  <c:v>-47.427999999999997</c:v>
                </c:pt>
                <c:pt idx="3030">
                  <c:v>-49.469000000000001</c:v>
                </c:pt>
                <c:pt idx="3031">
                  <c:v>-49.469000000000001</c:v>
                </c:pt>
                <c:pt idx="3032">
                  <c:v>-48.445</c:v>
                </c:pt>
                <c:pt idx="3033">
                  <c:v>-48.228999999999999</c:v>
                </c:pt>
                <c:pt idx="3034">
                  <c:v>-45.088000000000001</c:v>
                </c:pt>
                <c:pt idx="3035">
                  <c:v>-49.381</c:v>
                </c:pt>
                <c:pt idx="3036">
                  <c:v>-45.524999999999999</c:v>
                </c:pt>
                <c:pt idx="3037">
                  <c:v>-45.347999999999999</c:v>
                </c:pt>
                <c:pt idx="3038">
                  <c:v>-39.975999999999999</c:v>
                </c:pt>
                <c:pt idx="3039">
                  <c:v>-40.926000000000002</c:v>
                </c:pt>
                <c:pt idx="3040">
                  <c:v>-39.759</c:v>
                </c:pt>
                <c:pt idx="3041">
                  <c:v>-37.970999999999997</c:v>
                </c:pt>
                <c:pt idx="3042">
                  <c:v>-39.298000000000002</c:v>
                </c:pt>
                <c:pt idx="3043">
                  <c:v>-37.945999999999998</c:v>
                </c:pt>
                <c:pt idx="3044">
                  <c:v>-39.145000000000003</c:v>
                </c:pt>
                <c:pt idx="3045">
                  <c:v>-38.356999999999999</c:v>
                </c:pt>
                <c:pt idx="3046">
                  <c:v>-38.49</c:v>
                </c:pt>
                <c:pt idx="3047">
                  <c:v>-38.094999999999999</c:v>
                </c:pt>
                <c:pt idx="3048">
                  <c:v>-37.758000000000003</c:v>
                </c:pt>
                <c:pt idx="3049">
                  <c:v>-37.655999999999999</c:v>
                </c:pt>
                <c:pt idx="3050">
                  <c:v>-38.125</c:v>
                </c:pt>
                <c:pt idx="3051">
                  <c:v>-37.892000000000003</c:v>
                </c:pt>
                <c:pt idx="3052">
                  <c:v>-37.902000000000001</c:v>
                </c:pt>
                <c:pt idx="3053">
                  <c:v>-37.902000000000001</c:v>
                </c:pt>
                <c:pt idx="3054">
                  <c:v>-37.688000000000002</c:v>
                </c:pt>
                <c:pt idx="3055">
                  <c:v>-37.844000000000001</c:v>
                </c:pt>
                <c:pt idx="3056">
                  <c:v>-37.826000000000001</c:v>
                </c:pt>
                <c:pt idx="3057">
                  <c:v>-38.113</c:v>
                </c:pt>
                <c:pt idx="3058">
                  <c:v>-37.832000000000001</c:v>
                </c:pt>
                <c:pt idx="3059">
                  <c:v>-37.892000000000003</c:v>
                </c:pt>
                <c:pt idx="3060">
                  <c:v>-37.789000000000001</c:v>
                </c:pt>
                <c:pt idx="3061">
                  <c:v>-38.113</c:v>
                </c:pt>
                <c:pt idx="3062">
                  <c:v>-38.113</c:v>
                </c:pt>
                <c:pt idx="3063">
                  <c:v>-38.046999999999997</c:v>
                </c:pt>
                <c:pt idx="3064">
                  <c:v>-37.700000000000003</c:v>
                </c:pt>
                <c:pt idx="3065">
                  <c:v>-38.073999999999998</c:v>
                </c:pt>
                <c:pt idx="3066">
                  <c:v>-37.908000000000001</c:v>
                </c:pt>
                <c:pt idx="3067">
                  <c:v>-37.549999999999997</c:v>
                </c:pt>
                <c:pt idx="3068">
                  <c:v>-37.326999999999998</c:v>
                </c:pt>
                <c:pt idx="3069">
                  <c:v>-36.752000000000002</c:v>
                </c:pt>
                <c:pt idx="3070">
                  <c:v>-37.387</c:v>
                </c:pt>
                <c:pt idx="3071">
                  <c:v>-37.229999999999997</c:v>
                </c:pt>
                <c:pt idx="3072">
                  <c:v>-37.360999999999997</c:v>
                </c:pt>
                <c:pt idx="3073">
                  <c:v>-36.856999999999999</c:v>
                </c:pt>
                <c:pt idx="3074">
                  <c:v>-36.863999999999997</c:v>
                </c:pt>
                <c:pt idx="3075">
                  <c:v>-36.414000000000001</c:v>
                </c:pt>
                <c:pt idx="3076">
                  <c:v>-36.426000000000002</c:v>
                </c:pt>
                <c:pt idx="3077">
                  <c:v>-36.103000000000002</c:v>
                </c:pt>
                <c:pt idx="3078">
                  <c:v>-35.780999999999999</c:v>
                </c:pt>
                <c:pt idx="3079">
                  <c:v>-35.841000000000001</c:v>
                </c:pt>
                <c:pt idx="3080">
                  <c:v>-35.448999999999998</c:v>
                </c:pt>
                <c:pt idx="3081">
                  <c:v>-35.347000000000001</c:v>
                </c:pt>
                <c:pt idx="3082">
                  <c:v>-35.212000000000003</c:v>
                </c:pt>
                <c:pt idx="3083">
                  <c:v>-35.204000000000001</c:v>
                </c:pt>
                <c:pt idx="3084">
                  <c:v>-34.801000000000002</c:v>
                </c:pt>
                <c:pt idx="3085">
                  <c:v>-34.789000000000001</c:v>
                </c:pt>
                <c:pt idx="3086">
                  <c:v>-34.68</c:v>
                </c:pt>
                <c:pt idx="3087">
                  <c:v>-34.609000000000002</c:v>
                </c:pt>
                <c:pt idx="3088">
                  <c:v>-34.609000000000002</c:v>
                </c:pt>
                <c:pt idx="3089">
                  <c:v>-34.735999999999997</c:v>
                </c:pt>
                <c:pt idx="3090">
                  <c:v>-34.610999999999997</c:v>
                </c:pt>
                <c:pt idx="3091">
                  <c:v>-34.481000000000002</c:v>
                </c:pt>
                <c:pt idx="3092">
                  <c:v>-34.390999999999998</c:v>
                </c:pt>
                <c:pt idx="3093">
                  <c:v>-34.125</c:v>
                </c:pt>
                <c:pt idx="3094">
                  <c:v>-34.082000000000001</c:v>
                </c:pt>
                <c:pt idx="3095">
                  <c:v>-33.682000000000002</c:v>
                </c:pt>
                <c:pt idx="3096">
                  <c:v>-33.686</c:v>
                </c:pt>
                <c:pt idx="3097">
                  <c:v>-33.686</c:v>
                </c:pt>
                <c:pt idx="3098">
                  <c:v>-33.25</c:v>
                </c:pt>
                <c:pt idx="3099">
                  <c:v>-32.695999999999998</c:v>
                </c:pt>
                <c:pt idx="3100">
                  <c:v>-33.021000000000001</c:v>
                </c:pt>
                <c:pt idx="3101">
                  <c:v>-32.802999999999997</c:v>
                </c:pt>
                <c:pt idx="3102">
                  <c:v>-32.267000000000003</c:v>
                </c:pt>
                <c:pt idx="3103">
                  <c:v>-32.076999999999998</c:v>
                </c:pt>
                <c:pt idx="3104">
                  <c:v>-31.459</c:v>
                </c:pt>
                <c:pt idx="3105">
                  <c:v>-31.762</c:v>
                </c:pt>
                <c:pt idx="3106">
                  <c:v>-31.762</c:v>
                </c:pt>
                <c:pt idx="3107">
                  <c:v>-31.876000000000001</c:v>
                </c:pt>
                <c:pt idx="3108">
                  <c:v>-31.815000000000001</c:v>
                </c:pt>
                <c:pt idx="3109">
                  <c:v>-32.225999999999999</c:v>
                </c:pt>
                <c:pt idx="3110">
                  <c:v>-31.74</c:v>
                </c:pt>
                <c:pt idx="3111">
                  <c:v>-31.96</c:v>
                </c:pt>
                <c:pt idx="3112">
                  <c:v>-31.826000000000001</c:v>
                </c:pt>
                <c:pt idx="3113">
                  <c:v>-32.036000000000001</c:v>
                </c:pt>
                <c:pt idx="3114">
                  <c:v>-31.504000000000001</c:v>
                </c:pt>
                <c:pt idx="3115">
                  <c:v>-31.504000000000001</c:v>
                </c:pt>
                <c:pt idx="3116">
                  <c:v>-32.228000000000002</c:v>
                </c:pt>
                <c:pt idx="3117">
                  <c:v>-32.118000000000002</c:v>
                </c:pt>
                <c:pt idx="3118">
                  <c:v>-32.371000000000002</c:v>
                </c:pt>
                <c:pt idx="3119">
                  <c:v>-32.183999999999997</c:v>
                </c:pt>
                <c:pt idx="3120">
                  <c:v>-31.887</c:v>
                </c:pt>
                <c:pt idx="3121">
                  <c:v>-31.648</c:v>
                </c:pt>
                <c:pt idx="3122">
                  <c:v>-31.727</c:v>
                </c:pt>
                <c:pt idx="3123">
                  <c:v>-31.573</c:v>
                </c:pt>
                <c:pt idx="3124">
                  <c:v>-31.823</c:v>
                </c:pt>
                <c:pt idx="3125">
                  <c:v>-31.497</c:v>
                </c:pt>
                <c:pt idx="3126">
                  <c:v>-30.928000000000001</c:v>
                </c:pt>
                <c:pt idx="3127">
                  <c:v>-30.783000000000001</c:v>
                </c:pt>
                <c:pt idx="3128">
                  <c:v>-30.824999999999999</c:v>
                </c:pt>
                <c:pt idx="3129">
                  <c:v>-31.027000000000001</c:v>
                </c:pt>
                <c:pt idx="3130">
                  <c:v>-30.861000000000001</c:v>
                </c:pt>
                <c:pt idx="3131">
                  <c:v>-30.763999999999999</c:v>
                </c:pt>
                <c:pt idx="3132">
                  <c:v>-30.588000000000001</c:v>
                </c:pt>
                <c:pt idx="3133">
                  <c:v>-30.715</c:v>
                </c:pt>
                <c:pt idx="3134">
                  <c:v>-30.527999999999999</c:v>
                </c:pt>
                <c:pt idx="3135">
                  <c:v>-30.498000000000001</c:v>
                </c:pt>
                <c:pt idx="3136">
                  <c:v>-30.233000000000001</c:v>
                </c:pt>
                <c:pt idx="3137">
                  <c:v>-30.05</c:v>
                </c:pt>
                <c:pt idx="3138">
                  <c:v>-29.765000000000001</c:v>
                </c:pt>
                <c:pt idx="3139">
                  <c:v>-30.795000000000002</c:v>
                </c:pt>
                <c:pt idx="3140">
                  <c:v>-30.061</c:v>
                </c:pt>
                <c:pt idx="3141">
                  <c:v>-31.49</c:v>
                </c:pt>
                <c:pt idx="3142">
                  <c:v>-29.497</c:v>
                </c:pt>
                <c:pt idx="3143">
                  <c:v>-30.172000000000001</c:v>
                </c:pt>
                <c:pt idx="3144">
                  <c:v>-29.527999999999999</c:v>
                </c:pt>
                <c:pt idx="3145">
                  <c:v>-29.837</c:v>
                </c:pt>
                <c:pt idx="3146">
                  <c:v>-30.861000000000001</c:v>
                </c:pt>
                <c:pt idx="3147">
                  <c:v>-31.803000000000001</c:v>
                </c:pt>
                <c:pt idx="3148">
                  <c:v>-31.823</c:v>
                </c:pt>
                <c:pt idx="3149">
                  <c:v>-31.271999999999998</c:v>
                </c:pt>
                <c:pt idx="3150">
                  <c:v>-30.562000000000001</c:v>
                </c:pt>
                <c:pt idx="3151">
                  <c:v>-30.562000000000001</c:v>
                </c:pt>
                <c:pt idx="3152">
                  <c:v>-30.273</c:v>
                </c:pt>
                <c:pt idx="3153">
                  <c:v>-30.225000000000001</c:v>
                </c:pt>
                <c:pt idx="3154">
                  <c:v>-29.678999999999998</c:v>
                </c:pt>
                <c:pt idx="3155">
                  <c:v>-29.038</c:v>
                </c:pt>
                <c:pt idx="3156">
                  <c:v>-28.358000000000001</c:v>
                </c:pt>
                <c:pt idx="3157">
                  <c:v>-27.856999999999999</c:v>
                </c:pt>
                <c:pt idx="3158">
                  <c:v>-26.728999999999999</c:v>
                </c:pt>
                <c:pt idx="3159">
                  <c:v>-27.260999999999999</c:v>
                </c:pt>
                <c:pt idx="3160">
                  <c:v>-27.260999999999999</c:v>
                </c:pt>
                <c:pt idx="3161">
                  <c:v>-27.954999999999998</c:v>
                </c:pt>
                <c:pt idx="3162">
                  <c:v>-25.346</c:v>
                </c:pt>
                <c:pt idx="3163">
                  <c:v>-25.378</c:v>
                </c:pt>
                <c:pt idx="3164">
                  <c:v>-22.361000000000001</c:v>
                </c:pt>
                <c:pt idx="3165">
                  <c:v>-19.853999999999999</c:v>
                </c:pt>
                <c:pt idx="3166">
                  <c:v>-18.611999999999998</c:v>
                </c:pt>
                <c:pt idx="3167">
                  <c:v>-17.951000000000001</c:v>
                </c:pt>
                <c:pt idx="3168">
                  <c:v>-18.212</c:v>
                </c:pt>
                <c:pt idx="3169">
                  <c:v>-18.212</c:v>
                </c:pt>
                <c:pt idx="3170">
                  <c:v>-18.974</c:v>
                </c:pt>
                <c:pt idx="3171">
                  <c:v>-18.628</c:v>
                </c:pt>
                <c:pt idx="3172">
                  <c:v>-19.026</c:v>
                </c:pt>
                <c:pt idx="3173">
                  <c:v>-19.114000000000001</c:v>
                </c:pt>
                <c:pt idx="3174">
                  <c:v>-20.809000000000001</c:v>
                </c:pt>
                <c:pt idx="3175">
                  <c:v>-20.802</c:v>
                </c:pt>
                <c:pt idx="3176">
                  <c:v>-20.504000000000001</c:v>
                </c:pt>
                <c:pt idx="3177">
                  <c:v>-20.97</c:v>
                </c:pt>
                <c:pt idx="3178">
                  <c:v>-20.97</c:v>
                </c:pt>
                <c:pt idx="3179">
                  <c:v>-21.329000000000001</c:v>
                </c:pt>
                <c:pt idx="3180">
                  <c:v>-20.126000000000001</c:v>
                </c:pt>
                <c:pt idx="3181">
                  <c:v>-20.119</c:v>
                </c:pt>
                <c:pt idx="3182">
                  <c:v>-19.035</c:v>
                </c:pt>
                <c:pt idx="3183">
                  <c:v>-19.981000000000002</c:v>
                </c:pt>
                <c:pt idx="3184">
                  <c:v>-18.850999999999999</c:v>
                </c:pt>
                <c:pt idx="3185">
                  <c:v>-19.802</c:v>
                </c:pt>
                <c:pt idx="3186">
                  <c:v>-18.835999999999999</c:v>
                </c:pt>
                <c:pt idx="3187">
                  <c:v>-20.69</c:v>
                </c:pt>
                <c:pt idx="3188">
                  <c:v>-19.928999999999998</c:v>
                </c:pt>
                <c:pt idx="3189">
                  <c:v>-19.788</c:v>
                </c:pt>
                <c:pt idx="3190">
                  <c:v>-21.431999999999999</c:v>
                </c:pt>
                <c:pt idx="3191">
                  <c:v>-20.946000000000002</c:v>
                </c:pt>
                <c:pt idx="3192">
                  <c:v>-22.782</c:v>
                </c:pt>
                <c:pt idx="3193">
                  <c:v>-22.858000000000001</c:v>
                </c:pt>
                <c:pt idx="3194">
                  <c:v>-25.222999999999999</c:v>
                </c:pt>
                <c:pt idx="3195">
                  <c:v>-24.742999999999999</c:v>
                </c:pt>
                <c:pt idx="3196">
                  <c:v>-26.573</c:v>
                </c:pt>
                <c:pt idx="3197">
                  <c:v>-27.009</c:v>
                </c:pt>
                <c:pt idx="3198">
                  <c:v>-27.675000000000001</c:v>
                </c:pt>
                <c:pt idx="3199">
                  <c:v>-27.469000000000001</c:v>
                </c:pt>
                <c:pt idx="3200">
                  <c:v>-27.414000000000001</c:v>
                </c:pt>
                <c:pt idx="3201">
                  <c:v>-27.521999999999998</c:v>
                </c:pt>
                <c:pt idx="3202">
                  <c:v>-27.210999999999999</c:v>
                </c:pt>
                <c:pt idx="3203">
                  <c:v>-27.872</c:v>
                </c:pt>
                <c:pt idx="3204">
                  <c:v>-27.678999999999998</c:v>
                </c:pt>
                <c:pt idx="3205">
                  <c:v>-27.960999999999999</c:v>
                </c:pt>
                <c:pt idx="3206">
                  <c:v>-27.882999999999999</c:v>
                </c:pt>
                <c:pt idx="3207">
                  <c:v>-28.251000000000001</c:v>
                </c:pt>
                <c:pt idx="3208">
                  <c:v>-28.215</c:v>
                </c:pt>
                <c:pt idx="3209">
                  <c:v>-28.416</c:v>
                </c:pt>
                <c:pt idx="3210">
                  <c:v>-28.305</c:v>
                </c:pt>
                <c:pt idx="3211">
                  <c:v>-28.073</c:v>
                </c:pt>
                <c:pt idx="3212">
                  <c:v>-28.009</c:v>
                </c:pt>
                <c:pt idx="3213">
                  <c:v>-27.786000000000001</c:v>
                </c:pt>
                <c:pt idx="3214">
                  <c:v>-27.983000000000001</c:v>
                </c:pt>
                <c:pt idx="3215">
                  <c:v>-27.748999999999999</c:v>
                </c:pt>
                <c:pt idx="3216">
                  <c:v>-28.004000000000001</c:v>
                </c:pt>
                <c:pt idx="3217">
                  <c:v>-27.725999999999999</c:v>
                </c:pt>
                <c:pt idx="3218">
                  <c:v>-27.998999999999999</c:v>
                </c:pt>
                <c:pt idx="3219">
                  <c:v>-28.077000000000002</c:v>
                </c:pt>
                <c:pt idx="3220">
                  <c:v>-28.204999999999998</c:v>
                </c:pt>
                <c:pt idx="3221">
                  <c:v>-28.036999999999999</c:v>
                </c:pt>
                <c:pt idx="3222">
                  <c:v>-27.957000000000001</c:v>
                </c:pt>
                <c:pt idx="3223">
                  <c:v>-27.957000000000001</c:v>
                </c:pt>
                <c:pt idx="3224">
                  <c:v>-27.971</c:v>
                </c:pt>
                <c:pt idx="3225">
                  <c:v>-27.867000000000001</c:v>
                </c:pt>
                <c:pt idx="3226">
                  <c:v>-27.893999999999998</c:v>
                </c:pt>
                <c:pt idx="3227">
                  <c:v>-27.966999999999999</c:v>
                </c:pt>
                <c:pt idx="3228">
                  <c:v>-27.911000000000001</c:v>
                </c:pt>
                <c:pt idx="3229">
                  <c:v>-27.594000000000001</c:v>
                </c:pt>
                <c:pt idx="3230">
                  <c:v>-27.786000000000001</c:v>
                </c:pt>
                <c:pt idx="3231">
                  <c:v>-26.83</c:v>
                </c:pt>
                <c:pt idx="3232">
                  <c:v>-26.83</c:v>
                </c:pt>
                <c:pt idx="3233">
                  <c:v>-26.407</c:v>
                </c:pt>
                <c:pt idx="3234">
                  <c:v>-26.48</c:v>
                </c:pt>
                <c:pt idx="3235">
                  <c:v>-27.808</c:v>
                </c:pt>
                <c:pt idx="3236">
                  <c:v>-28.64</c:v>
                </c:pt>
                <c:pt idx="3237">
                  <c:v>-27.701000000000001</c:v>
                </c:pt>
                <c:pt idx="3238">
                  <c:v>-26.391999999999999</c:v>
                </c:pt>
                <c:pt idx="3239">
                  <c:v>-25.443000000000001</c:v>
                </c:pt>
                <c:pt idx="3240">
                  <c:v>-26.013999999999999</c:v>
                </c:pt>
                <c:pt idx="3241">
                  <c:v>-26.013999999999999</c:v>
                </c:pt>
                <c:pt idx="3242">
                  <c:v>-27.434999999999999</c:v>
                </c:pt>
                <c:pt idx="3243">
                  <c:v>-27.829000000000001</c:v>
                </c:pt>
                <c:pt idx="3244">
                  <c:v>-27.867000000000001</c:v>
                </c:pt>
                <c:pt idx="3245">
                  <c:v>-27.768000000000001</c:v>
                </c:pt>
                <c:pt idx="3246">
                  <c:v>-27.754999999999999</c:v>
                </c:pt>
                <c:pt idx="3247">
                  <c:v>-27.667999999999999</c:v>
                </c:pt>
                <c:pt idx="3248">
                  <c:v>-27.856000000000002</c:v>
                </c:pt>
                <c:pt idx="3249">
                  <c:v>-27.725000000000001</c:v>
                </c:pt>
                <c:pt idx="3250">
                  <c:v>-27.725000000000001</c:v>
                </c:pt>
                <c:pt idx="3251">
                  <c:v>-27.558</c:v>
                </c:pt>
                <c:pt idx="3252">
                  <c:v>-27.292999999999999</c:v>
                </c:pt>
                <c:pt idx="3253">
                  <c:v>-27.209</c:v>
                </c:pt>
                <c:pt idx="3254">
                  <c:v>-27.417999999999999</c:v>
                </c:pt>
                <c:pt idx="3255">
                  <c:v>-27.97</c:v>
                </c:pt>
                <c:pt idx="3256">
                  <c:v>-27.890999999999998</c:v>
                </c:pt>
                <c:pt idx="3257">
                  <c:v>-27.363</c:v>
                </c:pt>
                <c:pt idx="3258">
                  <c:v>-26.719000000000001</c:v>
                </c:pt>
                <c:pt idx="3259">
                  <c:v>-26.768999999999998</c:v>
                </c:pt>
                <c:pt idx="3260">
                  <c:v>-26.574999999999999</c:v>
                </c:pt>
                <c:pt idx="3261">
                  <c:v>-26.385999999999999</c:v>
                </c:pt>
                <c:pt idx="3262">
                  <c:v>-26.108000000000001</c:v>
                </c:pt>
                <c:pt idx="3263">
                  <c:v>-26.318000000000001</c:v>
                </c:pt>
                <c:pt idx="3264">
                  <c:v>-26.367999999999999</c:v>
                </c:pt>
                <c:pt idx="3265">
                  <c:v>-26.077999999999999</c:v>
                </c:pt>
                <c:pt idx="3266">
                  <c:v>-25.814</c:v>
                </c:pt>
                <c:pt idx="3267">
                  <c:v>-25.632999999999999</c:v>
                </c:pt>
                <c:pt idx="3268">
                  <c:v>-25.896000000000001</c:v>
                </c:pt>
                <c:pt idx="3269">
                  <c:v>-25.841999999999999</c:v>
                </c:pt>
                <c:pt idx="3270">
                  <c:v>-25.702000000000002</c:v>
                </c:pt>
                <c:pt idx="3271">
                  <c:v>-25.63</c:v>
                </c:pt>
                <c:pt idx="3272">
                  <c:v>-25.638999999999999</c:v>
                </c:pt>
                <c:pt idx="3273">
                  <c:v>-25.337</c:v>
                </c:pt>
                <c:pt idx="3274">
                  <c:v>-25.11</c:v>
                </c:pt>
                <c:pt idx="3275">
                  <c:v>-25.190999999999999</c:v>
                </c:pt>
                <c:pt idx="3276">
                  <c:v>-25.175000000000001</c:v>
                </c:pt>
                <c:pt idx="3277">
                  <c:v>-25.361999999999998</c:v>
                </c:pt>
                <c:pt idx="3278">
                  <c:v>-25.19</c:v>
                </c:pt>
                <c:pt idx="3279">
                  <c:v>-25.024000000000001</c:v>
                </c:pt>
                <c:pt idx="3280">
                  <c:v>-25.213999999999999</c:v>
                </c:pt>
                <c:pt idx="3281">
                  <c:v>-25.832000000000001</c:v>
                </c:pt>
                <c:pt idx="3282">
                  <c:v>-25.893000000000001</c:v>
                </c:pt>
                <c:pt idx="3283">
                  <c:v>-25.733000000000001</c:v>
                </c:pt>
                <c:pt idx="3284">
                  <c:v>-25.474</c:v>
                </c:pt>
                <c:pt idx="3285">
                  <c:v>-25.533999999999999</c:v>
                </c:pt>
                <c:pt idx="3286">
                  <c:v>-25.425999999999998</c:v>
                </c:pt>
                <c:pt idx="3287">
                  <c:v>-25.222000000000001</c:v>
                </c:pt>
                <c:pt idx="3288">
                  <c:v>-25.318000000000001</c:v>
                </c:pt>
                <c:pt idx="3289">
                  <c:v>-25.321999999999999</c:v>
                </c:pt>
                <c:pt idx="3290">
                  <c:v>-25.474</c:v>
                </c:pt>
                <c:pt idx="3291">
                  <c:v>-25.42</c:v>
                </c:pt>
                <c:pt idx="3292">
                  <c:v>-25.777999999999999</c:v>
                </c:pt>
                <c:pt idx="3293">
                  <c:v>-26.056999999999999</c:v>
                </c:pt>
                <c:pt idx="3294">
                  <c:v>-26.082999999999998</c:v>
                </c:pt>
                <c:pt idx="3295">
                  <c:v>-26.035</c:v>
                </c:pt>
                <c:pt idx="3296">
                  <c:v>-25.885000000000002</c:v>
                </c:pt>
                <c:pt idx="3297">
                  <c:v>-25.564</c:v>
                </c:pt>
                <c:pt idx="3298">
                  <c:v>-25.600999999999999</c:v>
                </c:pt>
                <c:pt idx="3299">
                  <c:v>-26.062000000000001</c:v>
                </c:pt>
                <c:pt idx="3300">
                  <c:v>-26.021999999999998</c:v>
                </c:pt>
                <c:pt idx="3301">
                  <c:v>-26.395</c:v>
                </c:pt>
                <c:pt idx="3302">
                  <c:v>-26.361000000000001</c:v>
                </c:pt>
                <c:pt idx="3303">
                  <c:v>-27.074000000000002</c:v>
                </c:pt>
                <c:pt idx="3304">
                  <c:v>-27.131</c:v>
                </c:pt>
                <c:pt idx="3305">
                  <c:v>-29.184000000000001</c:v>
                </c:pt>
                <c:pt idx="3306">
                  <c:v>-29.486999999999998</c:v>
                </c:pt>
                <c:pt idx="3307">
                  <c:v>-31.134</c:v>
                </c:pt>
                <c:pt idx="3308">
                  <c:v>-31.061</c:v>
                </c:pt>
                <c:pt idx="3309">
                  <c:v>-31.259</c:v>
                </c:pt>
                <c:pt idx="3310">
                  <c:v>-30.8</c:v>
                </c:pt>
                <c:pt idx="3311">
                  <c:v>-30.302</c:v>
                </c:pt>
                <c:pt idx="3312">
                  <c:v>-30.286999999999999</c:v>
                </c:pt>
                <c:pt idx="3313">
                  <c:v>-29.86</c:v>
                </c:pt>
                <c:pt idx="3314">
                  <c:v>-29.158999999999999</c:v>
                </c:pt>
                <c:pt idx="3315">
                  <c:v>-29.445</c:v>
                </c:pt>
                <c:pt idx="3316">
                  <c:v>-28.823</c:v>
                </c:pt>
                <c:pt idx="3317">
                  <c:v>-28.71</c:v>
                </c:pt>
                <c:pt idx="3318">
                  <c:v>-27.681999999999999</c:v>
                </c:pt>
                <c:pt idx="3319">
                  <c:v>-27.756</c:v>
                </c:pt>
                <c:pt idx="3320">
                  <c:v>-27.274000000000001</c:v>
                </c:pt>
                <c:pt idx="3321">
                  <c:v>-27.274000000000001</c:v>
                </c:pt>
                <c:pt idx="3322">
                  <c:v>-26.905000000000001</c:v>
                </c:pt>
                <c:pt idx="3323">
                  <c:v>-27.431000000000001</c:v>
                </c:pt>
                <c:pt idx="3324">
                  <c:v>-27.606999999999999</c:v>
                </c:pt>
                <c:pt idx="3325">
                  <c:v>-26.571000000000002</c:v>
                </c:pt>
                <c:pt idx="3326">
                  <c:v>-26.701000000000001</c:v>
                </c:pt>
                <c:pt idx="3327">
                  <c:v>-26.303000000000001</c:v>
                </c:pt>
                <c:pt idx="3328">
                  <c:v>-26.530999999999999</c:v>
                </c:pt>
                <c:pt idx="3329">
                  <c:v>-25.922000000000001</c:v>
                </c:pt>
                <c:pt idx="3330">
                  <c:v>-25.922000000000001</c:v>
                </c:pt>
                <c:pt idx="3331">
                  <c:v>-25.780999999999999</c:v>
                </c:pt>
                <c:pt idx="3332">
                  <c:v>-26.158000000000001</c:v>
                </c:pt>
                <c:pt idx="3333">
                  <c:v>-25.934000000000001</c:v>
                </c:pt>
                <c:pt idx="3334">
                  <c:v>-26.023</c:v>
                </c:pt>
                <c:pt idx="3335">
                  <c:v>-26.321000000000002</c:v>
                </c:pt>
                <c:pt idx="3336">
                  <c:v>-25.806999999999999</c:v>
                </c:pt>
                <c:pt idx="3337">
                  <c:v>-26.013000000000002</c:v>
                </c:pt>
                <c:pt idx="3338">
                  <c:v>-25.792999999999999</c:v>
                </c:pt>
                <c:pt idx="3339">
                  <c:v>-25.792999999999999</c:v>
                </c:pt>
                <c:pt idx="3340">
                  <c:v>-25.776</c:v>
                </c:pt>
                <c:pt idx="3341">
                  <c:v>-25.818000000000001</c:v>
                </c:pt>
                <c:pt idx="3342">
                  <c:v>-25.451000000000001</c:v>
                </c:pt>
                <c:pt idx="3343">
                  <c:v>-25.542999999999999</c:v>
                </c:pt>
                <c:pt idx="3344">
                  <c:v>-25.097999999999999</c:v>
                </c:pt>
                <c:pt idx="3345">
                  <c:v>-24.995000000000001</c:v>
                </c:pt>
                <c:pt idx="3346">
                  <c:v>-24.536000000000001</c:v>
                </c:pt>
                <c:pt idx="3347">
                  <c:v>-24.465</c:v>
                </c:pt>
                <c:pt idx="3348">
                  <c:v>-24.465</c:v>
                </c:pt>
                <c:pt idx="3349">
                  <c:v>-24.169</c:v>
                </c:pt>
                <c:pt idx="3350">
                  <c:v>-24.053999999999998</c:v>
                </c:pt>
                <c:pt idx="3351">
                  <c:v>-23.501999999999999</c:v>
                </c:pt>
                <c:pt idx="3352">
                  <c:v>-23.422000000000001</c:v>
                </c:pt>
                <c:pt idx="3353">
                  <c:v>-23.116</c:v>
                </c:pt>
                <c:pt idx="3354">
                  <c:v>-23.093</c:v>
                </c:pt>
                <c:pt idx="3355">
                  <c:v>-22.869</c:v>
                </c:pt>
                <c:pt idx="3356">
                  <c:v>-22.869</c:v>
                </c:pt>
                <c:pt idx="3357">
                  <c:v>-22.722999999999999</c:v>
                </c:pt>
                <c:pt idx="3358">
                  <c:v>-22.532</c:v>
                </c:pt>
                <c:pt idx="3359">
                  <c:v>-22.016999999999999</c:v>
                </c:pt>
                <c:pt idx="3360">
                  <c:v>-22.016999999999999</c:v>
                </c:pt>
                <c:pt idx="3361">
                  <c:v>-22.024999999999999</c:v>
                </c:pt>
                <c:pt idx="3362">
                  <c:v>-22.026</c:v>
                </c:pt>
                <c:pt idx="3363">
                  <c:v>-22.036000000000001</c:v>
                </c:pt>
                <c:pt idx="3364">
                  <c:v>-22.036999999999999</c:v>
                </c:pt>
                <c:pt idx="3365">
                  <c:v>-22.036999999999999</c:v>
                </c:pt>
                <c:pt idx="3366">
                  <c:v>-21.984000000000002</c:v>
                </c:pt>
                <c:pt idx="3367">
                  <c:v>-22.006</c:v>
                </c:pt>
                <c:pt idx="3368">
                  <c:v>-22.036000000000001</c:v>
                </c:pt>
                <c:pt idx="3369">
                  <c:v>-22.11</c:v>
                </c:pt>
                <c:pt idx="3370">
                  <c:v>-22.11</c:v>
                </c:pt>
                <c:pt idx="3371">
                  <c:v>-22.026</c:v>
                </c:pt>
                <c:pt idx="3372">
                  <c:v>-22.204000000000001</c:v>
                </c:pt>
                <c:pt idx="3373">
                  <c:v>-22.425000000000001</c:v>
                </c:pt>
                <c:pt idx="3374">
                  <c:v>-23.007999999999999</c:v>
                </c:pt>
                <c:pt idx="3375">
                  <c:v>-23.007999999999999</c:v>
                </c:pt>
                <c:pt idx="3376">
                  <c:v>-23.207000000000001</c:v>
                </c:pt>
                <c:pt idx="3377">
                  <c:v>-23.43</c:v>
                </c:pt>
                <c:pt idx="3378">
                  <c:v>-23.507000000000001</c:v>
                </c:pt>
                <c:pt idx="3379">
                  <c:v>-23.640999999999998</c:v>
                </c:pt>
                <c:pt idx="3380">
                  <c:v>-23.616</c:v>
                </c:pt>
                <c:pt idx="3381">
                  <c:v>-23.544</c:v>
                </c:pt>
                <c:pt idx="3382">
                  <c:v>-23.420999999999999</c:v>
                </c:pt>
                <c:pt idx="3383">
                  <c:v>-23.256</c:v>
                </c:pt>
                <c:pt idx="3384">
                  <c:v>-23.209</c:v>
                </c:pt>
                <c:pt idx="3385">
                  <c:v>-23.11</c:v>
                </c:pt>
                <c:pt idx="3386">
                  <c:v>-22.853000000000002</c:v>
                </c:pt>
                <c:pt idx="3387">
                  <c:v>-22.684000000000001</c:v>
                </c:pt>
                <c:pt idx="3388">
                  <c:v>-22.609000000000002</c:v>
                </c:pt>
                <c:pt idx="3389">
                  <c:v>-22.510999999999999</c:v>
                </c:pt>
                <c:pt idx="3390">
                  <c:v>-22.434999999999999</c:v>
                </c:pt>
                <c:pt idx="3391">
                  <c:v>-22.222000000000001</c:v>
                </c:pt>
                <c:pt idx="3392">
                  <c:v>-21.954000000000001</c:v>
                </c:pt>
                <c:pt idx="3393">
                  <c:v>-21.86</c:v>
                </c:pt>
                <c:pt idx="3394">
                  <c:v>-21.638000000000002</c:v>
                </c:pt>
                <c:pt idx="3395">
                  <c:v>-21.492999999999999</c:v>
                </c:pt>
                <c:pt idx="3396">
                  <c:v>-21.09</c:v>
                </c:pt>
                <c:pt idx="3397">
                  <c:v>-20.765000000000001</c:v>
                </c:pt>
                <c:pt idx="3398">
                  <c:v>-20.481999999999999</c:v>
                </c:pt>
                <c:pt idx="3399">
                  <c:v>-20.442</c:v>
                </c:pt>
                <c:pt idx="3400">
                  <c:v>-20.164000000000001</c:v>
                </c:pt>
                <c:pt idx="3401">
                  <c:v>-19.859000000000002</c:v>
                </c:pt>
                <c:pt idx="3402">
                  <c:v>-19.582999999999998</c:v>
                </c:pt>
                <c:pt idx="3403">
                  <c:v>-19.140999999999998</c:v>
                </c:pt>
                <c:pt idx="3404">
                  <c:v>-19.245999999999999</c:v>
                </c:pt>
                <c:pt idx="3405">
                  <c:v>-18.777000000000001</c:v>
                </c:pt>
                <c:pt idx="3406">
                  <c:v>-17.992000000000001</c:v>
                </c:pt>
                <c:pt idx="3407">
                  <c:v>-15.967000000000001</c:v>
                </c:pt>
                <c:pt idx="3408">
                  <c:v>-14.247</c:v>
                </c:pt>
                <c:pt idx="3409">
                  <c:v>-13.89</c:v>
                </c:pt>
                <c:pt idx="3410">
                  <c:v>-12.067</c:v>
                </c:pt>
                <c:pt idx="3411">
                  <c:v>-9.9670000000000005</c:v>
                </c:pt>
                <c:pt idx="3412">
                  <c:v>-7.9989999999999997</c:v>
                </c:pt>
                <c:pt idx="3413">
                  <c:v>-6.1280000000000001</c:v>
                </c:pt>
                <c:pt idx="3414">
                  <c:v>-6.1769999999999996</c:v>
                </c:pt>
              </c:numCache>
            </c:numRef>
          </c:yVal>
          <c:smooth val="1"/>
          <c:extLst>
            <c:ext xmlns:c16="http://schemas.microsoft.com/office/drawing/2014/chart" uri="{C3380CC4-5D6E-409C-BE32-E72D297353CC}">
              <c16:uniqueId val="{00000000-C791-4DD4-A2E4-DBDBBB0A070D}"/>
            </c:ext>
          </c:extLst>
        </c:ser>
        <c:ser>
          <c:idx val="1"/>
          <c:order val="1"/>
          <c:tx>
            <c:v>REES stations</c:v>
          </c:tx>
          <c:spPr>
            <a:ln w="28575">
              <a:noFill/>
            </a:ln>
          </c:spPr>
          <c:marker>
            <c:symbol val="square"/>
            <c:size val="3"/>
            <c:spPr>
              <a:solidFill>
                <a:srgbClr val="FF0000"/>
              </a:solidFill>
              <a:ln>
                <a:solidFill>
                  <a:srgbClr val="FF0000"/>
                </a:solidFill>
                <a:prstDash val="solid"/>
              </a:ln>
            </c:spPr>
          </c:marker>
          <c:xVal>
            <c:numRef>
              <c:f>'C:\Users\sa01tb\Documents\Data\Loch Etive\Bathymetry\[Depth Profiles.xls]Avg Stn Location'!$E$2:$E$10</c:f>
              <c:numCache>
                <c:formatCode>General</c:formatCode>
                <c:ptCount val="9"/>
                <c:pt idx="0">
                  <c:v>33.491115507343309</c:v>
                </c:pt>
                <c:pt idx="1">
                  <c:v>30.305960174575727</c:v>
                </c:pt>
                <c:pt idx="2">
                  <c:v>25.740236146674587</c:v>
                </c:pt>
                <c:pt idx="3">
                  <c:v>22.534519653907751</c:v>
                </c:pt>
                <c:pt idx="4">
                  <c:v>20.44847516332327</c:v>
                </c:pt>
                <c:pt idx="5">
                  <c:v>16.223059708874668</c:v>
                </c:pt>
                <c:pt idx="6">
                  <c:v>12.911328991463471</c:v>
                </c:pt>
                <c:pt idx="7">
                  <c:v>8.9440000000000008</c:v>
                </c:pt>
                <c:pt idx="8">
                  <c:v>0.79000000000026582</c:v>
                </c:pt>
              </c:numCache>
            </c:numRef>
          </c:xVal>
          <c:yVal>
            <c:numRef>
              <c:f>'C:\Users\sa01tb\Documents\Data\Loch Etive\Bathymetry\[Depth Profiles.xls]Avg Stn Location'!$I$2:$I$10</c:f>
              <c:numCache>
                <c:formatCode>General</c:formatCode>
                <c:ptCount val="9"/>
                <c:pt idx="0">
                  <c:v>2</c:v>
                </c:pt>
                <c:pt idx="1">
                  <c:v>2</c:v>
                </c:pt>
                <c:pt idx="2">
                  <c:v>2</c:v>
                </c:pt>
                <c:pt idx="3">
                  <c:v>2</c:v>
                </c:pt>
                <c:pt idx="4">
                  <c:v>2</c:v>
                </c:pt>
                <c:pt idx="5">
                  <c:v>2</c:v>
                </c:pt>
                <c:pt idx="6">
                  <c:v>2</c:v>
                </c:pt>
                <c:pt idx="7">
                  <c:v>2</c:v>
                </c:pt>
                <c:pt idx="8">
                  <c:v>2</c:v>
                </c:pt>
              </c:numCache>
            </c:numRef>
          </c:yVal>
          <c:smooth val="1"/>
          <c:extLst>
            <c:ext xmlns:c16="http://schemas.microsoft.com/office/drawing/2014/chart" uri="{C3380CC4-5D6E-409C-BE32-E72D297353CC}">
              <c16:uniqueId val="{00000001-C791-4DD4-A2E4-DBDBBB0A070D}"/>
            </c:ext>
          </c:extLst>
        </c:ser>
        <c:dLbls>
          <c:showLegendKey val="0"/>
          <c:showVal val="0"/>
          <c:showCatName val="0"/>
          <c:showSerName val="0"/>
          <c:showPercent val="0"/>
          <c:showBubbleSize val="0"/>
        </c:dLbls>
        <c:axId val="179909776"/>
        <c:axId val="180829616"/>
      </c:scatterChart>
      <c:valAx>
        <c:axId val="179909776"/>
        <c:scaling>
          <c:orientation val="minMax"/>
          <c:max val="35"/>
          <c:min val="0"/>
        </c:scaling>
        <c:delete val="0"/>
        <c:axPos val="b"/>
        <c:title>
          <c:tx>
            <c:rich>
              <a:bodyPr/>
              <a:lstStyle/>
              <a:p>
                <a:pPr>
                  <a:defRPr sz="950" b="1" i="0" u="none" strike="noStrike" baseline="0">
                    <a:solidFill>
                      <a:srgbClr val="000000"/>
                    </a:solidFill>
                    <a:latin typeface="Arial"/>
                    <a:ea typeface="Arial"/>
                    <a:cs typeface="Arial"/>
                  </a:defRPr>
                </a:pPr>
                <a:r>
                  <a:rPr lang="en-GB"/>
                  <a:t>Distance from the Firth of Lorne along bathymetric profile (km)</a:t>
                </a:r>
              </a:p>
            </c:rich>
          </c:tx>
          <c:layout>
            <c:manualLayout>
              <c:xMode val="edge"/>
              <c:yMode val="edge"/>
              <c:x val="0.30665163472378804"/>
              <c:y val="0.8720735853964199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80829616"/>
        <c:crossesAt val="-160"/>
        <c:crossBetween val="midCat"/>
      </c:valAx>
      <c:valAx>
        <c:axId val="180829616"/>
        <c:scaling>
          <c:orientation val="minMax"/>
          <c:max val="20"/>
          <c:min val="-160"/>
        </c:scaling>
        <c:delete val="0"/>
        <c:axPos val="l"/>
        <c:title>
          <c:tx>
            <c:rich>
              <a:bodyPr/>
              <a:lstStyle/>
              <a:p>
                <a:pPr>
                  <a:defRPr sz="950" b="1" i="0" u="none" strike="noStrike" baseline="0">
                    <a:solidFill>
                      <a:srgbClr val="000000"/>
                    </a:solidFill>
                    <a:latin typeface="Arial"/>
                    <a:ea typeface="Arial"/>
                    <a:cs typeface="Arial"/>
                  </a:defRPr>
                </a:pPr>
                <a:r>
                  <a:rPr lang="en-GB"/>
                  <a:t>Depth (m)</a:t>
                </a:r>
              </a:p>
            </c:rich>
          </c:tx>
          <c:layout>
            <c:manualLayout>
              <c:xMode val="edge"/>
              <c:yMode val="edge"/>
              <c:x val="2.1420518602029311E-2"/>
              <c:y val="0.4378385945000117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79909776"/>
        <c:crosses val="autoZero"/>
        <c:crossBetween val="midCat"/>
        <c:majorUnit val="20"/>
      </c:valAx>
      <c:spPr>
        <a:gradFill rotWithShape="0">
          <a:gsLst>
            <a:gs pos="0">
              <a:srgbClr xmlns:mc="http://schemas.openxmlformats.org/markup-compatibility/2006" xmlns:a14="http://schemas.microsoft.com/office/drawing/2010/main" val="FFFFFF" mc:Ignorable="a14" a14:legacySpreadsheetColorIndex="49">
                <a:gamma/>
                <a:tint val="0"/>
                <a:invGamma/>
              </a:srgbClr>
            </a:gs>
            <a:gs pos="100000">
              <a:srgbClr xmlns:mc="http://schemas.openxmlformats.org/markup-compatibility/2006" xmlns:a14="http://schemas.microsoft.com/office/drawing/2010/main" val="33CCCC" mc:Ignorable="a14" a14:legacySpreadsheetColorIndex="49"/>
            </a:gs>
          </a:gsLst>
          <a:lin ang="5400000" scaled="1"/>
        </a:gradFill>
        <a:ln w="25400">
          <a:noFill/>
        </a:ln>
      </c:spPr>
    </c:plotArea>
    <c:legend>
      <c:legendPos val="b"/>
      <c:layout>
        <c:manualLayout>
          <c:xMode val="edge"/>
          <c:yMode val="edge"/>
          <c:x val="0.35625704622322435"/>
          <c:y val="0.93153323402142296"/>
          <c:w val="0.35174746335963919"/>
          <c:h val="4.8648648648648596E-2"/>
        </c:manualLayout>
      </c:layout>
      <c:overlay val="0"/>
      <c:spPr>
        <a:solidFill>
          <a:srgbClr val="FFFFFF"/>
        </a:solidFill>
        <a:ln w="3175">
          <a:solidFill>
            <a:srgbClr val="000000"/>
          </a:solidFill>
          <a:prstDash val="solid"/>
        </a:ln>
      </c:spPr>
      <c:txPr>
        <a:bodyPr/>
        <a:lstStyle/>
        <a:p>
          <a:pPr>
            <a:defRPr sz="1010" b="0" i="0" u="none" strike="noStrike" baseline="0">
              <a:solidFill>
                <a:srgbClr val="000000"/>
              </a:solidFill>
              <a:latin typeface="Arial"/>
              <a:ea typeface="Arial"/>
              <a:cs typeface="Arial"/>
            </a:defRPr>
          </a:pPr>
          <a:endParaRPr lang="en-US"/>
        </a:p>
      </c:txPr>
    </c:legend>
    <c:plotVisOnly val="1"/>
    <c:dispBlanksAs val="gap"/>
    <c:showDLblsOverMax val="0"/>
  </c:chart>
  <c:spPr>
    <a:noFill/>
    <a:ln w="3175">
      <a:solidFill>
        <a:srgbClr val="000000"/>
      </a:solidFill>
      <a:prstDash val="solid"/>
    </a:ln>
  </c:spPr>
  <c:txPr>
    <a:bodyPr/>
    <a:lstStyle/>
    <a:p>
      <a:pPr>
        <a:defRPr sz="1825"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0.37863</cdr:x>
      <cdr:y>0.12782</cdr:y>
    </cdr:from>
    <cdr:to>
      <cdr:x>0.38082</cdr:x>
      <cdr:y>0.17971</cdr:y>
    </cdr:to>
    <cdr:sp macro="" textlink="">
      <cdr:nvSpPr>
        <cdr:cNvPr id="4097" name="Text Box 1"/>
        <cdr:cNvSpPr txBox="1">
          <a:spLocks xmlns:a="http://schemas.openxmlformats.org/drawingml/2006/main" noChangeArrowheads="1"/>
        </cdr:cNvSpPr>
      </cdr:nvSpPr>
      <cdr:spPr bwMode="auto">
        <a:xfrm xmlns:a="http://schemas.openxmlformats.org/drawingml/2006/main">
          <a:off x="3198922" y="688691"/>
          <a:ext cx="18531" cy="279564"/>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lnSpc>
              <a:spcPts val="900"/>
            </a:lnSpc>
            <a:defRPr sz="1000"/>
          </a:pPr>
          <a:endParaRPr lang="en-GB" sz="900" b="0" i="0" u="none" strike="noStrike" baseline="0">
            <a:solidFill>
              <a:srgbClr val="000000"/>
            </a:solidFill>
            <a:latin typeface="Arial"/>
            <a:cs typeface="Arial"/>
          </a:endParaRPr>
        </a:p>
        <a:p xmlns:a="http://schemas.openxmlformats.org/drawingml/2006/main">
          <a:pPr algn="l" rtl="0">
            <a:lnSpc>
              <a:spcPts val="1100"/>
            </a:lnSpc>
            <a:defRPr sz="1000"/>
          </a:pPr>
          <a:endParaRPr lang="en-GB"/>
        </a:p>
      </cdr:txBody>
    </cdr:sp>
  </cdr:relSizeAnchor>
  <cdr:relSizeAnchor xmlns:cdr="http://schemas.openxmlformats.org/drawingml/2006/chartDrawing">
    <cdr:from>
      <cdr:x>0.13664</cdr:x>
      <cdr:y>0.12782</cdr:y>
    </cdr:from>
    <cdr:to>
      <cdr:x>0.149</cdr:x>
      <cdr:y>0.17643</cdr:y>
    </cdr:to>
    <cdr:sp macro="" textlink="">
      <cdr:nvSpPr>
        <cdr:cNvPr id="4098" name="Text Box 2"/>
        <cdr:cNvSpPr txBox="1">
          <a:spLocks xmlns:a="http://schemas.openxmlformats.org/drawingml/2006/main" noChangeArrowheads="1"/>
        </cdr:cNvSpPr>
      </cdr:nvSpPr>
      <cdr:spPr bwMode="auto">
        <a:xfrm xmlns:a="http://schemas.openxmlformats.org/drawingml/2006/main">
          <a:off x="1158891" y="680079"/>
          <a:ext cx="104537" cy="25743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a:lstStyle xmlns:a="http://schemas.openxmlformats.org/drawingml/2006/main"/>
        <a:p xmlns:a="http://schemas.openxmlformats.org/drawingml/2006/main">
          <a:endParaRPr lang="en-GB"/>
        </a:p>
      </cdr:txBody>
    </cdr:sp>
  </cdr:relSizeAnchor>
  <cdr:relSizeAnchor xmlns:cdr="http://schemas.openxmlformats.org/drawingml/2006/chartDrawing">
    <cdr:from>
      <cdr:x>0.10129</cdr:x>
      <cdr:y>0.16243</cdr:y>
    </cdr:from>
    <cdr:to>
      <cdr:x>0.25005</cdr:x>
      <cdr:y>0.19957</cdr:y>
    </cdr:to>
    <cdr:sp macro="" textlink="">
      <cdr:nvSpPr>
        <cdr:cNvPr id="4099" name="Text Box 3"/>
        <cdr:cNvSpPr txBox="1">
          <a:spLocks xmlns:a="http://schemas.openxmlformats.org/drawingml/2006/main" noChangeArrowheads="1"/>
        </cdr:cNvSpPr>
      </cdr:nvSpPr>
      <cdr:spPr bwMode="auto">
        <a:xfrm xmlns:a="http://schemas.openxmlformats.org/drawingml/2006/main">
          <a:off x="855766" y="875169"/>
          <a:ext cx="1256819" cy="20011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RE8</a:t>
          </a:r>
          <a:r>
            <a:rPr lang="en-GB" sz="900" b="0" i="0" u="none" strike="noStrike" baseline="0">
              <a:solidFill>
                <a:srgbClr val="000000"/>
              </a:solidFill>
              <a:latin typeface="Arial"/>
              <a:cs typeface="Arial"/>
            </a:rPr>
            <a:t>                             </a:t>
          </a:r>
          <a:endParaRPr lang="en-GB"/>
        </a:p>
      </cdr:txBody>
    </cdr:sp>
  </cdr:relSizeAnchor>
  <cdr:relSizeAnchor xmlns:cdr="http://schemas.openxmlformats.org/drawingml/2006/chartDrawing">
    <cdr:from>
      <cdr:x>0.47429</cdr:x>
      <cdr:y>0.16243</cdr:y>
    </cdr:from>
    <cdr:to>
      <cdr:x>0.513</cdr:x>
      <cdr:y>0.20158</cdr:y>
    </cdr:to>
    <cdr:sp macro="" textlink="">
      <cdr:nvSpPr>
        <cdr:cNvPr id="4100" name="Text Box 4"/>
        <cdr:cNvSpPr txBox="1">
          <a:spLocks xmlns:a="http://schemas.openxmlformats.org/drawingml/2006/main" noChangeArrowheads="1"/>
        </cdr:cNvSpPr>
      </cdr:nvSpPr>
      <cdr:spPr bwMode="auto">
        <a:xfrm xmlns:a="http://schemas.openxmlformats.org/drawingml/2006/main">
          <a:off x="4007122"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dirty="0">
              <a:solidFill>
                <a:srgbClr val="FF0000"/>
              </a:solidFill>
              <a:latin typeface="Arial"/>
              <a:cs typeface="Arial"/>
            </a:rPr>
            <a:t>RE6</a:t>
          </a:r>
          <a:endParaRPr lang="en-GB" dirty="0"/>
        </a:p>
      </cdr:txBody>
    </cdr:sp>
  </cdr:relSizeAnchor>
  <cdr:relSizeAnchor xmlns:cdr="http://schemas.openxmlformats.org/drawingml/2006/chartDrawing">
    <cdr:from>
      <cdr:x>0.58108</cdr:x>
      <cdr:y>0.16243</cdr:y>
    </cdr:from>
    <cdr:to>
      <cdr:x>0.61979</cdr:x>
      <cdr:y>0.20158</cdr:y>
    </cdr:to>
    <cdr:sp macro="" textlink="">
      <cdr:nvSpPr>
        <cdr:cNvPr id="4101" name="Text Box 5"/>
        <cdr:cNvSpPr txBox="1">
          <a:spLocks xmlns:a="http://schemas.openxmlformats.org/drawingml/2006/main" noChangeArrowheads="1"/>
        </cdr:cNvSpPr>
      </cdr:nvSpPr>
      <cdr:spPr bwMode="auto">
        <a:xfrm xmlns:a="http://schemas.openxmlformats.org/drawingml/2006/main">
          <a:off x="4909356"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RE5</a:t>
          </a:r>
          <a:endParaRPr lang="en-GB"/>
        </a:p>
      </cdr:txBody>
    </cdr:sp>
  </cdr:relSizeAnchor>
  <cdr:relSizeAnchor xmlns:cdr="http://schemas.openxmlformats.org/drawingml/2006/chartDrawing">
    <cdr:from>
      <cdr:x>0.62928</cdr:x>
      <cdr:y>0.16243</cdr:y>
    </cdr:from>
    <cdr:to>
      <cdr:x>0.66799</cdr:x>
      <cdr:y>0.20158</cdr:y>
    </cdr:to>
    <cdr:sp macro="" textlink="">
      <cdr:nvSpPr>
        <cdr:cNvPr id="4102" name="Text Box 6"/>
        <cdr:cNvSpPr txBox="1">
          <a:spLocks xmlns:a="http://schemas.openxmlformats.org/drawingml/2006/main" noChangeArrowheads="1"/>
        </cdr:cNvSpPr>
      </cdr:nvSpPr>
      <cdr:spPr bwMode="auto">
        <a:xfrm xmlns:a="http://schemas.openxmlformats.org/drawingml/2006/main">
          <a:off x="5316582"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RE4</a:t>
          </a:r>
          <a:endParaRPr lang="en-GB"/>
        </a:p>
      </cdr:txBody>
    </cdr:sp>
  </cdr:relSizeAnchor>
  <cdr:relSizeAnchor xmlns:cdr="http://schemas.openxmlformats.org/drawingml/2006/chartDrawing">
    <cdr:from>
      <cdr:x>0.39767</cdr:x>
      <cdr:y>0.16243</cdr:y>
    </cdr:from>
    <cdr:to>
      <cdr:x>0.43638</cdr:x>
      <cdr:y>0.20158</cdr:y>
    </cdr:to>
    <cdr:sp macro="" textlink="">
      <cdr:nvSpPr>
        <cdr:cNvPr id="4103" name="Text Box 7"/>
        <cdr:cNvSpPr txBox="1">
          <a:spLocks xmlns:a="http://schemas.openxmlformats.org/drawingml/2006/main" noChangeArrowheads="1"/>
        </cdr:cNvSpPr>
      </cdr:nvSpPr>
      <cdr:spPr bwMode="auto">
        <a:xfrm xmlns:a="http://schemas.openxmlformats.org/drawingml/2006/main">
          <a:off x="3359785"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RE7</a:t>
          </a:r>
          <a:endParaRPr lang="en-GB"/>
        </a:p>
      </cdr:txBody>
    </cdr:sp>
  </cdr:relSizeAnchor>
  <cdr:relSizeAnchor xmlns:cdr="http://schemas.openxmlformats.org/drawingml/2006/chartDrawing">
    <cdr:from>
      <cdr:x>0.70689</cdr:x>
      <cdr:y>0.16243</cdr:y>
    </cdr:from>
    <cdr:to>
      <cdr:x>0.7456</cdr:x>
      <cdr:y>0.20158</cdr:y>
    </cdr:to>
    <cdr:sp macro="" textlink="">
      <cdr:nvSpPr>
        <cdr:cNvPr id="4104" name="Text Box 8"/>
        <cdr:cNvSpPr txBox="1">
          <a:spLocks xmlns:a="http://schemas.openxmlformats.org/drawingml/2006/main" noChangeArrowheads="1"/>
        </cdr:cNvSpPr>
      </cdr:nvSpPr>
      <cdr:spPr bwMode="auto">
        <a:xfrm xmlns:a="http://schemas.openxmlformats.org/drawingml/2006/main">
          <a:off x="5972284"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RE3</a:t>
          </a:r>
          <a:endParaRPr lang="en-GB"/>
        </a:p>
      </cdr:txBody>
    </cdr:sp>
  </cdr:relSizeAnchor>
  <cdr:relSizeAnchor xmlns:cdr="http://schemas.openxmlformats.org/drawingml/2006/chartDrawing">
    <cdr:from>
      <cdr:x>0.82134</cdr:x>
      <cdr:y>0.16243</cdr:y>
    </cdr:from>
    <cdr:to>
      <cdr:x>0.86005</cdr:x>
      <cdr:y>0.20158</cdr:y>
    </cdr:to>
    <cdr:sp macro="" textlink="">
      <cdr:nvSpPr>
        <cdr:cNvPr id="4105" name="Text Box 9"/>
        <cdr:cNvSpPr txBox="1">
          <a:spLocks xmlns:a="http://schemas.openxmlformats.org/drawingml/2006/main" noChangeArrowheads="1"/>
        </cdr:cNvSpPr>
      </cdr:nvSpPr>
      <cdr:spPr bwMode="auto">
        <a:xfrm xmlns:a="http://schemas.openxmlformats.org/drawingml/2006/main">
          <a:off x="6939235"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RE2</a:t>
          </a:r>
          <a:endParaRPr lang="en-GB"/>
        </a:p>
      </cdr:txBody>
    </cdr:sp>
  </cdr:relSizeAnchor>
  <cdr:relSizeAnchor xmlns:cdr="http://schemas.openxmlformats.org/drawingml/2006/chartDrawing">
    <cdr:from>
      <cdr:x>0.89896</cdr:x>
      <cdr:y>0.16243</cdr:y>
    </cdr:from>
    <cdr:to>
      <cdr:x>0.93767</cdr:x>
      <cdr:y>0.20158</cdr:y>
    </cdr:to>
    <cdr:sp macro="" textlink="">
      <cdr:nvSpPr>
        <cdr:cNvPr id="4106" name="Text Box 10"/>
        <cdr:cNvSpPr txBox="1">
          <a:spLocks xmlns:a="http://schemas.openxmlformats.org/drawingml/2006/main" noChangeArrowheads="1"/>
        </cdr:cNvSpPr>
      </cdr:nvSpPr>
      <cdr:spPr bwMode="auto">
        <a:xfrm xmlns:a="http://schemas.openxmlformats.org/drawingml/2006/main">
          <a:off x="7595021" y="875169"/>
          <a:ext cx="327077" cy="21095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p xmlns:a="http://schemas.openxmlformats.org/drawingml/2006/main">
          <a:pPr algn="l" rtl="0">
            <a:defRPr sz="1000"/>
          </a:pPr>
          <a:r>
            <a:rPr lang="en-GB" sz="1200" b="0" i="0" u="none" strike="noStrike" baseline="0">
              <a:solidFill>
                <a:srgbClr val="FF0000"/>
              </a:solidFill>
              <a:latin typeface="Arial"/>
              <a:cs typeface="Arial"/>
            </a:rPr>
            <a:t>RE1</a:t>
          </a:r>
          <a:endParaRPr lang="en-GB"/>
        </a:p>
      </cdr:txBody>
    </cdr:sp>
  </cdr:relSizeAnchor>
  <cdr:relSizeAnchor xmlns:cdr="http://schemas.openxmlformats.org/drawingml/2006/chartDrawing">
    <cdr:from>
      <cdr:x>0.53664</cdr:x>
      <cdr:y>0.32293</cdr:y>
    </cdr:from>
    <cdr:to>
      <cdr:x>0.53926</cdr:x>
      <cdr:y>0.52092</cdr:y>
    </cdr:to>
    <cdr:sp macro="" textlink="">
      <cdr:nvSpPr>
        <cdr:cNvPr id="4107" name="Line 11"/>
        <cdr:cNvSpPr>
          <a:spLocks xmlns:a="http://schemas.openxmlformats.org/drawingml/2006/main" noChangeShapeType="1"/>
        </cdr:cNvSpPr>
      </cdr:nvSpPr>
      <cdr:spPr bwMode="auto">
        <a:xfrm xmlns:a="http://schemas.openxmlformats.org/drawingml/2006/main" flipV="1">
          <a:off x="4533899" y="1739912"/>
          <a:ext cx="22163" cy="1066787"/>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000000" mc:Ignorable="a14" a14:legacySpreadsheetColorIndex="64"/>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GB"/>
        </a:p>
      </cdr:txBody>
    </cdr:sp>
  </cdr:relSizeAnchor>
  <cdr:relSizeAnchor xmlns:cdr="http://schemas.openxmlformats.org/drawingml/2006/chartDrawing">
    <cdr:from>
      <cdr:x>0.48427</cdr:x>
      <cdr:y>0.53501</cdr:y>
    </cdr:from>
    <cdr:to>
      <cdr:x>0.5413</cdr:x>
      <cdr:y>0.58928</cdr:y>
    </cdr:to>
    <cdr:sp macro="" textlink="">
      <cdr:nvSpPr>
        <cdr:cNvPr id="4108" name="Text Box 12"/>
        <cdr:cNvSpPr txBox="1">
          <a:spLocks xmlns:a="http://schemas.openxmlformats.org/drawingml/2006/main" noChangeArrowheads="1"/>
        </cdr:cNvSpPr>
      </cdr:nvSpPr>
      <cdr:spPr bwMode="auto">
        <a:xfrm xmlns:a="http://schemas.openxmlformats.org/drawingml/2006/main">
          <a:off x="4091476" y="2882640"/>
          <a:ext cx="481799" cy="29238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lnSpc>
              <a:spcPts val="1000"/>
            </a:lnSpc>
            <a:defRPr sz="1000"/>
          </a:pPr>
          <a:r>
            <a:rPr lang="en-GB" sz="1000" b="0" i="0" u="none" strike="noStrike" baseline="0">
              <a:solidFill>
                <a:srgbClr val="000000"/>
              </a:solidFill>
              <a:latin typeface="Arial"/>
              <a:cs typeface="Arial"/>
            </a:rPr>
            <a:t>Bonawe</a:t>
          </a:r>
        </a:p>
        <a:p xmlns:a="http://schemas.openxmlformats.org/drawingml/2006/main">
          <a:pPr algn="l" rtl="0">
            <a:lnSpc>
              <a:spcPts val="1100"/>
            </a:lnSpc>
            <a:defRPr sz="1000"/>
          </a:pPr>
          <a:r>
            <a:rPr lang="en-GB" sz="1000" b="0" i="0" u="none" strike="noStrike" baseline="0">
              <a:solidFill>
                <a:srgbClr val="000000"/>
              </a:solidFill>
              <a:latin typeface="Arial"/>
              <a:cs typeface="Arial"/>
            </a:rPr>
            <a:t>Sill</a:t>
          </a:r>
          <a:endParaRPr lang="en-GB"/>
        </a:p>
      </cdr:txBody>
    </cdr:sp>
  </cdr:relSizeAnchor>
  <cdr:relSizeAnchor xmlns:cdr="http://schemas.openxmlformats.org/drawingml/2006/chartDrawing">
    <cdr:from>
      <cdr:x>0.25034</cdr:x>
      <cdr:y>0.12782</cdr:y>
    </cdr:from>
    <cdr:to>
      <cdr:x>0.30145</cdr:x>
      <cdr:y>0.18209</cdr:y>
    </cdr:to>
    <cdr:sp macro="" textlink="">
      <cdr:nvSpPr>
        <cdr:cNvPr id="4109" name="Text Box 13"/>
        <cdr:cNvSpPr txBox="1">
          <a:spLocks xmlns:a="http://schemas.openxmlformats.org/drawingml/2006/main" noChangeArrowheads="1"/>
        </cdr:cNvSpPr>
      </cdr:nvSpPr>
      <cdr:spPr bwMode="auto">
        <a:xfrm xmlns:a="http://schemas.openxmlformats.org/drawingml/2006/main">
          <a:off x="2115041" y="688691"/>
          <a:ext cx="431785" cy="29238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lnSpc>
              <a:spcPts val="1000"/>
            </a:lnSpc>
            <a:defRPr sz="1000"/>
          </a:pPr>
          <a:r>
            <a:rPr lang="en-GB" sz="1000" b="0" i="0" u="none" strike="noStrike" baseline="0">
              <a:solidFill>
                <a:srgbClr val="000000"/>
              </a:solidFill>
              <a:latin typeface="Arial"/>
              <a:cs typeface="Arial"/>
            </a:rPr>
            <a:t>Falls of</a:t>
          </a:r>
        </a:p>
        <a:p xmlns:a="http://schemas.openxmlformats.org/drawingml/2006/main">
          <a:pPr algn="l" rtl="0">
            <a:lnSpc>
              <a:spcPts val="1100"/>
            </a:lnSpc>
            <a:defRPr sz="1000"/>
          </a:pPr>
          <a:r>
            <a:rPr lang="en-GB" sz="1000" b="0" i="0" u="none" strike="noStrike" baseline="0">
              <a:solidFill>
                <a:srgbClr val="000000"/>
              </a:solidFill>
              <a:latin typeface="Arial"/>
              <a:cs typeface="Arial"/>
            </a:rPr>
            <a:t>Lora</a:t>
          </a:r>
          <a:endParaRPr lang="en-GB"/>
        </a:p>
      </cdr:txBody>
    </cdr:sp>
  </cdr:relSizeAnchor>
  <cdr:relSizeAnchor xmlns:cdr="http://schemas.openxmlformats.org/drawingml/2006/chartDrawing">
    <cdr:from>
      <cdr:x>0.29434</cdr:x>
      <cdr:y>0.17422</cdr:y>
    </cdr:from>
    <cdr:to>
      <cdr:x>0.29607</cdr:x>
      <cdr:y>0.23633</cdr:y>
    </cdr:to>
    <cdr:sp macro="" textlink="">
      <cdr:nvSpPr>
        <cdr:cNvPr id="4110" name="Line 14"/>
        <cdr:cNvSpPr>
          <a:spLocks xmlns:a="http://schemas.openxmlformats.org/drawingml/2006/main" noChangeShapeType="1"/>
        </cdr:cNvSpPr>
      </cdr:nvSpPr>
      <cdr:spPr bwMode="auto">
        <a:xfrm xmlns:a="http://schemas.openxmlformats.org/drawingml/2006/main">
          <a:off x="2492781" y="925809"/>
          <a:ext cx="14636" cy="328941"/>
        </a:xfrm>
        <a:prstGeom xmlns:a="http://schemas.openxmlformats.org/drawingml/2006/main" prst="line">
          <a:avLst/>
        </a:prstGeom>
        <a:noFill xmlns:a="http://schemas.openxmlformats.org/drawingml/2006/main"/>
        <a:ln xmlns:a="http://schemas.openxmlformats.org/drawingml/2006/main" w="9525">
          <a:solidFill>
            <a:srgbClr xmlns:mc="http://schemas.openxmlformats.org/markup-compatibility/2006" xmlns:a14="http://schemas.microsoft.com/office/drawing/2010/main" val="000000" mc:Ignorable="a14" a14:legacySpreadsheetColorIndex="64"/>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en-GB"/>
        </a:p>
      </cdr:txBody>
    </cdr:sp>
  </cdr:relSizeAnchor>
  <cdr:relSizeAnchor xmlns:cdr="http://schemas.openxmlformats.org/drawingml/2006/chartDrawing">
    <cdr:from>
      <cdr:x>0.41324</cdr:x>
      <cdr:y>0.28911</cdr:y>
    </cdr:from>
    <cdr:to>
      <cdr:x>0.49894</cdr:x>
      <cdr:y>0.32244</cdr:y>
    </cdr:to>
    <cdr:sp macro="" textlink="">
      <cdr:nvSpPr>
        <cdr:cNvPr id="4111" name="Text Box 15"/>
        <cdr:cNvSpPr txBox="1">
          <a:spLocks xmlns:a="http://schemas.openxmlformats.org/drawingml/2006/main" noChangeArrowheads="1"/>
        </cdr:cNvSpPr>
      </cdr:nvSpPr>
      <cdr:spPr bwMode="auto">
        <a:xfrm xmlns:a="http://schemas.openxmlformats.org/drawingml/2006/main">
          <a:off x="3491330" y="1557717"/>
          <a:ext cx="724044" cy="17960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en-GB" sz="1000" b="0" i="0" u="none" strike="noStrike" baseline="0">
              <a:solidFill>
                <a:srgbClr val="000000"/>
              </a:solidFill>
              <a:latin typeface="Arial"/>
              <a:cs typeface="Arial"/>
            </a:rPr>
            <a:t>Lower Basin</a:t>
          </a:r>
          <a:endParaRPr lang="en-GB"/>
        </a:p>
      </cdr:txBody>
    </cdr:sp>
  </cdr:relSizeAnchor>
  <cdr:relSizeAnchor xmlns:cdr="http://schemas.openxmlformats.org/drawingml/2006/chartDrawing">
    <cdr:from>
      <cdr:x>0.58108</cdr:x>
      <cdr:y>0.28911</cdr:y>
    </cdr:from>
    <cdr:to>
      <cdr:x>0.66678</cdr:x>
      <cdr:y>0.32244</cdr:y>
    </cdr:to>
    <cdr:sp macro="" textlink="">
      <cdr:nvSpPr>
        <cdr:cNvPr id="4112" name="Text Box 16"/>
        <cdr:cNvSpPr txBox="1">
          <a:spLocks xmlns:a="http://schemas.openxmlformats.org/drawingml/2006/main" noChangeArrowheads="1"/>
        </cdr:cNvSpPr>
      </cdr:nvSpPr>
      <cdr:spPr bwMode="auto">
        <a:xfrm xmlns:a="http://schemas.openxmlformats.org/drawingml/2006/main">
          <a:off x="4909356" y="1557717"/>
          <a:ext cx="724044" cy="17960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18288" tIns="22860" rIns="0" bIns="0" anchor="t" upright="1">
          <a:spAutoFit/>
        </a:bodyPr>
        <a:lstStyle xmlns:a="http://schemas.openxmlformats.org/drawingml/2006/main"/>
        <a:p xmlns:a="http://schemas.openxmlformats.org/drawingml/2006/main">
          <a:pPr algn="l" rtl="0">
            <a:defRPr sz="1000"/>
          </a:pPr>
          <a:r>
            <a:rPr lang="en-GB" sz="1000" b="0" i="0" u="none" strike="noStrike" baseline="0">
              <a:solidFill>
                <a:srgbClr val="000000"/>
              </a:solidFill>
              <a:latin typeface="Arial"/>
              <a:cs typeface="Arial"/>
            </a:rPr>
            <a:t>Upper Basin</a:t>
          </a:r>
          <a:endParaRPr lang="en-GB"/>
        </a:p>
      </cdr:txBody>
    </cdr:sp>
  </cdr:relSizeAnchor>
  <cdr:relSizeAnchor xmlns:cdr="http://schemas.openxmlformats.org/drawingml/2006/chartDrawing">
    <cdr:from>
      <cdr:x>0.29613</cdr:x>
      <cdr:y>0.15321</cdr:y>
    </cdr:from>
    <cdr:to>
      <cdr:x>0.40436</cdr:x>
      <cdr:y>0.31114</cdr:y>
    </cdr:to>
    <cdr:sp macro="" textlink="">
      <cdr:nvSpPr>
        <cdr:cNvPr id="2" name="TextBox 1"/>
        <cdr:cNvSpPr txBox="1"/>
      </cdr:nvSpPr>
      <cdr:spPr>
        <a:xfrm xmlns:a="http://schemas.openxmlformats.org/drawingml/2006/main">
          <a:off x="2501900" y="825500"/>
          <a:ext cx="914400" cy="8509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200" dirty="0">
              <a:solidFill>
                <a:srgbClr val="FF0000"/>
              </a:solidFill>
              <a:latin typeface="Arial" panose="020B0604020202020204" pitchFamily="34" charset="0"/>
              <a:cs typeface="Arial" panose="020B0604020202020204" pitchFamily="34" charset="0"/>
            </a:rPr>
            <a:t>RE9</a:t>
          </a:r>
        </a:p>
      </cdr:txBody>
    </cdr:sp>
  </cdr:relSizeAnchor>
  <cdr:relSizeAnchor xmlns:cdr="http://schemas.openxmlformats.org/drawingml/2006/chartDrawing">
    <cdr:from>
      <cdr:x>0.51966</cdr:x>
      <cdr:y>0.16304</cdr:y>
    </cdr:from>
    <cdr:to>
      <cdr:x>0.56828</cdr:x>
      <cdr:y>0.2016</cdr:y>
    </cdr:to>
    <cdr:sp macro="" textlink="">
      <cdr:nvSpPr>
        <cdr:cNvPr id="19" name="Text Box 4">
          <a:extLst xmlns:a="http://schemas.openxmlformats.org/drawingml/2006/main">
            <a:ext uri="{FF2B5EF4-FFF2-40B4-BE49-F238E27FC236}">
              <a16:creationId xmlns:a16="http://schemas.microsoft.com/office/drawing/2014/main" id="{C49EA673-79D2-4AE6-9773-FD8AE8679856}"/>
            </a:ext>
          </a:extLst>
        </cdr:cNvPr>
        <cdr:cNvSpPr txBox="1">
          <a:spLocks xmlns:a="http://schemas.openxmlformats.org/drawingml/2006/main" noChangeArrowheads="1"/>
        </cdr:cNvSpPr>
      </cdr:nvSpPr>
      <cdr:spPr bwMode="auto">
        <a:xfrm xmlns:a="http://schemas.openxmlformats.org/drawingml/2006/main">
          <a:off x="4390431" y="878467"/>
          <a:ext cx="410818" cy="20774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wrap="none" lIns="27432" tIns="22860" rIns="0" bIns="0" anchor="t" upright="1">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rtl="0">
            <a:defRPr sz="1000"/>
          </a:pPr>
          <a:r>
            <a:rPr lang="en-GB" sz="1200" b="0" i="0" u="none" strike="noStrike" baseline="0" dirty="0">
              <a:solidFill>
                <a:srgbClr val="FF0000"/>
              </a:solidFill>
              <a:latin typeface="Arial"/>
              <a:cs typeface="Arial"/>
            </a:rPr>
            <a:t>RE10</a:t>
          </a:r>
          <a:endParaRPr lang="en-GB"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hdr" sz="quarter"/>
          </p:nvPr>
        </p:nvSpPr>
        <p:spPr bwMode="auto">
          <a:xfrm>
            <a:off x="1"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cs typeface="+mn-cs"/>
              </a:defRPr>
            </a:lvl1pPr>
          </a:lstStyle>
          <a:p>
            <a:pPr>
              <a:defRPr/>
            </a:pPr>
            <a:endParaRPr lang="en-GB"/>
          </a:p>
        </p:txBody>
      </p:sp>
      <p:sp>
        <p:nvSpPr>
          <p:cNvPr id="357379" name="Rectangle 3"/>
          <p:cNvSpPr>
            <a:spLocks noGrp="1" noChangeArrowheads="1"/>
          </p:cNvSpPr>
          <p:nvPr>
            <p:ph type="dt" sz="quarter" idx="1"/>
          </p:nvPr>
        </p:nvSpPr>
        <p:spPr bwMode="auto">
          <a:xfrm>
            <a:off x="3854928"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cs typeface="+mn-cs"/>
              </a:defRPr>
            </a:lvl1pPr>
          </a:lstStyle>
          <a:p>
            <a:pPr>
              <a:defRPr/>
            </a:pPr>
            <a:endParaRPr lang="en-GB"/>
          </a:p>
        </p:txBody>
      </p:sp>
      <p:sp>
        <p:nvSpPr>
          <p:cNvPr id="357380" name="Rectangle 4"/>
          <p:cNvSpPr>
            <a:spLocks noGrp="1" noChangeArrowheads="1"/>
          </p:cNvSpPr>
          <p:nvPr>
            <p:ph type="ftr" sz="quarter" idx="2"/>
          </p:nvPr>
        </p:nvSpPr>
        <p:spPr bwMode="auto">
          <a:xfrm>
            <a:off x="1" y="9445546"/>
            <a:ext cx="2949099" cy="4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cs typeface="+mn-cs"/>
              </a:defRPr>
            </a:lvl1pPr>
          </a:lstStyle>
          <a:p>
            <a:pPr>
              <a:defRPr/>
            </a:pPr>
            <a:endParaRPr lang="en-GB"/>
          </a:p>
        </p:txBody>
      </p:sp>
      <p:sp>
        <p:nvSpPr>
          <p:cNvPr id="357381" name="Rectangle 5"/>
          <p:cNvSpPr>
            <a:spLocks noGrp="1" noChangeArrowheads="1"/>
          </p:cNvSpPr>
          <p:nvPr>
            <p:ph type="sldNum" sz="quarter" idx="3"/>
          </p:nvPr>
        </p:nvSpPr>
        <p:spPr bwMode="auto">
          <a:xfrm>
            <a:off x="3854928" y="9445546"/>
            <a:ext cx="2949099" cy="4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cs typeface="+mn-cs"/>
              </a:defRPr>
            </a:lvl1pPr>
          </a:lstStyle>
          <a:p>
            <a:pPr>
              <a:defRPr/>
            </a:pPr>
            <a:fld id="{025B78F5-1AE7-46F0-BE98-995B419553F4}" type="slidenum">
              <a:rPr lang="en-GB"/>
              <a:pPr>
                <a:defRPr/>
              </a:pPr>
              <a:t>‹#›</a:t>
            </a:fld>
            <a:endParaRPr lang="en-GB"/>
          </a:p>
        </p:txBody>
      </p:sp>
    </p:spTree>
    <p:extLst>
      <p:ext uri="{BB962C8B-B14F-4D97-AF65-F5344CB8AC3E}">
        <p14:creationId xmlns:p14="http://schemas.microsoft.com/office/powerpoint/2010/main" val="2998379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099" cy="496967"/>
          </a:xfrm>
          <a:prstGeom prst="rect">
            <a:avLst/>
          </a:prstGeom>
        </p:spPr>
        <p:txBody>
          <a:bodyPr vert="horz" lIns="91440" tIns="45720" rIns="91440" bIns="45720" rtlCol="0"/>
          <a:lstStyle>
            <a:lvl1pPr algn="l">
              <a:defRPr sz="1200">
                <a:cs typeface="+mn-cs"/>
              </a:defRPr>
            </a:lvl1pPr>
          </a:lstStyle>
          <a:p>
            <a:pPr>
              <a:defRPr/>
            </a:pPr>
            <a:endParaRPr lang="en-GB"/>
          </a:p>
        </p:txBody>
      </p:sp>
      <p:sp>
        <p:nvSpPr>
          <p:cNvPr id="3" name="Date Placeholder 2"/>
          <p:cNvSpPr>
            <a:spLocks noGrp="1"/>
          </p:cNvSpPr>
          <p:nvPr>
            <p:ph type="dt" idx="1"/>
          </p:nvPr>
        </p:nvSpPr>
        <p:spPr>
          <a:xfrm>
            <a:off x="3854928" y="0"/>
            <a:ext cx="2949099" cy="496967"/>
          </a:xfrm>
          <a:prstGeom prst="rect">
            <a:avLst/>
          </a:prstGeom>
        </p:spPr>
        <p:txBody>
          <a:bodyPr vert="horz" lIns="91440" tIns="45720" rIns="91440" bIns="45720" rtlCol="0"/>
          <a:lstStyle>
            <a:lvl1pPr algn="r">
              <a:defRPr sz="1200">
                <a:cs typeface="+mn-cs"/>
              </a:defRPr>
            </a:lvl1pPr>
          </a:lstStyle>
          <a:p>
            <a:pPr>
              <a:defRPr/>
            </a:pPr>
            <a:fld id="{B3AD6004-74B2-4863-86D7-76820107B604}" type="datetimeFigureOut">
              <a:rPr lang="en-GB"/>
              <a:pPr>
                <a:defRPr/>
              </a:pPr>
              <a:t>04/12/2019</a:t>
            </a:fld>
            <a:endParaRPr lang="en-GB"/>
          </a:p>
        </p:txBody>
      </p:sp>
      <p:sp>
        <p:nvSpPr>
          <p:cNvPr id="4" name="Slide Image Placeholder 3"/>
          <p:cNvSpPr>
            <a:spLocks noGrp="1" noRot="1" noChangeAspect="1"/>
          </p:cNvSpPr>
          <p:nvPr>
            <p:ph type="sldImg" idx="2"/>
          </p:nvPr>
        </p:nvSpPr>
        <p:spPr>
          <a:xfrm>
            <a:off x="919163" y="746125"/>
            <a:ext cx="4967287" cy="37274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0562" y="4723567"/>
            <a:ext cx="5444490" cy="4474289"/>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9445546"/>
            <a:ext cx="2949099" cy="496966"/>
          </a:xfrm>
          <a:prstGeom prst="rect">
            <a:avLst/>
          </a:prstGeom>
        </p:spPr>
        <p:txBody>
          <a:bodyPr vert="horz" lIns="91440" tIns="45720" rIns="91440" bIns="45720" rtlCol="0" anchor="b"/>
          <a:lstStyle>
            <a:lvl1pPr algn="l">
              <a:defRPr sz="1200">
                <a:cs typeface="+mn-cs"/>
              </a:defRPr>
            </a:lvl1pPr>
          </a:lstStyle>
          <a:p>
            <a:pPr>
              <a:defRPr/>
            </a:pPr>
            <a:endParaRPr lang="en-GB"/>
          </a:p>
        </p:txBody>
      </p:sp>
      <p:sp>
        <p:nvSpPr>
          <p:cNvPr id="7" name="Slide Number Placeholder 6"/>
          <p:cNvSpPr>
            <a:spLocks noGrp="1"/>
          </p:cNvSpPr>
          <p:nvPr>
            <p:ph type="sldNum" sz="quarter" idx="5"/>
          </p:nvPr>
        </p:nvSpPr>
        <p:spPr>
          <a:xfrm>
            <a:off x="3854928" y="9445546"/>
            <a:ext cx="2949099" cy="496966"/>
          </a:xfrm>
          <a:prstGeom prst="rect">
            <a:avLst/>
          </a:prstGeom>
        </p:spPr>
        <p:txBody>
          <a:bodyPr vert="horz" lIns="91440" tIns="45720" rIns="91440" bIns="45720" rtlCol="0" anchor="b"/>
          <a:lstStyle>
            <a:lvl1pPr algn="r">
              <a:defRPr sz="1200">
                <a:cs typeface="+mn-cs"/>
              </a:defRPr>
            </a:lvl1pPr>
          </a:lstStyle>
          <a:p>
            <a:pPr>
              <a:defRPr/>
            </a:pPr>
            <a:fld id="{923FD9D2-6E26-43A7-A1CF-7480F5D21A65}" type="slidenum">
              <a:rPr lang="en-GB"/>
              <a:pPr>
                <a:defRPr/>
              </a:pPr>
              <a:t>‹#›</a:t>
            </a:fld>
            <a:endParaRPr lang="en-GB"/>
          </a:p>
        </p:txBody>
      </p:sp>
    </p:spTree>
    <p:extLst>
      <p:ext uri="{BB962C8B-B14F-4D97-AF65-F5344CB8AC3E}">
        <p14:creationId xmlns:p14="http://schemas.microsoft.com/office/powerpoint/2010/main" val="809965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80517D76-0975-4057-9757-82C6B76768B6}" type="datetimeFigureOut">
              <a:rPr lang="en-US"/>
              <a:pPr>
                <a:defRPr/>
              </a:pPr>
              <a:t>12/4/2019</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C589CABC-4ED7-44F2-97A3-A79D938084D9}" type="slidenum">
              <a:rPr lang="en-US"/>
              <a:pPr>
                <a:defRPr/>
              </a:pPr>
              <a:t>‹#›</a:t>
            </a:fld>
            <a:endParaRPr lang="en-US"/>
          </a:p>
        </p:txBody>
      </p:sp>
    </p:spTree>
    <p:extLst>
      <p:ext uri="{BB962C8B-B14F-4D97-AF65-F5344CB8AC3E}">
        <p14:creationId xmlns:p14="http://schemas.microsoft.com/office/powerpoint/2010/main" val="4121418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11D08F9-ADD8-46FA-A377-A4C330E5E095}" type="datetimeFigureOut">
              <a:rPr lang="en-US"/>
              <a:pPr>
                <a:defRPr/>
              </a:pPr>
              <a:t>12/4/2019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AB4B6A9-F036-4B19-B64C-ADC43F82FCC6}" type="slidenum">
              <a:rPr lang="en-US"/>
              <a:pPr>
                <a:defRPr/>
              </a:pPr>
              <a:t>‹#›</a:t>
            </a:fld>
            <a:endParaRPr lang="en-US"/>
          </a:p>
        </p:txBody>
      </p:sp>
    </p:spTree>
    <p:extLst>
      <p:ext uri="{BB962C8B-B14F-4D97-AF65-F5344CB8AC3E}">
        <p14:creationId xmlns:p14="http://schemas.microsoft.com/office/powerpoint/2010/main" val="205180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3"/>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3"/>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1ECA3A9-597B-4AA5-A5AC-CB349057DA38}" type="datetimeFigureOut">
              <a:rPr lang="en-US"/>
              <a:pPr>
                <a:defRPr/>
              </a:pPr>
              <a:t>12/4/2019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ACF03A1-DA01-4DF3-AF2B-38C47989B1BE}" type="slidenum">
              <a:rPr lang="en-US"/>
              <a:pPr>
                <a:defRPr/>
              </a:pPr>
              <a:t>‹#›</a:t>
            </a:fld>
            <a:endParaRPr lang="en-US"/>
          </a:p>
        </p:txBody>
      </p:sp>
    </p:spTree>
    <p:extLst>
      <p:ext uri="{BB962C8B-B14F-4D97-AF65-F5344CB8AC3E}">
        <p14:creationId xmlns:p14="http://schemas.microsoft.com/office/powerpoint/2010/main" val="316592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E3B1062-ECEE-42E0-B30B-50EFF36254FA}" type="datetimeFigureOut">
              <a:rPr lang="en-US"/>
              <a:pPr>
                <a:defRPr/>
              </a:pPr>
              <a:t>12/4/2019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DB0C644-007D-49CD-94C3-E2B05DF63F8C}" type="slidenum">
              <a:rPr lang="en-US"/>
              <a:pPr>
                <a:defRPr/>
              </a:pPr>
              <a:t>‹#›</a:t>
            </a:fld>
            <a:endParaRPr lang="en-US"/>
          </a:p>
        </p:txBody>
      </p:sp>
    </p:spTree>
    <p:extLst>
      <p:ext uri="{BB962C8B-B14F-4D97-AF65-F5344CB8AC3E}">
        <p14:creationId xmlns:p14="http://schemas.microsoft.com/office/powerpoint/2010/main" val="31974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84436E-A690-4BEB-8429-087CF1BF486E}" type="datetimeFigureOut">
              <a:rPr lang="en-US"/>
              <a:pPr>
                <a:defRPr/>
              </a:pPr>
              <a:t>12/4/2019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2085C7-8DB5-410E-B742-4BA638772F69}" type="slidenum">
              <a:rPr lang="en-US"/>
              <a:pPr>
                <a:defRPr/>
              </a:pPr>
              <a:t>‹#›</a:t>
            </a:fld>
            <a:endParaRPr lang="en-US"/>
          </a:p>
        </p:txBody>
      </p:sp>
    </p:spTree>
    <p:extLst>
      <p:ext uri="{BB962C8B-B14F-4D97-AF65-F5344CB8AC3E}">
        <p14:creationId xmlns:p14="http://schemas.microsoft.com/office/powerpoint/2010/main" val="16955669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DFB18B7-7690-4EE9-902C-EBB058291507}" type="datetimeFigureOut">
              <a:rPr lang="en-US"/>
              <a:pPr>
                <a:defRPr/>
              </a:pPr>
              <a:t>12/4/2019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3DBBD97-5A71-4C35-A9D3-4EB065B126FB}" type="slidenum">
              <a:rPr lang="en-US"/>
              <a:pPr>
                <a:defRPr/>
              </a:pPr>
              <a:t>‹#›</a:t>
            </a:fld>
            <a:endParaRPr lang="en-US"/>
          </a:p>
        </p:txBody>
      </p:sp>
    </p:spTree>
    <p:extLst>
      <p:ext uri="{BB962C8B-B14F-4D97-AF65-F5344CB8AC3E}">
        <p14:creationId xmlns:p14="http://schemas.microsoft.com/office/powerpoint/2010/main" val="194901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7"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2" y="2514601"/>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7" y="2514601"/>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6814183E-EB1E-4392-AC11-56340F8CB08B}" type="datetimeFigureOut">
              <a:rPr lang="en-US"/>
              <a:pPr>
                <a:defRPr/>
              </a:pPr>
              <a:t>12/4/2019</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A6277DA3-45D7-4D1E-A86D-5B284A48A874}" type="slidenum">
              <a:rPr lang="en-US"/>
              <a:pPr>
                <a:defRPr/>
              </a:pPr>
              <a:t>‹#›</a:t>
            </a:fld>
            <a:endParaRPr lang="en-US"/>
          </a:p>
        </p:txBody>
      </p:sp>
    </p:spTree>
    <p:extLst>
      <p:ext uri="{BB962C8B-B14F-4D97-AF65-F5344CB8AC3E}">
        <p14:creationId xmlns:p14="http://schemas.microsoft.com/office/powerpoint/2010/main" val="77751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E6F3C6C7-3ACE-4F4F-89E4-1F31A4C57BF2}" type="datetimeFigureOut">
              <a:rPr lang="en-US"/>
              <a:pPr>
                <a:defRPr/>
              </a:pPr>
              <a:t>12/4/2019</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1ADEB2C3-1CAF-4B15-883B-64EFABB68659}" type="slidenum">
              <a:rPr lang="en-US"/>
              <a:pPr>
                <a:defRPr/>
              </a:pPr>
              <a:t>‹#›</a:t>
            </a:fld>
            <a:endParaRPr lang="en-US"/>
          </a:p>
        </p:txBody>
      </p:sp>
    </p:spTree>
    <p:extLst>
      <p:ext uri="{BB962C8B-B14F-4D97-AF65-F5344CB8AC3E}">
        <p14:creationId xmlns:p14="http://schemas.microsoft.com/office/powerpoint/2010/main" val="189781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CB00524-62DE-4C14-89B1-FC2138940F22}" type="datetimeFigureOut">
              <a:rPr lang="en-US"/>
              <a:pPr>
                <a:defRPr/>
              </a:pPr>
              <a:t>12/4/2019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1A0D84E-6D96-4EB8-8F70-A61BA3A29CE2}" type="slidenum">
              <a:rPr lang="en-US"/>
              <a:pPr>
                <a:defRPr/>
              </a:pPr>
              <a:t>‹#›</a:t>
            </a:fld>
            <a:endParaRPr lang="en-US"/>
          </a:p>
        </p:txBody>
      </p:sp>
    </p:spTree>
    <p:extLst>
      <p:ext uri="{BB962C8B-B14F-4D97-AF65-F5344CB8AC3E}">
        <p14:creationId xmlns:p14="http://schemas.microsoft.com/office/powerpoint/2010/main" val="125602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1" y="1676400"/>
            <a:ext cx="5111751"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D3D1DA5-8CCB-45D6-A355-57987ED44D16}" type="datetimeFigureOut">
              <a:rPr lang="en-US"/>
              <a:pPr>
                <a:defRPr/>
              </a:pPr>
              <a:t>12/4/2019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3A623C4-1535-47C6-B381-9987ACD85421}" type="slidenum">
              <a:rPr lang="en-US"/>
              <a:pPr>
                <a:defRPr/>
              </a:pPr>
              <a:t>‹#›</a:t>
            </a:fld>
            <a:endParaRPr lang="en-US"/>
          </a:p>
        </p:txBody>
      </p:sp>
    </p:spTree>
    <p:extLst>
      <p:ext uri="{BB962C8B-B14F-4D97-AF65-F5344CB8AC3E}">
        <p14:creationId xmlns:p14="http://schemas.microsoft.com/office/powerpoint/2010/main" val="5537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8"/>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8AFDC5B-0953-4249-ADBF-BBC744174D2E}" type="datetimeFigureOut">
              <a:rPr lang="en-US"/>
              <a:pPr>
                <a:defRPr/>
              </a:pPr>
              <a:t>12/4/2019</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42E35983-A45C-4EDE-B538-F89BFCA57154}" type="slidenum">
              <a:rPr lang="en-US"/>
              <a:pPr>
                <a:defRPr/>
              </a:pPr>
              <a:t>‹#›</a:t>
            </a:fld>
            <a:endParaRPr lang="en-US"/>
          </a:p>
        </p:txBody>
      </p:sp>
    </p:spTree>
    <p:extLst>
      <p:ext uri="{BB962C8B-B14F-4D97-AF65-F5344CB8AC3E}">
        <p14:creationId xmlns:p14="http://schemas.microsoft.com/office/powerpoint/2010/main" val="63897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mn-cs"/>
              </a:defRPr>
            </a:lvl1pPr>
          </a:lstStyle>
          <a:p>
            <a:pPr>
              <a:defRPr/>
            </a:pPr>
            <a:fld id="{2A7A192E-C79E-4E3E-B198-92E74CBA3DCE}" type="datetimeFigureOut">
              <a:rPr lang="en-US"/>
              <a:pPr>
                <a:defRPr/>
              </a:pPr>
              <a:t>12/4/2019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cs typeface="+mn-cs"/>
              </a:defRPr>
            </a:lvl1pPr>
          </a:lstStyle>
          <a:p>
            <a:pPr>
              <a:defRPr/>
            </a:pPr>
            <a:fld id="{1C7096D3-8EBC-4509-BAB5-E69111496170}"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cs typeface="+mn-cs"/>
              </a:endParaRPr>
            </a:p>
          </p:txBody>
        </p:sp>
      </p:grpSp>
    </p:spTree>
  </p:cSld>
  <p:clrMap bg1="lt1" tx1="dk1" bg2="lt2" tx2="dk2" accent1="accent1" accent2="accent2" accent3="accent3" accent4="accent4" accent5="accent5" accent6="accent6" hlink="hlink" folHlink="folHlink"/>
  <p:sldLayoutIdLst>
    <p:sldLayoutId id="2147483735" r:id="rId1"/>
    <p:sldLayoutId id="2147483727" r:id="rId2"/>
    <p:sldLayoutId id="2147483736" r:id="rId3"/>
    <p:sldLayoutId id="2147483728" r:id="rId4"/>
    <p:sldLayoutId id="2147483729" r:id="rId5"/>
    <p:sldLayoutId id="2147483730" r:id="rId6"/>
    <p:sldLayoutId id="2147483731" r:id="rId7"/>
    <p:sldLayoutId id="2147483732" r:id="rId8"/>
    <p:sldLayoutId id="2147483737" r:id="rId9"/>
    <p:sldLayoutId id="2147483733" r:id="rId10"/>
    <p:sldLayoutId id="214748373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704850"/>
            <a:ext cx="8229600" cy="449263"/>
          </a:xfrm>
        </p:spPr>
        <p:txBody>
          <a:bodyPr>
            <a:normAutofit fontScale="90000"/>
          </a:bodyPr>
          <a:lstStyle/>
          <a:p>
            <a:pPr algn="ctr" eaLnBrk="1" fontAlgn="auto" hangingPunct="1">
              <a:spcAft>
                <a:spcPts val="0"/>
              </a:spcAft>
              <a:defRPr/>
            </a:pPr>
            <a:r>
              <a:rPr lang="en-US" sz="2800" b="1" dirty="0"/>
              <a:t>Chemical Oceanography Field Course</a:t>
            </a:r>
          </a:p>
        </p:txBody>
      </p:sp>
      <p:sp>
        <p:nvSpPr>
          <p:cNvPr id="2051" name="Rectangle 3"/>
          <p:cNvSpPr>
            <a:spLocks noGrp="1" noChangeArrowheads="1"/>
          </p:cNvSpPr>
          <p:nvPr>
            <p:ph idx="1"/>
          </p:nvPr>
        </p:nvSpPr>
        <p:spPr>
          <a:xfrm>
            <a:off x="457200" y="1339850"/>
            <a:ext cx="8229600" cy="4786313"/>
          </a:xfrm>
        </p:spPr>
        <p:txBody>
          <a:bodyPr>
            <a:normAutofit/>
          </a:bodyPr>
          <a:lstStyle/>
          <a:p>
            <a:pPr marL="0" indent="0" algn="ctr" eaLnBrk="1" fontAlgn="auto" hangingPunct="1">
              <a:spcAft>
                <a:spcPts val="0"/>
              </a:spcAft>
              <a:buClr>
                <a:schemeClr val="accent3"/>
              </a:buClr>
              <a:buFont typeface="Wingdings 2"/>
              <a:buNone/>
              <a:defRPr/>
            </a:pPr>
            <a:r>
              <a:rPr lang="en-GB" sz="2400" b="1" dirty="0">
                <a:solidFill>
                  <a:schemeClr val="tx2"/>
                </a:solidFill>
              </a:rPr>
              <a:t>Determination of the nutrients, dissolved oxygen and chlorophyll A concentrations in Loch Etive</a:t>
            </a:r>
          </a:p>
          <a:p>
            <a:pPr marL="0" indent="0" eaLnBrk="1" fontAlgn="auto" hangingPunct="1">
              <a:spcAft>
                <a:spcPts val="0"/>
              </a:spcAft>
              <a:buClr>
                <a:schemeClr val="accent3"/>
              </a:buClr>
              <a:buFont typeface="Wingdings 2"/>
              <a:buChar char=""/>
              <a:defRPr/>
            </a:pPr>
            <a:endParaRPr lang="en-GB" sz="2400" b="1" dirty="0">
              <a:solidFill>
                <a:srgbClr val="0000FF"/>
              </a:solidFill>
            </a:endParaRPr>
          </a:p>
          <a:p>
            <a:pPr marL="0" indent="0" algn="ctr" eaLnBrk="1" fontAlgn="auto" hangingPunct="1">
              <a:spcAft>
                <a:spcPts val="0"/>
              </a:spcAft>
              <a:buClr>
                <a:schemeClr val="accent3"/>
              </a:buClr>
              <a:buFont typeface="Wingdings 2" pitchFamily="18" charset="2"/>
              <a:buNone/>
              <a:defRPr/>
            </a:pPr>
            <a:r>
              <a:rPr lang="en-GB" sz="2400" b="1" dirty="0">
                <a:solidFill>
                  <a:srgbClr val="0000FF"/>
                </a:solidFill>
              </a:rPr>
              <a:t>Lindsay </a:t>
            </a:r>
            <a:r>
              <a:rPr lang="en-GB" sz="2400" b="1" dirty="0" err="1">
                <a:solidFill>
                  <a:srgbClr val="0000FF"/>
                </a:solidFill>
              </a:rPr>
              <a:t>Vare</a:t>
            </a:r>
            <a:r>
              <a:rPr lang="en-GB" sz="2400" b="1" dirty="0">
                <a:solidFill>
                  <a:srgbClr val="0000FF"/>
                </a:solidFill>
              </a:rPr>
              <a:t>, Tim Brand, Richard Abell and Leah Morrison</a:t>
            </a:r>
          </a:p>
          <a:p>
            <a:pPr marL="0" indent="0" eaLnBrk="1" fontAlgn="auto" hangingPunct="1">
              <a:spcAft>
                <a:spcPts val="0"/>
              </a:spcAft>
              <a:buClr>
                <a:schemeClr val="accent3"/>
              </a:buClr>
              <a:buFont typeface="Wingdings 2"/>
              <a:buNone/>
              <a:defRPr/>
            </a:pPr>
            <a:endParaRPr lang="en-GB" sz="2400" b="1" dirty="0">
              <a:solidFill>
                <a:srgbClr val="0000FF"/>
              </a:solidFill>
            </a:endParaRPr>
          </a:p>
          <a:p>
            <a:pPr marL="393192" lvl="1" indent="0" eaLnBrk="1" fontAlgn="auto" hangingPunct="1">
              <a:spcAft>
                <a:spcPts val="0"/>
              </a:spcAft>
              <a:buFont typeface="Wingdings 2"/>
              <a:buNone/>
              <a:defRPr/>
            </a:pPr>
            <a:endParaRPr lang="en-GB"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5888"/>
            <a:ext cx="8229600" cy="4938712"/>
          </a:xfrm>
        </p:spPr>
        <p:txBody>
          <a:bodyPr>
            <a:normAutofit fontScale="92500" lnSpcReduction="20000"/>
          </a:bodyPr>
          <a:lstStyle/>
          <a:p>
            <a:pPr marL="0" indent="0" algn="ctr" eaLnBrk="1" fontAlgn="auto" hangingPunct="1">
              <a:spcAft>
                <a:spcPts val="0"/>
              </a:spcAft>
              <a:buClr>
                <a:schemeClr val="accent3"/>
              </a:buClr>
              <a:buFont typeface="Wingdings 2"/>
              <a:buNone/>
              <a:defRPr/>
            </a:pPr>
            <a:r>
              <a:rPr lang="en-GB" b="1" dirty="0">
                <a:solidFill>
                  <a:srgbClr val="0000FF"/>
                </a:solidFill>
              </a:rPr>
              <a:t>The Loch Etive sampling stations</a:t>
            </a:r>
          </a:p>
          <a:p>
            <a:pPr marL="0" indent="0" eaLnBrk="1" fontAlgn="auto" hangingPunct="1">
              <a:spcAft>
                <a:spcPts val="0"/>
              </a:spcAft>
              <a:buClr>
                <a:schemeClr val="accent3"/>
              </a:buClr>
              <a:buFont typeface="Wingdings 2"/>
              <a:buNone/>
              <a:defRPr/>
            </a:pPr>
            <a:endParaRPr lang="en-GB" dirty="0"/>
          </a:p>
          <a:p>
            <a:pPr marL="274320" indent="-274320" eaLnBrk="1" fontAlgn="auto" hangingPunct="1">
              <a:spcAft>
                <a:spcPts val="0"/>
              </a:spcAft>
              <a:buClr>
                <a:schemeClr val="accent3"/>
              </a:buClr>
              <a:buFont typeface="Arial" pitchFamily="34" charset="0"/>
              <a:buChar char="•"/>
              <a:defRPr/>
            </a:pPr>
            <a:r>
              <a:rPr lang="en-GB" dirty="0">
                <a:latin typeface="Arial" pitchFamily="34" charset="0"/>
                <a:cs typeface="Arial" pitchFamily="34" charset="0"/>
              </a:rPr>
              <a:t>RE1 to RE5  Restricted (</a:t>
            </a:r>
            <a:r>
              <a:rPr lang="en-GB" dirty="0" err="1">
                <a:latin typeface="Arial" pitchFamily="34" charset="0"/>
                <a:cs typeface="Arial" pitchFamily="34" charset="0"/>
              </a:rPr>
              <a:t>fjordic</a:t>
            </a:r>
            <a:r>
              <a:rPr lang="en-GB" dirty="0">
                <a:latin typeface="Arial" pitchFamily="34" charset="0"/>
                <a:cs typeface="Arial" pitchFamily="34" charset="0"/>
              </a:rPr>
              <a:t>) circulation environment</a:t>
            </a:r>
          </a:p>
          <a:p>
            <a:pPr marL="274320" indent="-274320" eaLnBrk="1" fontAlgn="auto" hangingPunct="1">
              <a:spcAft>
                <a:spcPts val="0"/>
              </a:spcAft>
              <a:buClr>
                <a:schemeClr val="accent3"/>
              </a:buClr>
              <a:buFont typeface="Arial" pitchFamily="34" charset="0"/>
              <a:buChar char="•"/>
              <a:defRPr/>
            </a:pPr>
            <a:endParaRPr lang="en-GB" dirty="0">
              <a:latin typeface="Arial" pitchFamily="34" charset="0"/>
              <a:cs typeface="Arial" pitchFamily="34" charset="0"/>
            </a:endParaRPr>
          </a:p>
          <a:p>
            <a:pPr marL="274320" indent="-274320" eaLnBrk="1" fontAlgn="auto" hangingPunct="1">
              <a:spcAft>
                <a:spcPts val="0"/>
              </a:spcAft>
              <a:buClr>
                <a:schemeClr val="accent3"/>
              </a:buClr>
              <a:buFont typeface="Arial" pitchFamily="34" charset="0"/>
              <a:buChar char="•"/>
              <a:defRPr/>
            </a:pPr>
            <a:r>
              <a:rPr lang="en-GB" dirty="0">
                <a:latin typeface="Arial" pitchFamily="34" charset="0"/>
                <a:cs typeface="Arial" pitchFamily="34" charset="0"/>
              </a:rPr>
              <a:t>RE9	&amp; RE6   Estuarine circulation environment </a:t>
            </a:r>
          </a:p>
          <a:p>
            <a:pPr marL="274320" indent="-274320" eaLnBrk="1" fontAlgn="auto" hangingPunct="1">
              <a:spcAft>
                <a:spcPts val="0"/>
              </a:spcAft>
              <a:buClr>
                <a:schemeClr val="accent3"/>
              </a:buClr>
              <a:buFont typeface="Arial" pitchFamily="34" charset="0"/>
              <a:buChar char="•"/>
              <a:defRPr/>
            </a:pPr>
            <a:endParaRPr lang="en-GB" dirty="0">
              <a:latin typeface="Arial" pitchFamily="34" charset="0"/>
              <a:cs typeface="Arial" pitchFamily="34" charset="0"/>
            </a:endParaRPr>
          </a:p>
          <a:p>
            <a:pPr marL="274320" indent="-274320" eaLnBrk="1" fontAlgn="auto" hangingPunct="1">
              <a:spcAft>
                <a:spcPts val="0"/>
              </a:spcAft>
              <a:buClr>
                <a:schemeClr val="accent3"/>
              </a:buClr>
              <a:buFont typeface="Arial" pitchFamily="34" charset="0"/>
              <a:buChar char="•"/>
              <a:defRPr/>
            </a:pPr>
            <a:r>
              <a:rPr lang="en-GB" dirty="0">
                <a:latin typeface="Arial" pitchFamily="34" charset="0"/>
                <a:cs typeface="Arial" pitchFamily="34" charset="0"/>
              </a:rPr>
              <a:t>RE8 	  Open coastal environment</a:t>
            </a:r>
          </a:p>
          <a:p>
            <a:pPr marL="274320" indent="-274320" eaLnBrk="1" fontAlgn="auto" hangingPunct="1">
              <a:spcAft>
                <a:spcPts val="0"/>
              </a:spcAft>
              <a:buClr>
                <a:schemeClr val="accent3"/>
              </a:buClr>
              <a:buFont typeface="Arial" pitchFamily="34" charset="0"/>
              <a:buChar char="•"/>
              <a:defRPr/>
            </a:pPr>
            <a:endParaRPr lang="en-GB" dirty="0">
              <a:latin typeface="Arial" pitchFamily="34" charset="0"/>
              <a:cs typeface="Arial" pitchFamily="34" charset="0"/>
            </a:endParaRPr>
          </a:p>
          <a:p>
            <a:pPr marL="0" indent="0" eaLnBrk="1" fontAlgn="auto" hangingPunct="1">
              <a:spcAft>
                <a:spcPts val="0"/>
              </a:spcAft>
              <a:buClr>
                <a:schemeClr val="accent3"/>
              </a:buClr>
              <a:buFont typeface="Wingdings 2"/>
              <a:buNone/>
              <a:defRPr/>
            </a:pPr>
            <a:r>
              <a:rPr lang="en-GB" dirty="0">
                <a:latin typeface="Arial" pitchFamily="34" charset="0"/>
                <a:cs typeface="Arial" pitchFamily="34" charset="0"/>
              </a:rPr>
              <a:t>	</a:t>
            </a:r>
            <a:r>
              <a:rPr lang="en-GB" i="1" dirty="0">
                <a:latin typeface="Arial" pitchFamily="34" charset="0"/>
                <a:cs typeface="Arial" pitchFamily="34" charset="0"/>
              </a:rPr>
              <a:t>R</a:t>
            </a:r>
            <a:r>
              <a:rPr lang="en-GB" dirty="0">
                <a:latin typeface="Arial" pitchFamily="34" charset="0"/>
                <a:cs typeface="Arial" pitchFamily="34" charset="0"/>
              </a:rPr>
              <a:t>estricted </a:t>
            </a:r>
            <a:r>
              <a:rPr lang="en-GB" i="1" dirty="0">
                <a:latin typeface="Arial" pitchFamily="34" charset="0"/>
                <a:cs typeface="Arial" pitchFamily="34" charset="0"/>
              </a:rPr>
              <a:t>E</a:t>
            </a:r>
            <a:r>
              <a:rPr lang="en-GB" dirty="0">
                <a:latin typeface="Arial" pitchFamily="34" charset="0"/>
                <a:cs typeface="Arial" pitchFamily="34" charset="0"/>
              </a:rPr>
              <a:t>xchange</a:t>
            </a:r>
          </a:p>
          <a:p>
            <a:pPr marL="274320" indent="-274320" eaLnBrk="1" fontAlgn="auto" hangingPunct="1">
              <a:spcAft>
                <a:spcPts val="0"/>
              </a:spcAft>
              <a:buClr>
                <a:schemeClr val="accent3"/>
              </a:buClr>
              <a:buFont typeface="Arial" pitchFamily="34" charset="0"/>
              <a:buChar char="•"/>
              <a:defRPr/>
            </a:pPr>
            <a:endParaRPr lang="en-GB" dirty="0"/>
          </a:p>
          <a:p>
            <a:pPr marL="0" indent="0" eaLnBrk="1" fontAlgn="auto" hangingPunct="1">
              <a:spcAft>
                <a:spcPts val="0"/>
              </a:spcAft>
              <a:buClr>
                <a:schemeClr val="accent3"/>
              </a:buClr>
              <a:buFont typeface="Wingdings 2"/>
              <a:buNone/>
              <a:defRPr/>
            </a:pPr>
            <a:r>
              <a:rPr lang="en-GB" dirty="0"/>
              <a:t>	These stations were used during an 18 month 	sampling campaign during 1999 and 2000 called 	</a:t>
            </a:r>
            <a:r>
              <a:rPr lang="en-GB" i="1" dirty="0"/>
              <a:t>R</a:t>
            </a:r>
            <a:r>
              <a:rPr lang="en-GB" dirty="0"/>
              <a:t>estricted </a:t>
            </a:r>
            <a:r>
              <a:rPr lang="en-GB" i="1" dirty="0"/>
              <a:t>E</a:t>
            </a:r>
            <a:r>
              <a:rPr lang="en-GB" dirty="0"/>
              <a:t>xchange </a:t>
            </a:r>
            <a:r>
              <a:rPr lang="en-GB" i="1" dirty="0"/>
              <a:t>E</a:t>
            </a:r>
            <a:r>
              <a:rPr lang="en-GB" dirty="0"/>
              <a:t>nvironment </a:t>
            </a:r>
            <a:r>
              <a:rPr lang="en-GB" i="1" dirty="0"/>
              <a:t>S</a:t>
            </a:r>
            <a:r>
              <a:rPr lang="en-GB" dirty="0"/>
              <a:t>ystems (REES) 	Program</a:t>
            </a:r>
          </a:p>
          <a:p>
            <a:pPr marL="274320" indent="-274320" eaLnBrk="1" fontAlgn="auto" hangingPunct="1">
              <a:spcAft>
                <a:spcPts val="0"/>
              </a:spcAft>
              <a:buClr>
                <a:schemeClr val="accent3"/>
              </a:buClr>
              <a:buFont typeface="Wingdings 2"/>
              <a:buChar char=""/>
              <a:defRPr/>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7203"/>
            <a:ext cx="8229600" cy="114300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GB" b="0" dirty="0"/>
              <a:t>Basic water properties-units</a:t>
            </a:r>
          </a:p>
        </p:txBody>
      </p:sp>
      <p:sp>
        <p:nvSpPr>
          <p:cNvPr id="5" name="Content Placeholder 2"/>
          <p:cNvSpPr txBox="1">
            <a:spLocks/>
          </p:cNvSpPr>
          <p:nvPr/>
        </p:nvSpPr>
        <p:spPr>
          <a:xfrm>
            <a:off x="175491" y="1600203"/>
            <a:ext cx="8839200" cy="4525963"/>
          </a:xfrm>
          <a:prstGeom prst="rect">
            <a:avLst/>
          </a:prstGeom>
        </p:spPr>
        <p:txBody>
          <a:bodyPr>
            <a:normAutofit fontScale="85000" lnSpcReduction="20000"/>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b="0" dirty="0"/>
              <a:t>Salinity		       		</a:t>
            </a:r>
            <a:r>
              <a:rPr lang="en-GB" b="0" dirty="0" err="1"/>
              <a:t>psu</a:t>
            </a:r>
            <a:r>
              <a:rPr lang="en-GB" b="0" dirty="0"/>
              <a:t>  practical salinity units</a:t>
            </a:r>
          </a:p>
          <a:p>
            <a:r>
              <a:rPr lang="en-GB" b="0" dirty="0"/>
              <a:t>Temperature	       			˚C     degrees Celsius</a:t>
            </a:r>
          </a:p>
          <a:p>
            <a:r>
              <a:rPr lang="en-GB" b="0" dirty="0"/>
              <a:t>Density, (mass/volume) derived from temperature, salinity and pressure  </a:t>
            </a:r>
          </a:p>
          <a:p>
            <a:pPr marL="0" indent="0">
              <a:buNone/>
            </a:pPr>
            <a:r>
              <a:rPr lang="en-GB" b="0" dirty="0"/>
              <a:t>		‘Sigma’,  </a:t>
            </a:r>
            <a:r>
              <a:rPr lang="en-GB" b="0" dirty="0">
                <a:latin typeface="Symbol" panose="05050102010706020507" pitchFamily="18" charset="2"/>
              </a:rPr>
              <a:t>s</a:t>
            </a:r>
            <a:r>
              <a:rPr lang="en-GB" sz="2400" b="0" dirty="0"/>
              <a:t>,</a:t>
            </a:r>
            <a:r>
              <a:rPr lang="en-GB" b="0" dirty="0">
                <a:latin typeface="Symbol" panose="05050102010706020507" pitchFamily="18" charset="2"/>
              </a:rPr>
              <a:t>  </a:t>
            </a:r>
            <a:r>
              <a:rPr lang="en-GB" sz="2400" b="0" dirty="0"/>
              <a:t>density – 1000kgm</a:t>
            </a:r>
            <a:r>
              <a:rPr lang="en-GB" sz="2400" b="0" baseline="30000" dirty="0"/>
              <a:t>-3</a:t>
            </a:r>
          </a:p>
          <a:p>
            <a:pPr marL="0" indent="0">
              <a:buNone/>
            </a:pPr>
            <a:r>
              <a:rPr lang="en-GB" b="0" dirty="0"/>
              <a:t>		Density  of seawater in Firth of Lorne:</a:t>
            </a:r>
          </a:p>
          <a:p>
            <a:pPr marL="0" indent="0">
              <a:buNone/>
            </a:pPr>
            <a:r>
              <a:rPr lang="en-GB" b="0" dirty="0"/>
              <a:t>		~ 1026kgm</a:t>
            </a:r>
            <a:r>
              <a:rPr lang="en-GB" b="0" baseline="30000" dirty="0"/>
              <a:t>-3</a:t>
            </a:r>
            <a:r>
              <a:rPr lang="en-GB" b="0" dirty="0"/>
              <a:t> ,    	</a:t>
            </a:r>
            <a:r>
              <a:rPr lang="en-GB" b="0" dirty="0">
                <a:latin typeface="Symbol" panose="05050102010706020507" pitchFamily="18" charset="2"/>
              </a:rPr>
              <a:t>s </a:t>
            </a:r>
            <a:r>
              <a:rPr lang="en-GB" b="0" dirty="0"/>
              <a:t>= 26kgm</a:t>
            </a:r>
            <a:r>
              <a:rPr lang="en-GB" b="0" baseline="30000" dirty="0"/>
              <a:t>-3</a:t>
            </a:r>
          </a:p>
          <a:p>
            <a:pPr marL="0" indent="0">
              <a:buNone/>
            </a:pPr>
            <a:r>
              <a:rPr lang="en-GB" b="0" dirty="0"/>
              <a:t>		Density of freshwater </a:t>
            </a:r>
          </a:p>
          <a:p>
            <a:pPr marL="0" indent="0">
              <a:buNone/>
            </a:pPr>
            <a:r>
              <a:rPr lang="en-GB" b="0" dirty="0"/>
              <a:t>		~1000kgm</a:t>
            </a:r>
            <a:r>
              <a:rPr lang="en-GB" b="0" baseline="30000" dirty="0"/>
              <a:t>-3</a:t>
            </a:r>
            <a:r>
              <a:rPr lang="en-GB" b="0" dirty="0"/>
              <a:t> ,    		</a:t>
            </a:r>
            <a:r>
              <a:rPr lang="en-GB" b="0" dirty="0">
                <a:latin typeface="Symbol" panose="05050102010706020507" pitchFamily="18" charset="2"/>
              </a:rPr>
              <a:t>s </a:t>
            </a:r>
            <a:r>
              <a:rPr lang="en-GB" b="0" dirty="0"/>
              <a:t>= 0kgm</a:t>
            </a:r>
            <a:r>
              <a:rPr lang="en-GB" b="0" baseline="30000" dirty="0"/>
              <a:t>-3</a:t>
            </a:r>
            <a:endParaRPr lang="en-GB" b="0" dirty="0"/>
          </a:p>
          <a:p>
            <a:pPr marL="0" indent="0">
              <a:buNone/>
            </a:pPr>
            <a:endParaRPr lang="en-GB" b="0" dirty="0"/>
          </a:p>
          <a:p>
            <a:r>
              <a:rPr lang="en-GB" b="0" dirty="0"/>
              <a:t>Dissolved oxygen  			</a:t>
            </a:r>
            <a:r>
              <a:rPr lang="en-GB" b="0" dirty="0">
                <a:latin typeface="Symbol" panose="05050102010706020507" pitchFamily="18" charset="2"/>
              </a:rPr>
              <a:t>m</a:t>
            </a:r>
            <a:r>
              <a:rPr lang="en-GB" b="0" dirty="0"/>
              <a:t>M   micro molar</a:t>
            </a:r>
          </a:p>
          <a:p>
            <a:r>
              <a:rPr lang="en-GB" b="0" dirty="0"/>
              <a:t>Nutrients	       			</a:t>
            </a:r>
            <a:r>
              <a:rPr lang="en-GB" b="0" dirty="0">
                <a:latin typeface="Symbol" panose="05050102010706020507" pitchFamily="18" charset="2"/>
              </a:rPr>
              <a:t>m</a:t>
            </a:r>
            <a:r>
              <a:rPr lang="en-GB" b="0" dirty="0"/>
              <a:t>M   micro molar</a:t>
            </a:r>
          </a:p>
          <a:p>
            <a:pPr marL="0" indent="0">
              <a:buFont typeface="Wingdings 2" pitchFamily="18" charset="2"/>
              <a:buNone/>
            </a:pPr>
            <a:r>
              <a:rPr lang="en-GB" b="0" dirty="0"/>
              <a:t> </a:t>
            </a:r>
          </a:p>
          <a:p>
            <a:pPr marL="0" indent="0">
              <a:buFont typeface="Wingdings 2" pitchFamily="18" charset="2"/>
              <a:buNone/>
            </a:pPr>
            <a:endParaRPr lang="en-GB" b="0" dirty="0"/>
          </a:p>
        </p:txBody>
      </p:sp>
    </p:spTree>
    <p:extLst>
      <p:ext uri="{BB962C8B-B14F-4D97-AF65-F5344CB8AC3E}">
        <p14:creationId xmlns:p14="http://schemas.microsoft.com/office/powerpoint/2010/main" val="234183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43213"/>
            <a:ext cx="1447800" cy="51276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GB" altLang="en-US" sz="1400" dirty="0"/>
              <a:t>Phytoplankton productivity</a:t>
            </a:r>
            <a:endParaRPr lang="en-US" altLang="en-US" sz="1400" dirty="0"/>
          </a:p>
        </p:txBody>
      </p:sp>
      <p:sp>
        <p:nvSpPr>
          <p:cNvPr id="5" name="Rectangle 4"/>
          <p:cNvSpPr/>
          <p:nvPr/>
        </p:nvSpPr>
        <p:spPr>
          <a:xfrm>
            <a:off x="345378" y="4280677"/>
            <a:ext cx="1476375" cy="51276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GB" altLang="en-US" sz="1400" dirty="0"/>
              <a:t>Remineralization</a:t>
            </a:r>
            <a:endParaRPr lang="en-US" altLang="en-US" sz="1400" dirty="0"/>
          </a:p>
        </p:txBody>
      </p:sp>
      <p:cxnSp>
        <p:nvCxnSpPr>
          <p:cNvPr id="6" name="Straight Arrow Connector 5"/>
          <p:cNvCxnSpPr/>
          <p:nvPr/>
        </p:nvCxnSpPr>
        <p:spPr>
          <a:xfrm>
            <a:off x="437116" y="2092256"/>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655135" y="2120045"/>
            <a:ext cx="0" cy="5603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TextBox 350"/>
          <p:cNvSpPr txBox="1">
            <a:spLocks noChangeArrowheads="1"/>
          </p:cNvSpPr>
          <p:nvPr/>
        </p:nvSpPr>
        <p:spPr bwMode="auto">
          <a:xfrm>
            <a:off x="179072" y="1678696"/>
            <a:ext cx="53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dirty="0"/>
              <a:t>CO</a:t>
            </a:r>
            <a:r>
              <a:rPr lang="en-GB" altLang="en-US" sz="1800" baseline="-25000" dirty="0"/>
              <a:t>2</a:t>
            </a:r>
            <a:endParaRPr lang="en-US" altLang="en-US" sz="1800" baseline="-25000" dirty="0"/>
          </a:p>
        </p:txBody>
      </p:sp>
      <p:sp>
        <p:nvSpPr>
          <p:cNvPr id="9" name="TextBox 351"/>
          <p:cNvSpPr txBox="1">
            <a:spLocks noChangeArrowheads="1"/>
          </p:cNvSpPr>
          <p:nvPr/>
        </p:nvSpPr>
        <p:spPr bwMode="auto">
          <a:xfrm>
            <a:off x="1479690" y="1661714"/>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dirty="0"/>
              <a:t>O</a:t>
            </a:r>
            <a:r>
              <a:rPr lang="en-GB" altLang="en-US" sz="1800" baseline="-25000" dirty="0"/>
              <a:t>2</a:t>
            </a:r>
            <a:endParaRPr lang="en-US" altLang="en-US" sz="1800" baseline="-25000" dirty="0"/>
          </a:p>
        </p:txBody>
      </p:sp>
      <p:sp>
        <p:nvSpPr>
          <p:cNvPr id="12" name="TextBox 354"/>
          <p:cNvSpPr txBox="1">
            <a:spLocks noChangeArrowheads="1"/>
          </p:cNvSpPr>
          <p:nvPr/>
        </p:nvSpPr>
        <p:spPr bwMode="auto">
          <a:xfrm>
            <a:off x="2497894" y="4102600"/>
            <a:ext cx="53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dirty="0"/>
              <a:t>CO</a:t>
            </a:r>
            <a:r>
              <a:rPr lang="en-GB" altLang="en-US" sz="1800" baseline="-25000" dirty="0"/>
              <a:t>2</a:t>
            </a:r>
            <a:endParaRPr lang="en-US" altLang="en-US" sz="1800" baseline="-25000" dirty="0"/>
          </a:p>
        </p:txBody>
      </p:sp>
      <p:sp>
        <p:nvSpPr>
          <p:cNvPr id="13" name="TextBox 355"/>
          <p:cNvSpPr txBox="1">
            <a:spLocks noChangeArrowheads="1"/>
          </p:cNvSpPr>
          <p:nvPr/>
        </p:nvSpPr>
        <p:spPr bwMode="auto">
          <a:xfrm>
            <a:off x="2957233" y="6079126"/>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dirty="0"/>
              <a:t>O</a:t>
            </a:r>
            <a:r>
              <a:rPr lang="en-GB" altLang="en-US" sz="1800" baseline="-25000" dirty="0"/>
              <a:t>2</a:t>
            </a:r>
            <a:endParaRPr lang="en-US" altLang="en-US" sz="1800" baseline="-25000" dirty="0"/>
          </a:p>
        </p:txBody>
      </p:sp>
      <p:cxnSp>
        <p:nvCxnSpPr>
          <p:cNvPr id="14" name="Straight Arrow Connector 13"/>
          <p:cNvCxnSpPr/>
          <p:nvPr/>
        </p:nvCxnSpPr>
        <p:spPr>
          <a:xfrm rot="5400000" flipV="1">
            <a:off x="2235076" y="4036828"/>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9002" y="3553221"/>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1815" y="5751086"/>
            <a:ext cx="1476375" cy="514350"/>
          </a:xfrm>
          <a:prstGeom prst="rect">
            <a:avLst/>
          </a:prstGeom>
          <a:solidFill>
            <a:srgbClr val="99663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GB" altLang="en-US" sz="1400" dirty="0"/>
              <a:t>Remineralization</a:t>
            </a:r>
            <a:endParaRPr lang="en-US" altLang="en-US" sz="1400" dirty="0"/>
          </a:p>
        </p:txBody>
      </p:sp>
      <p:grpSp>
        <p:nvGrpSpPr>
          <p:cNvPr id="18" name="Group 354"/>
          <p:cNvGrpSpPr>
            <a:grpSpLocks/>
          </p:cNvGrpSpPr>
          <p:nvPr/>
        </p:nvGrpSpPr>
        <p:grpSpPr bwMode="auto">
          <a:xfrm>
            <a:off x="4695825" y="1524000"/>
            <a:ext cx="4295775" cy="4632325"/>
            <a:chOff x="2835" y="1071"/>
            <a:chExt cx="2418" cy="2677"/>
          </a:xfrm>
        </p:grpSpPr>
        <p:grpSp>
          <p:nvGrpSpPr>
            <p:cNvPr id="19" name="Group 17"/>
            <p:cNvGrpSpPr>
              <a:grpSpLocks noChangeAspect="1"/>
            </p:cNvGrpSpPr>
            <p:nvPr/>
          </p:nvGrpSpPr>
          <p:grpSpPr bwMode="auto">
            <a:xfrm>
              <a:off x="2835" y="1071"/>
              <a:ext cx="2418" cy="2283"/>
              <a:chOff x="2623" y="1731"/>
              <a:chExt cx="2387" cy="2270"/>
            </a:xfrm>
          </p:grpSpPr>
          <p:sp>
            <p:nvSpPr>
              <p:cNvPr id="21" name="Rectangle 18"/>
              <p:cNvSpPr>
                <a:spLocks noChangeAspect="1" noChangeArrowheads="1"/>
              </p:cNvSpPr>
              <p:nvPr/>
            </p:nvSpPr>
            <p:spPr bwMode="auto">
              <a:xfrm>
                <a:off x="2623" y="2266"/>
                <a:ext cx="2387" cy="1262"/>
              </a:xfrm>
              <a:prstGeom prst="rect">
                <a:avLst/>
              </a:prstGeom>
              <a:gradFill rotWithShape="1">
                <a:gsLst>
                  <a:gs pos="0">
                    <a:srgbClr val="8CADEA"/>
                  </a:gs>
                  <a:gs pos="50000">
                    <a:srgbClr val="BACCF0"/>
                  </a:gs>
                  <a:gs pos="100000">
                    <a:srgbClr val="DEE6F7"/>
                  </a:gs>
                </a:gsLst>
                <a:lin ang="162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GB" altLang="en-US" sz="1000">
                  <a:latin typeface="Times New Roman" pitchFamily="18" charset="0"/>
                </a:endParaRPr>
              </a:p>
            </p:txBody>
          </p:sp>
          <p:sp>
            <p:nvSpPr>
              <p:cNvPr id="22" name="Freeform 19"/>
              <p:cNvSpPr>
                <a:spLocks noChangeAspect="1"/>
              </p:cNvSpPr>
              <p:nvPr/>
            </p:nvSpPr>
            <p:spPr bwMode="auto">
              <a:xfrm>
                <a:off x="2623" y="1731"/>
                <a:ext cx="2387" cy="606"/>
              </a:xfrm>
              <a:custGeom>
                <a:avLst/>
                <a:gdLst>
                  <a:gd name="T0" fmla="*/ 0 w 3483"/>
                  <a:gd name="T1" fmla="*/ 1 h 1060"/>
                  <a:gd name="T2" fmla="*/ 0 w 3483"/>
                  <a:gd name="T3" fmla="*/ 1 h 1060"/>
                  <a:gd name="T4" fmla="*/ 0 w 3483"/>
                  <a:gd name="T5" fmla="*/ 4 h 1060"/>
                  <a:gd name="T6" fmla="*/ 0 w 3483"/>
                  <a:gd name="T7" fmla="*/ 10 h 1060"/>
                  <a:gd name="T8" fmla="*/ 1 w 3483"/>
                  <a:gd name="T9" fmla="*/ 17 h 1060"/>
                  <a:gd name="T10" fmla="*/ 1 w 3483"/>
                  <a:gd name="T11" fmla="*/ 25 h 1060"/>
                  <a:gd name="T12" fmla="*/ 1 w 3483"/>
                  <a:gd name="T13" fmla="*/ 39 h 1060"/>
                  <a:gd name="T14" fmla="*/ 1 w 3483"/>
                  <a:gd name="T15" fmla="*/ 47 h 1060"/>
                  <a:gd name="T16" fmla="*/ 1 w 3483"/>
                  <a:gd name="T17" fmla="*/ 54 h 1060"/>
                  <a:gd name="T18" fmla="*/ 1 w 3483"/>
                  <a:gd name="T19" fmla="*/ 59 h 1060"/>
                  <a:gd name="T20" fmla="*/ 1 w 3483"/>
                  <a:gd name="T21" fmla="*/ 61 h 1060"/>
                  <a:gd name="T22" fmla="*/ 1 w 3483"/>
                  <a:gd name="T23" fmla="*/ 61 h 1060"/>
                  <a:gd name="T24" fmla="*/ 1 w 3483"/>
                  <a:gd name="T25" fmla="*/ 62 h 1060"/>
                  <a:gd name="T26" fmla="*/ 3 w 3483"/>
                  <a:gd name="T27" fmla="*/ 62 h 1060"/>
                  <a:gd name="T28" fmla="*/ 5 w 3483"/>
                  <a:gd name="T29" fmla="*/ 63 h 1060"/>
                  <a:gd name="T30" fmla="*/ 11 w 3483"/>
                  <a:gd name="T31" fmla="*/ 65 h 1060"/>
                  <a:gd name="T32" fmla="*/ 19 w 3483"/>
                  <a:gd name="T33" fmla="*/ 65 h 1060"/>
                  <a:gd name="T34" fmla="*/ 25 w 3483"/>
                  <a:gd name="T35" fmla="*/ 65 h 1060"/>
                  <a:gd name="T36" fmla="*/ 26 w 3483"/>
                  <a:gd name="T37" fmla="*/ 64 h 1060"/>
                  <a:gd name="T38" fmla="*/ 30 w 3483"/>
                  <a:gd name="T39" fmla="*/ 63 h 1060"/>
                  <a:gd name="T40" fmla="*/ 39 w 3483"/>
                  <a:gd name="T41" fmla="*/ 63 h 1060"/>
                  <a:gd name="T42" fmla="*/ 57 w 3483"/>
                  <a:gd name="T43" fmla="*/ 65 h 1060"/>
                  <a:gd name="T44" fmla="*/ 75 w 3483"/>
                  <a:gd name="T45" fmla="*/ 63 h 1060"/>
                  <a:gd name="T46" fmla="*/ 95 w 3483"/>
                  <a:gd name="T47" fmla="*/ 65 h 1060"/>
                  <a:gd name="T48" fmla="*/ 110 w 3483"/>
                  <a:gd name="T49" fmla="*/ 63 h 1060"/>
                  <a:gd name="T50" fmla="*/ 129 w 3483"/>
                  <a:gd name="T51" fmla="*/ 65 h 1060"/>
                  <a:gd name="T52" fmla="*/ 143 w 3483"/>
                  <a:gd name="T53" fmla="*/ 62 h 1060"/>
                  <a:gd name="T54" fmla="*/ 158 w 3483"/>
                  <a:gd name="T55" fmla="*/ 65 h 1060"/>
                  <a:gd name="T56" fmla="*/ 175 w 3483"/>
                  <a:gd name="T57" fmla="*/ 61 h 1060"/>
                  <a:gd name="T58" fmla="*/ 188 w 3483"/>
                  <a:gd name="T59" fmla="*/ 65 h 1060"/>
                  <a:gd name="T60" fmla="*/ 205 w 3483"/>
                  <a:gd name="T61" fmla="*/ 63 h 1060"/>
                  <a:gd name="T62" fmla="*/ 219 w 3483"/>
                  <a:gd name="T63" fmla="*/ 63 h 1060"/>
                  <a:gd name="T64" fmla="*/ 236 w 3483"/>
                  <a:gd name="T65" fmla="*/ 64 h 1060"/>
                  <a:gd name="T66" fmla="*/ 250 w 3483"/>
                  <a:gd name="T67" fmla="*/ 63 h 1060"/>
                  <a:gd name="T68" fmla="*/ 269 w 3483"/>
                  <a:gd name="T69" fmla="*/ 65 h 1060"/>
                  <a:gd name="T70" fmla="*/ 282 w 3483"/>
                  <a:gd name="T71" fmla="*/ 61 h 1060"/>
                  <a:gd name="T72" fmla="*/ 293 w 3483"/>
                  <a:gd name="T73" fmla="*/ 65 h 1060"/>
                  <a:gd name="T74" fmla="*/ 308 w 3483"/>
                  <a:gd name="T75" fmla="*/ 63 h 1060"/>
                  <a:gd name="T76" fmla="*/ 320 w 3483"/>
                  <a:gd name="T77" fmla="*/ 62 h 1060"/>
                  <a:gd name="T78" fmla="*/ 339 w 3483"/>
                  <a:gd name="T79" fmla="*/ 65 h 1060"/>
                  <a:gd name="T80" fmla="*/ 356 w 3483"/>
                  <a:gd name="T81" fmla="*/ 63 h 1060"/>
                  <a:gd name="T82" fmla="*/ 374 w 3483"/>
                  <a:gd name="T83" fmla="*/ 65 h 1060"/>
                  <a:gd name="T84" fmla="*/ 389 w 3483"/>
                  <a:gd name="T85" fmla="*/ 62 h 1060"/>
                  <a:gd name="T86" fmla="*/ 410 w 3483"/>
                  <a:gd name="T87" fmla="*/ 65 h 1060"/>
                  <a:gd name="T88" fmla="*/ 424 w 3483"/>
                  <a:gd name="T89" fmla="*/ 62 h 1060"/>
                  <a:gd name="T90" fmla="*/ 441 w 3483"/>
                  <a:gd name="T91" fmla="*/ 65 h 1060"/>
                  <a:gd name="T92" fmla="*/ 456 w 3483"/>
                  <a:gd name="T93" fmla="*/ 61 h 1060"/>
                  <a:gd name="T94" fmla="*/ 471 w 3483"/>
                  <a:gd name="T95" fmla="*/ 65 h 1060"/>
                  <a:gd name="T96" fmla="*/ 492 w 3483"/>
                  <a:gd name="T97" fmla="*/ 61 h 1060"/>
                  <a:gd name="T98" fmla="*/ 504 w 3483"/>
                  <a:gd name="T99" fmla="*/ 65 h 1060"/>
                  <a:gd name="T100" fmla="*/ 522 w 3483"/>
                  <a:gd name="T101" fmla="*/ 63 h 1060"/>
                  <a:gd name="T102" fmla="*/ 0 w 3483"/>
                  <a:gd name="T103" fmla="*/ 0 h 10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483" h="1060">
                    <a:moveTo>
                      <a:pt x="0" y="0"/>
                    </a:moveTo>
                    <a:lnTo>
                      <a:pt x="0" y="1"/>
                    </a:lnTo>
                    <a:lnTo>
                      <a:pt x="0" y="3"/>
                    </a:lnTo>
                    <a:lnTo>
                      <a:pt x="0" y="7"/>
                    </a:lnTo>
                    <a:lnTo>
                      <a:pt x="0" y="12"/>
                    </a:lnTo>
                    <a:lnTo>
                      <a:pt x="0" y="18"/>
                    </a:lnTo>
                    <a:lnTo>
                      <a:pt x="0" y="26"/>
                    </a:lnTo>
                    <a:lnTo>
                      <a:pt x="0" y="45"/>
                    </a:lnTo>
                    <a:lnTo>
                      <a:pt x="0" y="68"/>
                    </a:lnTo>
                    <a:lnTo>
                      <a:pt x="0" y="95"/>
                    </a:lnTo>
                    <a:lnTo>
                      <a:pt x="0" y="126"/>
                    </a:lnTo>
                    <a:lnTo>
                      <a:pt x="0" y="160"/>
                    </a:lnTo>
                    <a:lnTo>
                      <a:pt x="0" y="196"/>
                    </a:lnTo>
                    <a:lnTo>
                      <a:pt x="2" y="235"/>
                    </a:lnTo>
                    <a:lnTo>
                      <a:pt x="2" y="276"/>
                    </a:lnTo>
                    <a:lnTo>
                      <a:pt x="2" y="320"/>
                    </a:lnTo>
                    <a:lnTo>
                      <a:pt x="2" y="363"/>
                    </a:lnTo>
                    <a:lnTo>
                      <a:pt x="2" y="410"/>
                    </a:lnTo>
                    <a:lnTo>
                      <a:pt x="2" y="502"/>
                    </a:lnTo>
                    <a:lnTo>
                      <a:pt x="2" y="595"/>
                    </a:lnTo>
                    <a:lnTo>
                      <a:pt x="2" y="641"/>
                    </a:lnTo>
                    <a:lnTo>
                      <a:pt x="2" y="685"/>
                    </a:lnTo>
                    <a:lnTo>
                      <a:pt x="2" y="728"/>
                    </a:lnTo>
                    <a:lnTo>
                      <a:pt x="2" y="770"/>
                    </a:lnTo>
                    <a:lnTo>
                      <a:pt x="2" y="808"/>
                    </a:lnTo>
                    <a:lnTo>
                      <a:pt x="2" y="845"/>
                    </a:lnTo>
                    <a:lnTo>
                      <a:pt x="2" y="878"/>
                    </a:lnTo>
                    <a:lnTo>
                      <a:pt x="2" y="910"/>
                    </a:lnTo>
                    <a:lnTo>
                      <a:pt x="2" y="936"/>
                    </a:lnTo>
                    <a:lnTo>
                      <a:pt x="2" y="960"/>
                    </a:lnTo>
                    <a:lnTo>
                      <a:pt x="2" y="978"/>
                    </a:lnTo>
                    <a:lnTo>
                      <a:pt x="2" y="986"/>
                    </a:lnTo>
                    <a:lnTo>
                      <a:pt x="2" y="992"/>
                    </a:lnTo>
                    <a:lnTo>
                      <a:pt x="2" y="997"/>
                    </a:lnTo>
                    <a:lnTo>
                      <a:pt x="2" y="1001"/>
                    </a:lnTo>
                    <a:lnTo>
                      <a:pt x="2" y="1003"/>
                    </a:lnTo>
                    <a:lnTo>
                      <a:pt x="2" y="1005"/>
                    </a:lnTo>
                    <a:lnTo>
                      <a:pt x="3" y="1007"/>
                    </a:lnTo>
                    <a:lnTo>
                      <a:pt x="7" y="1010"/>
                    </a:lnTo>
                    <a:lnTo>
                      <a:pt x="12" y="1015"/>
                    </a:lnTo>
                    <a:lnTo>
                      <a:pt x="18" y="1018"/>
                    </a:lnTo>
                    <a:lnTo>
                      <a:pt x="24" y="1023"/>
                    </a:lnTo>
                    <a:lnTo>
                      <a:pt x="29" y="1027"/>
                    </a:lnTo>
                    <a:lnTo>
                      <a:pt x="33" y="1030"/>
                    </a:lnTo>
                    <a:lnTo>
                      <a:pt x="34" y="1031"/>
                    </a:lnTo>
                    <a:lnTo>
                      <a:pt x="47" y="1037"/>
                    </a:lnTo>
                    <a:lnTo>
                      <a:pt x="60" y="1043"/>
                    </a:lnTo>
                    <a:lnTo>
                      <a:pt x="74" y="1051"/>
                    </a:lnTo>
                    <a:lnTo>
                      <a:pt x="89" y="1055"/>
                    </a:lnTo>
                    <a:lnTo>
                      <a:pt x="107" y="1057"/>
                    </a:lnTo>
                    <a:lnTo>
                      <a:pt x="127" y="1057"/>
                    </a:lnTo>
                    <a:lnTo>
                      <a:pt x="145" y="1055"/>
                    </a:lnTo>
                    <a:lnTo>
                      <a:pt x="154" y="1053"/>
                    </a:lnTo>
                    <a:lnTo>
                      <a:pt x="162" y="1052"/>
                    </a:lnTo>
                    <a:lnTo>
                      <a:pt x="163" y="1052"/>
                    </a:lnTo>
                    <a:lnTo>
                      <a:pt x="168" y="1051"/>
                    </a:lnTo>
                    <a:lnTo>
                      <a:pt x="173" y="1048"/>
                    </a:lnTo>
                    <a:lnTo>
                      <a:pt x="179" y="1045"/>
                    </a:lnTo>
                    <a:lnTo>
                      <a:pt x="193" y="1036"/>
                    </a:lnTo>
                    <a:lnTo>
                      <a:pt x="199" y="1031"/>
                    </a:lnTo>
                    <a:lnTo>
                      <a:pt x="204" y="1027"/>
                    </a:lnTo>
                    <a:lnTo>
                      <a:pt x="233" y="992"/>
                    </a:lnTo>
                    <a:lnTo>
                      <a:pt x="258" y="1026"/>
                    </a:lnTo>
                    <a:lnTo>
                      <a:pt x="303" y="1050"/>
                    </a:lnTo>
                    <a:lnTo>
                      <a:pt x="335" y="1058"/>
                    </a:lnTo>
                    <a:lnTo>
                      <a:pt x="376" y="1060"/>
                    </a:lnTo>
                    <a:lnTo>
                      <a:pt x="418" y="1037"/>
                    </a:lnTo>
                    <a:lnTo>
                      <a:pt x="464" y="991"/>
                    </a:lnTo>
                    <a:lnTo>
                      <a:pt x="498" y="1031"/>
                    </a:lnTo>
                    <a:lnTo>
                      <a:pt x="540" y="1050"/>
                    </a:lnTo>
                    <a:lnTo>
                      <a:pt x="586" y="1060"/>
                    </a:lnTo>
                    <a:lnTo>
                      <a:pt x="623" y="1053"/>
                    </a:lnTo>
                    <a:lnTo>
                      <a:pt x="676" y="1015"/>
                    </a:lnTo>
                    <a:lnTo>
                      <a:pt x="695" y="991"/>
                    </a:lnTo>
                    <a:lnTo>
                      <a:pt x="725" y="1026"/>
                    </a:lnTo>
                    <a:lnTo>
                      <a:pt x="764" y="1047"/>
                    </a:lnTo>
                    <a:lnTo>
                      <a:pt x="808" y="1057"/>
                    </a:lnTo>
                    <a:lnTo>
                      <a:pt x="851" y="1058"/>
                    </a:lnTo>
                    <a:lnTo>
                      <a:pt x="900" y="1025"/>
                    </a:lnTo>
                    <a:lnTo>
                      <a:pt x="930" y="992"/>
                    </a:lnTo>
                    <a:lnTo>
                      <a:pt x="948" y="1015"/>
                    </a:lnTo>
                    <a:lnTo>
                      <a:pt x="968" y="1036"/>
                    </a:lnTo>
                    <a:lnTo>
                      <a:pt x="1000" y="1048"/>
                    </a:lnTo>
                    <a:lnTo>
                      <a:pt x="1040" y="1057"/>
                    </a:lnTo>
                    <a:lnTo>
                      <a:pt x="1080" y="1056"/>
                    </a:lnTo>
                    <a:lnTo>
                      <a:pt x="1116" y="1040"/>
                    </a:lnTo>
                    <a:lnTo>
                      <a:pt x="1163" y="993"/>
                    </a:lnTo>
                    <a:lnTo>
                      <a:pt x="1183" y="1016"/>
                    </a:lnTo>
                    <a:lnTo>
                      <a:pt x="1210" y="1040"/>
                    </a:lnTo>
                    <a:lnTo>
                      <a:pt x="1246" y="1053"/>
                    </a:lnTo>
                    <a:lnTo>
                      <a:pt x="1290" y="1058"/>
                    </a:lnTo>
                    <a:lnTo>
                      <a:pt x="1322" y="1052"/>
                    </a:lnTo>
                    <a:lnTo>
                      <a:pt x="1357" y="1030"/>
                    </a:lnTo>
                    <a:lnTo>
                      <a:pt x="1395" y="993"/>
                    </a:lnTo>
                    <a:lnTo>
                      <a:pt x="1415" y="1021"/>
                    </a:lnTo>
                    <a:lnTo>
                      <a:pt x="1450" y="1045"/>
                    </a:lnTo>
                    <a:lnTo>
                      <a:pt x="1491" y="1056"/>
                    </a:lnTo>
                    <a:lnTo>
                      <a:pt x="1532" y="1060"/>
                    </a:lnTo>
                    <a:lnTo>
                      <a:pt x="1567" y="1048"/>
                    </a:lnTo>
                    <a:lnTo>
                      <a:pt x="1599" y="1021"/>
                    </a:lnTo>
                    <a:lnTo>
                      <a:pt x="1627" y="991"/>
                    </a:lnTo>
                    <a:lnTo>
                      <a:pt x="1652" y="1026"/>
                    </a:lnTo>
                    <a:lnTo>
                      <a:pt x="1691" y="1050"/>
                    </a:lnTo>
                    <a:lnTo>
                      <a:pt x="1732" y="1058"/>
                    </a:lnTo>
                    <a:lnTo>
                      <a:pt x="1777" y="1058"/>
                    </a:lnTo>
                    <a:lnTo>
                      <a:pt x="1815" y="1033"/>
                    </a:lnTo>
                    <a:lnTo>
                      <a:pt x="1846" y="1010"/>
                    </a:lnTo>
                    <a:lnTo>
                      <a:pt x="1862" y="990"/>
                    </a:lnTo>
                    <a:lnTo>
                      <a:pt x="1884" y="1021"/>
                    </a:lnTo>
                    <a:lnTo>
                      <a:pt x="1907" y="1040"/>
                    </a:lnTo>
                    <a:lnTo>
                      <a:pt x="1940" y="1051"/>
                    </a:lnTo>
                    <a:lnTo>
                      <a:pt x="1966" y="1057"/>
                    </a:lnTo>
                    <a:lnTo>
                      <a:pt x="2002" y="1057"/>
                    </a:lnTo>
                    <a:lnTo>
                      <a:pt x="2037" y="1043"/>
                    </a:lnTo>
                    <a:lnTo>
                      <a:pt x="2065" y="1020"/>
                    </a:lnTo>
                    <a:lnTo>
                      <a:pt x="2094" y="992"/>
                    </a:lnTo>
                    <a:lnTo>
                      <a:pt x="2115" y="1022"/>
                    </a:lnTo>
                    <a:lnTo>
                      <a:pt x="2147" y="1046"/>
                    </a:lnTo>
                    <a:lnTo>
                      <a:pt x="2204" y="1058"/>
                    </a:lnTo>
                    <a:lnTo>
                      <a:pt x="2243" y="1057"/>
                    </a:lnTo>
                    <a:lnTo>
                      <a:pt x="2285" y="1031"/>
                    </a:lnTo>
                    <a:lnTo>
                      <a:pt x="2322" y="991"/>
                    </a:lnTo>
                    <a:lnTo>
                      <a:pt x="2351" y="1026"/>
                    </a:lnTo>
                    <a:lnTo>
                      <a:pt x="2381" y="1045"/>
                    </a:lnTo>
                    <a:lnTo>
                      <a:pt x="2420" y="1058"/>
                    </a:lnTo>
                    <a:lnTo>
                      <a:pt x="2470" y="1060"/>
                    </a:lnTo>
                    <a:lnTo>
                      <a:pt x="2508" y="1040"/>
                    </a:lnTo>
                    <a:lnTo>
                      <a:pt x="2560" y="992"/>
                    </a:lnTo>
                    <a:lnTo>
                      <a:pt x="2577" y="1020"/>
                    </a:lnTo>
                    <a:lnTo>
                      <a:pt x="2606" y="1041"/>
                    </a:lnTo>
                    <a:lnTo>
                      <a:pt x="2657" y="1057"/>
                    </a:lnTo>
                    <a:lnTo>
                      <a:pt x="2712" y="1056"/>
                    </a:lnTo>
                    <a:lnTo>
                      <a:pt x="2757" y="1027"/>
                    </a:lnTo>
                    <a:lnTo>
                      <a:pt x="2788" y="990"/>
                    </a:lnTo>
                    <a:lnTo>
                      <a:pt x="2806" y="1017"/>
                    </a:lnTo>
                    <a:lnTo>
                      <a:pt x="2835" y="1040"/>
                    </a:lnTo>
                    <a:lnTo>
                      <a:pt x="2872" y="1052"/>
                    </a:lnTo>
                    <a:lnTo>
                      <a:pt x="2915" y="1060"/>
                    </a:lnTo>
                    <a:lnTo>
                      <a:pt x="2951" y="1052"/>
                    </a:lnTo>
                    <a:lnTo>
                      <a:pt x="2990" y="1022"/>
                    </a:lnTo>
                    <a:lnTo>
                      <a:pt x="3022" y="993"/>
                    </a:lnTo>
                    <a:lnTo>
                      <a:pt x="3036" y="1012"/>
                    </a:lnTo>
                    <a:lnTo>
                      <a:pt x="3063" y="1038"/>
                    </a:lnTo>
                    <a:lnTo>
                      <a:pt x="3112" y="1057"/>
                    </a:lnTo>
                    <a:lnTo>
                      <a:pt x="3165" y="1056"/>
                    </a:lnTo>
                    <a:lnTo>
                      <a:pt x="3206" y="1038"/>
                    </a:lnTo>
                    <a:lnTo>
                      <a:pt x="3254" y="992"/>
                    </a:lnTo>
                    <a:lnTo>
                      <a:pt x="3276" y="1022"/>
                    </a:lnTo>
                    <a:lnTo>
                      <a:pt x="3299" y="1040"/>
                    </a:lnTo>
                    <a:lnTo>
                      <a:pt x="3336" y="1051"/>
                    </a:lnTo>
                    <a:lnTo>
                      <a:pt x="3373" y="1058"/>
                    </a:lnTo>
                    <a:lnTo>
                      <a:pt x="3412" y="1055"/>
                    </a:lnTo>
                    <a:lnTo>
                      <a:pt x="3449" y="1028"/>
                    </a:lnTo>
                    <a:lnTo>
                      <a:pt x="3482" y="996"/>
                    </a:lnTo>
                    <a:lnTo>
                      <a:pt x="3483"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23" name="Group 20"/>
              <p:cNvGrpSpPr>
                <a:grpSpLocks noChangeAspect="1"/>
              </p:cNvGrpSpPr>
              <p:nvPr/>
            </p:nvGrpSpPr>
            <p:grpSpPr bwMode="auto">
              <a:xfrm>
                <a:off x="3268" y="1765"/>
                <a:ext cx="364" cy="468"/>
                <a:chOff x="2426" y="306"/>
                <a:chExt cx="878" cy="889"/>
              </a:xfrm>
            </p:grpSpPr>
            <p:sp>
              <p:nvSpPr>
                <p:cNvPr id="338" name="Oval 21"/>
                <p:cNvSpPr>
                  <a:spLocks noChangeAspect="1" noChangeArrowheads="1"/>
                </p:cNvSpPr>
                <p:nvPr/>
              </p:nvSpPr>
              <p:spPr bwMode="auto">
                <a:xfrm>
                  <a:off x="2741" y="610"/>
                  <a:ext cx="249" cy="236"/>
                </a:xfrm>
                <a:prstGeom prst="ellipse">
                  <a:avLst/>
                </a:prstGeom>
                <a:solidFill>
                  <a:srgbClr val="FFFF00"/>
                </a:solidFill>
                <a:ln w="15875">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39" name="Line 22"/>
                <p:cNvSpPr>
                  <a:spLocks noChangeAspect="1" noChangeShapeType="1"/>
                </p:cNvSpPr>
                <p:nvPr/>
              </p:nvSpPr>
              <p:spPr bwMode="auto">
                <a:xfrm>
                  <a:off x="2939" y="892"/>
                  <a:ext cx="148" cy="2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0" name="Line 23"/>
                <p:cNvSpPr>
                  <a:spLocks noChangeAspect="1" noChangeShapeType="1"/>
                </p:cNvSpPr>
                <p:nvPr/>
              </p:nvSpPr>
              <p:spPr bwMode="auto">
                <a:xfrm>
                  <a:off x="2862" y="306"/>
                  <a:ext cx="5" cy="27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1" name="Line 24"/>
                <p:cNvSpPr>
                  <a:spLocks noChangeAspect="1" noChangeShapeType="1"/>
                </p:cNvSpPr>
                <p:nvPr/>
              </p:nvSpPr>
              <p:spPr bwMode="auto">
                <a:xfrm>
                  <a:off x="2575" y="434"/>
                  <a:ext cx="184" cy="2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2" name="Line 25"/>
                <p:cNvSpPr>
                  <a:spLocks noChangeAspect="1" noChangeShapeType="1"/>
                </p:cNvSpPr>
                <p:nvPr/>
              </p:nvSpPr>
              <p:spPr bwMode="auto">
                <a:xfrm>
                  <a:off x="3034" y="814"/>
                  <a:ext cx="256" cy="1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3" name="Line 26"/>
                <p:cNvSpPr>
                  <a:spLocks noChangeAspect="1" noChangeShapeType="1"/>
                </p:cNvSpPr>
                <p:nvPr/>
              </p:nvSpPr>
              <p:spPr bwMode="auto">
                <a:xfrm>
                  <a:off x="2426" y="725"/>
                  <a:ext cx="285" cy="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4" name="Line 27"/>
                <p:cNvSpPr>
                  <a:spLocks noChangeAspect="1" noChangeShapeType="1"/>
                </p:cNvSpPr>
                <p:nvPr/>
              </p:nvSpPr>
              <p:spPr bwMode="auto">
                <a:xfrm flipV="1">
                  <a:off x="2495" y="844"/>
                  <a:ext cx="246" cy="14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5" name="Line 28"/>
                <p:cNvSpPr>
                  <a:spLocks noChangeAspect="1" noChangeShapeType="1"/>
                </p:cNvSpPr>
                <p:nvPr/>
              </p:nvSpPr>
              <p:spPr bwMode="auto">
                <a:xfrm flipH="1" flipV="1">
                  <a:off x="3019" y="724"/>
                  <a:ext cx="285" cy="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6" name="Line 29"/>
                <p:cNvSpPr>
                  <a:spLocks noChangeAspect="1" noChangeShapeType="1"/>
                </p:cNvSpPr>
                <p:nvPr/>
              </p:nvSpPr>
              <p:spPr bwMode="auto">
                <a:xfrm flipH="1">
                  <a:off x="2987" y="470"/>
                  <a:ext cx="250" cy="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7" name="Line 30"/>
                <p:cNvSpPr>
                  <a:spLocks noChangeAspect="1" noChangeShapeType="1"/>
                </p:cNvSpPr>
                <p:nvPr/>
              </p:nvSpPr>
              <p:spPr bwMode="auto">
                <a:xfrm flipH="1">
                  <a:off x="2804" y="919"/>
                  <a:ext cx="23" cy="2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4" name="Rectangle 31"/>
              <p:cNvSpPr>
                <a:spLocks noChangeAspect="1" noChangeArrowheads="1"/>
              </p:cNvSpPr>
              <p:nvPr/>
            </p:nvSpPr>
            <p:spPr bwMode="auto">
              <a:xfrm>
                <a:off x="2623" y="3521"/>
                <a:ext cx="2387" cy="480"/>
              </a:xfrm>
              <a:prstGeom prst="rect">
                <a:avLst/>
              </a:prstGeom>
              <a:gradFill rotWithShape="0">
                <a:gsLst>
                  <a:gs pos="0">
                    <a:srgbClr val="996600"/>
                  </a:gs>
                  <a:gs pos="100000">
                    <a:srgbClr val="0E0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grpSp>
            <p:nvGrpSpPr>
              <p:cNvPr id="25" name="Group 32"/>
              <p:cNvGrpSpPr>
                <a:grpSpLocks noChangeAspect="1"/>
              </p:cNvGrpSpPr>
              <p:nvPr/>
            </p:nvGrpSpPr>
            <p:grpSpPr bwMode="auto">
              <a:xfrm>
                <a:off x="3598" y="2476"/>
                <a:ext cx="448" cy="341"/>
                <a:chOff x="4680" y="5580"/>
                <a:chExt cx="2700" cy="1620"/>
              </a:xfrm>
            </p:grpSpPr>
            <p:sp>
              <p:nvSpPr>
                <p:cNvPr id="186" name="Oval 33"/>
                <p:cNvSpPr>
                  <a:spLocks noChangeAspect="1" noChangeArrowheads="1"/>
                </p:cNvSpPr>
                <p:nvPr/>
              </p:nvSpPr>
              <p:spPr bwMode="auto">
                <a:xfrm>
                  <a:off x="5237" y="6726"/>
                  <a:ext cx="160" cy="144"/>
                </a:xfrm>
                <a:prstGeom prst="ellipse">
                  <a:avLst/>
                </a:prstGeom>
                <a:solidFill>
                  <a:srgbClr val="993300"/>
                </a:solid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187" name="Oval 34"/>
                <p:cNvSpPr>
                  <a:spLocks noChangeAspect="1" noChangeArrowheads="1"/>
                </p:cNvSpPr>
                <p:nvPr/>
              </p:nvSpPr>
              <p:spPr bwMode="auto">
                <a:xfrm>
                  <a:off x="5397" y="6770"/>
                  <a:ext cx="158" cy="143"/>
                </a:xfrm>
                <a:prstGeom prst="ellipse">
                  <a:avLst/>
                </a:prstGeom>
                <a:solidFill>
                  <a:srgbClr val="993300"/>
                </a:solid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188" name="Oval 35"/>
                <p:cNvSpPr>
                  <a:spLocks noChangeAspect="1" noChangeArrowheads="1"/>
                </p:cNvSpPr>
                <p:nvPr/>
              </p:nvSpPr>
              <p:spPr bwMode="auto">
                <a:xfrm>
                  <a:off x="5874" y="7056"/>
                  <a:ext cx="159" cy="144"/>
                </a:xfrm>
                <a:prstGeom prst="ellipse">
                  <a:avLst/>
                </a:prstGeom>
                <a:solidFill>
                  <a:srgbClr val="99CC00"/>
                </a:solid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189" name="Oval 36"/>
                <p:cNvSpPr>
                  <a:spLocks noChangeAspect="1" noChangeArrowheads="1"/>
                </p:cNvSpPr>
                <p:nvPr/>
              </p:nvSpPr>
              <p:spPr bwMode="auto">
                <a:xfrm>
                  <a:off x="6033" y="6913"/>
                  <a:ext cx="159" cy="143"/>
                </a:xfrm>
                <a:prstGeom prst="ellipse">
                  <a:avLst/>
                </a:prstGeom>
                <a:solidFill>
                  <a:srgbClr val="99CC00"/>
                </a:solid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190" name="Oval 37"/>
                <p:cNvSpPr>
                  <a:spLocks noChangeAspect="1" noChangeArrowheads="1"/>
                </p:cNvSpPr>
                <p:nvPr/>
              </p:nvSpPr>
              <p:spPr bwMode="auto">
                <a:xfrm>
                  <a:off x="6351" y="6913"/>
                  <a:ext cx="160" cy="143"/>
                </a:xfrm>
                <a:prstGeom prst="ellipse">
                  <a:avLst/>
                </a:prstGeom>
                <a:solidFill>
                  <a:srgbClr val="99CC00"/>
                </a:solid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grpSp>
              <p:nvGrpSpPr>
                <p:cNvPr id="191" name="Group 38"/>
                <p:cNvGrpSpPr>
                  <a:grpSpLocks noChangeAspect="1"/>
                </p:cNvGrpSpPr>
                <p:nvPr/>
              </p:nvGrpSpPr>
              <p:grpSpPr bwMode="auto">
                <a:xfrm rot="3720000">
                  <a:off x="7069" y="6621"/>
                  <a:ext cx="463" cy="159"/>
                  <a:chOff x="5580" y="4500"/>
                  <a:chExt cx="1440" cy="1260"/>
                </a:xfrm>
              </p:grpSpPr>
              <p:sp>
                <p:nvSpPr>
                  <p:cNvPr id="319" name="AutoShape 39"/>
                  <p:cNvSpPr>
                    <a:spLocks noChangeAspect="1" noChangeArrowheads="1"/>
                  </p:cNvSpPr>
                  <p:nvPr/>
                </p:nvSpPr>
                <p:spPr bwMode="auto">
                  <a:xfrm>
                    <a:off x="576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20" name="AutoShape 40"/>
                  <p:cNvSpPr>
                    <a:spLocks noChangeAspect="1" noChangeArrowheads="1"/>
                  </p:cNvSpPr>
                  <p:nvPr/>
                </p:nvSpPr>
                <p:spPr bwMode="auto">
                  <a:xfrm>
                    <a:off x="612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21" name="AutoShape 41"/>
                  <p:cNvSpPr>
                    <a:spLocks noChangeAspect="1" noChangeArrowheads="1"/>
                  </p:cNvSpPr>
                  <p:nvPr/>
                </p:nvSpPr>
                <p:spPr bwMode="auto">
                  <a:xfrm>
                    <a:off x="648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22" name="Freeform 42"/>
                  <p:cNvSpPr>
                    <a:spLocks noChangeAspect="1"/>
                  </p:cNvSpPr>
                  <p:nvPr/>
                </p:nvSpPr>
                <p:spPr bwMode="auto">
                  <a:xfrm>
                    <a:off x="5922" y="4755"/>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3" name="Freeform 43"/>
                  <p:cNvSpPr>
                    <a:spLocks noChangeAspect="1"/>
                  </p:cNvSpPr>
                  <p:nvPr/>
                </p:nvSpPr>
                <p:spPr bwMode="auto">
                  <a:xfrm>
                    <a:off x="5591" y="4755"/>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4" name="Freeform 44"/>
                  <p:cNvSpPr>
                    <a:spLocks noChangeAspect="1"/>
                  </p:cNvSpPr>
                  <p:nvPr/>
                </p:nvSpPr>
                <p:spPr bwMode="auto">
                  <a:xfrm flipH="1" flipV="1">
                    <a:off x="5760" y="5220"/>
                    <a:ext cx="180" cy="540"/>
                  </a:xfrm>
                  <a:custGeom>
                    <a:avLst/>
                    <a:gdLst>
                      <a:gd name="T0" fmla="*/ 230 w 169"/>
                      <a:gd name="T1" fmla="*/ 6957 h 285"/>
                      <a:gd name="T2" fmla="*/ 134 w 169"/>
                      <a:gd name="T3" fmla="*/ 1584 h 285"/>
                      <a:gd name="T4" fmla="*/ 13 w 169"/>
                      <a:gd name="T5" fmla="*/ 1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5" name="Freeform 45"/>
                  <p:cNvSpPr>
                    <a:spLocks noChangeAspect="1"/>
                  </p:cNvSpPr>
                  <p:nvPr/>
                </p:nvSpPr>
                <p:spPr bwMode="auto">
                  <a:xfrm flipV="1">
                    <a:off x="6300" y="5220"/>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6" name="Freeform 46"/>
                  <p:cNvSpPr>
                    <a:spLocks noChangeAspect="1"/>
                  </p:cNvSpPr>
                  <p:nvPr/>
                </p:nvSpPr>
                <p:spPr bwMode="auto">
                  <a:xfrm flipH="1">
                    <a:off x="6120" y="4755"/>
                    <a:ext cx="191" cy="285"/>
                  </a:xfrm>
                  <a:custGeom>
                    <a:avLst/>
                    <a:gdLst>
                      <a:gd name="T0" fmla="*/ 311 w 169"/>
                      <a:gd name="T1" fmla="*/ 285 h 285"/>
                      <a:gd name="T2" fmla="*/ 180 w 169"/>
                      <a:gd name="T3" fmla="*/ 65 h 285"/>
                      <a:gd name="T4" fmla="*/ 14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7" name="Freeform 47"/>
                  <p:cNvSpPr>
                    <a:spLocks noChangeAspect="1"/>
                  </p:cNvSpPr>
                  <p:nvPr/>
                </p:nvSpPr>
                <p:spPr bwMode="auto">
                  <a:xfrm>
                    <a:off x="6300" y="4680"/>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8" name="Freeform 48"/>
                  <p:cNvSpPr>
                    <a:spLocks noChangeAspect="1"/>
                  </p:cNvSpPr>
                  <p:nvPr/>
                </p:nvSpPr>
                <p:spPr bwMode="auto">
                  <a:xfrm flipH="1">
                    <a:off x="6480" y="4680"/>
                    <a:ext cx="180" cy="465"/>
                  </a:xfrm>
                  <a:custGeom>
                    <a:avLst/>
                    <a:gdLst>
                      <a:gd name="T0" fmla="*/ 230 w 169"/>
                      <a:gd name="T1" fmla="*/ 3296 h 285"/>
                      <a:gd name="T2" fmla="*/ 134 w 169"/>
                      <a:gd name="T3" fmla="*/ 751 h 285"/>
                      <a:gd name="T4" fmla="*/ 13 w 169"/>
                      <a:gd name="T5" fmla="*/ 5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29" name="Freeform 49"/>
                  <p:cNvSpPr>
                    <a:spLocks noChangeAspect="1"/>
                  </p:cNvSpPr>
                  <p:nvPr/>
                </p:nvSpPr>
                <p:spPr bwMode="auto">
                  <a:xfrm flipV="1">
                    <a:off x="593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0" name="Freeform 50"/>
                  <p:cNvSpPr>
                    <a:spLocks noChangeAspect="1"/>
                  </p:cNvSpPr>
                  <p:nvPr/>
                </p:nvSpPr>
                <p:spPr bwMode="auto">
                  <a:xfrm flipH="1" flipV="1">
                    <a:off x="6840" y="5220"/>
                    <a:ext cx="180" cy="360"/>
                  </a:xfrm>
                  <a:custGeom>
                    <a:avLst/>
                    <a:gdLst>
                      <a:gd name="T0" fmla="*/ 230 w 169"/>
                      <a:gd name="T1" fmla="*/ 917 h 285"/>
                      <a:gd name="T2" fmla="*/ 134 w 169"/>
                      <a:gd name="T3" fmla="*/ 208 h 285"/>
                      <a:gd name="T4" fmla="*/ 13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1" name="Freeform 51"/>
                  <p:cNvSpPr>
                    <a:spLocks noChangeAspect="1"/>
                  </p:cNvSpPr>
                  <p:nvPr/>
                </p:nvSpPr>
                <p:spPr bwMode="auto">
                  <a:xfrm flipV="1">
                    <a:off x="558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2" name="Freeform 52"/>
                  <p:cNvSpPr>
                    <a:spLocks noChangeAspect="1"/>
                  </p:cNvSpPr>
                  <p:nvPr/>
                </p:nvSpPr>
                <p:spPr bwMode="auto">
                  <a:xfrm flipH="1" flipV="1">
                    <a:off x="6480" y="5220"/>
                    <a:ext cx="180" cy="180"/>
                  </a:xfrm>
                  <a:custGeom>
                    <a:avLst/>
                    <a:gdLst>
                      <a:gd name="T0" fmla="*/ 230 w 169"/>
                      <a:gd name="T1" fmla="*/ 28 h 285"/>
                      <a:gd name="T2" fmla="*/ 134 w 169"/>
                      <a:gd name="T3" fmla="*/ 6 h 285"/>
                      <a:gd name="T4" fmla="*/ 13 w 169"/>
                      <a:gd name="T5" fmla="*/ 1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3" name="Freeform 53"/>
                  <p:cNvSpPr>
                    <a:spLocks noChangeAspect="1"/>
                  </p:cNvSpPr>
                  <p:nvPr/>
                </p:nvSpPr>
                <p:spPr bwMode="auto">
                  <a:xfrm flipV="1">
                    <a:off x="666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4" name="Freeform 54"/>
                  <p:cNvSpPr>
                    <a:spLocks noChangeAspect="1"/>
                  </p:cNvSpPr>
                  <p:nvPr/>
                </p:nvSpPr>
                <p:spPr bwMode="auto">
                  <a:xfrm>
                    <a:off x="6660" y="4500"/>
                    <a:ext cx="180" cy="540"/>
                  </a:xfrm>
                  <a:custGeom>
                    <a:avLst/>
                    <a:gdLst>
                      <a:gd name="T0" fmla="*/ 230 w 169"/>
                      <a:gd name="T1" fmla="*/ 6957 h 285"/>
                      <a:gd name="T2" fmla="*/ 134 w 169"/>
                      <a:gd name="T3" fmla="*/ 1584 h 285"/>
                      <a:gd name="T4" fmla="*/ 13 w 169"/>
                      <a:gd name="T5" fmla="*/ 1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5" name="Freeform 55"/>
                  <p:cNvSpPr>
                    <a:spLocks noChangeAspect="1"/>
                  </p:cNvSpPr>
                  <p:nvPr/>
                </p:nvSpPr>
                <p:spPr bwMode="auto">
                  <a:xfrm flipH="1">
                    <a:off x="6840" y="4860"/>
                    <a:ext cx="180" cy="180"/>
                  </a:xfrm>
                  <a:custGeom>
                    <a:avLst/>
                    <a:gdLst>
                      <a:gd name="T0" fmla="*/ 230 w 169"/>
                      <a:gd name="T1" fmla="*/ 28 h 285"/>
                      <a:gd name="T2" fmla="*/ 134 w 169"/>
                      <a:gd name="T3" fmla="*/ 6 h 285"/>
                      <a:gd name="T4" fmla="*/ 13 w 169"/>
                      <a:gd name="T5" fmla="*/ 1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6" name="Freeform 56"/>
                  <p:cNvSpPr>
                    <a:spLocks noChangeAspect="1"/>
                  </p:cNvSpPr>
                  <p:nvPr/>
                </p:nvSpPr>
                <p:spPr bwMode="auto">
                  <a:xfrm flipH="1" flipV="1">
                    <a:off x="612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37" name="Freeform 57"/>
                  <p:cNvSpPr>
                    <a:spLocks noChangeAspect="1"/>
                  </p:cNvSpPr>
                  <p:nvPr/>
                </p:nvSpPr>
                <p:spPr bwMode="auto">
                  <a:xfrm flipH="1">
                    <a:off x="5760" y="468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grpSp>
            <p:grpSp>
              <p:nvGrpSpPr>
                <p:cNvPr id="192" name="Group 58"/>
                <p:cNvGrpSpPr>
                  <a:grpSpLocks noChangeAspect="1"/>
                </p:cNvGrpSpPr>
                <p:nvPr/>
              </p:nvGrpSpPr>
              <p:grpSpPr bwMode="auto">
                <a:xfrm rot="900000">
                  <a:off x="6033" y="6483"/>
                  <a:ext cx="796" cy="287"/>
                  <a:chOff x="5580" y="4500"/>
                  <a:chExt cx="1440" cy="1260"/>
                </a:xfrm>
              </p:grpSpPr>
              <p:sp>
                <p:nvSpPr>
                  <p:cNvPr id="300" name="AutoShape 59"/>
                  <p:cNvSpPr>
                    <a:spLocks noChangeAspect="1" noChangeArrowheads="1"/>
                  </p:cNvSpPr>
                  <p:nvPr/>
                </p:nvSpPr>
                <p:spPr bwMode="auto">
                  <a:xfrm>
                    <a:off x="576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01" name="AutoShape 60"/>
                  <p:cNvSpPr>
                    <a:spLocks noChangeAspect="1" noChangeArrowheads="1"/>
                  </p:cNvSpPr>
                  <p:nvPr/>
                </p:nvSpPr>
                <p:spPr bwMode="auto">
                  <a:xfrm>
                    <a:off x="612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02" name="AutoShape 61"/>
                  <p:cNvSpPr>
                    <a:spLocks noChangeAspect="1" noChangeArrowheads="1"/>
                  </p:cNvSpPr>
                  <p:nvPr/>
                </p:nvSpPr>
                <p:spPr bwMode="auto">
                  <a:xfrm>
                    <a:off x="648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303" name="Freeform 62"/>
                  <p:cNvSpPr>
                    <a:spLocks noChangeAspect="1"/>
                  </p:cNvSpPr>
                  <p:nvPr/>
                </p:nvSpPr>
                <p:spPr bwMode="auto">
                  <a:xfrm>
                    <a:off x="5922" y="4755"/>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04" name="Freeform 63"/>
                  <p:cNvSpPr>
                    <a:spLocks noChangeAspect="1"/>
                  </p:cNvSpPr>
                  <p:nvPr/>
                </p:nvSpPr>
                <p:spPr bwMode="auto">
                  <a:xfrm>
                    <a:off x="5591" y="4755"/>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05" name="Freeform 64"/>
                  <p:cNvSpPr>
                    <a:spLocks noChangeAspect="1"/>
                  </p:cNvSpPr>
                  <p:nvPr/>
                </p:nvSpPr>
                <p:spPr bwMode="auto">
                  <a:xfrm flipH="1" flipV="1">
                    <a:off x="5760" y="5220"/>
                    <a:ext cx="180" cy="540"/>
                  </a:xfrm>
                  <a:custGeom>
                    <a:avLst/>
                    <a:gdLst>
                      <a:gd name="T0" fmla="*/ 230 w 169"/>
                      <a:gd name="T1" fmla="*/ 6957 h 285"/>
                      <a:gd name="T2" fmla="*/ 134 w 169"/>
                      <a:gd name="T3" fmla="*/ 1584 h 285"/>
                      <a:gd name="T4" fmla="*/ 13 w 169"/>
                      <a:gd name="T5" fmla="*/ 1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06" name="Freeform 65"/>
                  <p:cNvSpPr>
                    <a:spLocks noChangeAspect="1"/>
                  </p:cNvSpPr>
                  <p:nvPr/>
                </p:nvSpPr>
                <p:spPr bwMode="auto">
                  <a:xfrm flipV="1">
                    <a:off x="6300" y="5220"/>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07" name="Freeform 66"/>
                  <p:cNvSpPr>
                    <a:spLocks noChangeAspect="1"/>
                  </p:cNvSpPr>
                  <p:nvPr/>
                </p:nvSpPr>
                <p:spPr bwMode="auto">
                  <a:xfrm flipH="1">
                    <a:off x="6120" y="4755"/>
                    <a:ext cx="191" cy="285"/>
                  </a:xfrm>
                  <a:custGeom>
                    <a:avLst/>
                    <a:gdLst>
                      <a:gd name="T0" fmla="*/ 311 w 169"/>
                      <a:gd name="T1" fmla="*/ 285 h 285"/>
                      <a:gd name="T2" fmla="*/ 180 w 169"/>
                      <a:gd name="T3" fmla="*/ 65 h 285"/>
                      <a:gd name="T4" fmla="*/ 14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08" name="Freeform 67"/>
                  <p:cNvSpPr>
                    <a:spLocks noChangeAspect="1"/>
                  </p:cNvSpPr>
                  <p:nvPr/>
                </p:nvSpPr>
                <p:spPr bwMode="auto">
                  <a:xfrm>
                    <a:off x="6300" y="4680"/>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09" name="Freeform 68"/>
                  <p:cNvSpPr>
                    <a:spLocks noChangeAspect="1"/>
                  </p:cNvSpPr>
                  <p:nvPr/>
                </p:nvSpPr>
                <p:spPr bwMode="auto">
                  <a:xfrm flipH="1">
                    <a:off x="6480" y="4680"/>
                    <a:ext cx="180" cy="465"/>
                  </a:xfrm>
                  <a:custGeom>
                    <a:avLst/>
                    <a:gdLst>
                      <a:gd name="T0" fmla="*/ 230 w 169"/>
                      <a:gd name="T1" fmla="*/ 3296 h 285"/>
                      <a:gd name="T2" fmla="*/ 134 w 169"/>
                      <a:gd name="T3" fmla="*/ 751 h 285"/>
                      <a:gd name="T4" fmla="*/ 13 w 169"/>
                      <a:gd name="T5" fmla="*/ 5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0" name="Freeform 69"/>
                  <p:cNvSpPr>
                    <a:spLocks noChangeAspect="1"/>
                  </p:cNvSpPr>
                  <p:nvPr/>
                </p:nvSpPr>
                <p:spPr bwMode="auto">
                  <a:xfrm flipV="1">
                    <a:off x="593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1" name="Freeform 70"/>
                  <p:cNvSpPr>
                    <a:spLocks noChangeAspect="1"/>
                  </p:cNvSpPr>
                  <p:nvPr/>
                </p:nvSpPr>
                <p:spPr bwMode="auto">
                  <a:xfrm flipH="1" flipV="1">
                    <a:off x="6840" y="5220"/>
                    <a:ext cx="180" cy="360"/>
                  </a:xfrm>
                  <a:custGeom>
                    <a:avLst/>
                    <a:gdLst>
                      <a:gd name="T0" fmla="*/ 230 w 169"/>
                      <a:gd name="T1" fmla="*/ 917 h 285"/>
                      <a:gd name="T2" fmla="*/ 134 w 169"/>
                      <a:gd name="T3" fmla="*/ 208 h 285"/>
                      <a:gd name="T4" fmla="*/ 13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2" name="Freeform 71"/>
                  <p:cNvSpPr>
                    <a:spLocks noChangeAspect="1"/>
                  </p:cNvSpPr>
                  <p:nvPr/>
                </p:nvSpPr>
                <p:spPr bwMode="auto">
                  <a:xfrm flipV="1">
                    <a:off x="558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3" name="Freeform 72"/>
                  <p:cNvSpPr>
                    <a:spLocks noChangeAspect="1"/>
                  </p:cNvSpPr>
                  <p:nvPr/>
                </p:nvSpPr>
                <p:spPr bwMode="auto">
                  <a:xfrm flipH="1" flipV="1">
                    <a:off x="6480" y="5220"/>
                    <a:ext cx="180" cy="180"/>
                  </a:xfrm>
                  <a:custGeom>
                    <a:avLst/>
                    <a:gdLst>
                      <a:gd name="T0" fmla="*/ 230 w 169"/>
                      <a:gd name="T1" fmla="*/ 28 h 285"/>
                      <a:gd name="T2" fmla="*/ 134 w 169"/>
                      <a:gd name="T3" fmla="*/ 6 h 285"/>
                      <a:gd name="T4" fmla="*/ 13 w 169"/>
                      <a:gd name="T5" fmla="*/ 1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4" name="Freeform 73"/>
                  <p:cNvSpPr>
                    <a:spLocks noChangeAspect="1"/>
                  </p:cNvSpPr>
                  <p:nvPr/>
                </p:nvSpPr>
                <p:spPr bwMode="auto">
                  <a:xfrm flipV="1">
                    <a:off x="666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5" name="Freeform 74"/>
                  <p:cNvSpPr>
                    <a:spLocks noChangeAspect="1"/>
                  </p:cNvSpPr>
                  <p:nvPr/>
                </p:nvSpPr>
                <p:spPr bwMode="auto">
                  <a:xfrm>
                    <a:off x="6660" y="4500"/>
                    <a:ext cx="180" cy="540"/>
                  </a:xfrm>
                  <a:custGeom>
                    <a:avLst/>
                    <a:gdLst>
                      <a:gd name="T0" fmla="*/ 230 w 169"/>
                      <a:gd name="T1" fmla="*/ 6957 h 285"/>
                      <a:gd name="T2" fmla="*/ 134 w 169"/>
                      <a:gd name="T3" fmla="*/ 1584 h 285"/>
                      <a:gd name="T4" fmla="*/ 13 w 169"/>
                      <a:gd name="T5" fmla="*/ 1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6" name="Freeform 75"/>
                  <p:cNvSpPr>
                    <a:spLocks noChangeAspect="1"/>
                  </p:cNvSpPr>
                  <p:nvPr/>
                </p:nvSpPr>
                <p:spPr bwMode="auto">
                  <a:xfrm flipH="1">
                    <a:off x="6840" y="4860"/>
                    <a:ext cx="180" cy="180"/>
                  </a:xfrm>
                  <a:custGeom>
                    <a:avLst/>
                    <a:gdLst>
                      <a:gd name="T0" fmla="*/ 230 w 169"/>
                      <a:gd name="T1" fmla="*/ 28 h 285"/>
                      <a:gd name="T2" fmla="*/ 134 w 169"/>
                      <a:gd name="T3" fmla="*/ 6 h 285"/>
                      <a:gd name="T4" fmla="*/ 13 w 169"/>
                      <a:gd name="T5" fmla="*/ 1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7" name="Freeform 76"/>
                  <p:cNvSpPr>
                    <a:spLocks noChangeAspect="1"/>
                  </p:cNvSpPr>
                  <p:nvPr/>
                </p:nvSpPr>
                <p:spPr bwMode="auto">
                  <a:xfrm flipH="1" flipV="1">
                    <a:off x="612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318" name="Freeform 77"/>
                  <p:cNvSpPr>
                    <a:spLocks noChangeAspect="1"/>
                  </p:cNvSpPr>
                  <p:nvPr/>
                </p:nvSpPr>
                <p:spPr bwMode="auto">
                  <a:xfrm flipH="1">
                    <a:off x="5760" y="468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grpSp>
            <p:grpSp>
              <p:nvGrpSpPr>
                <p:cNvPr id="193" name="Group 78"/>
                <p:cNvGrpSpPr>
                  <a:grpSpLocks noChangeAspect="1"/>
                </p:cNvGrpSpPr>
                <p:nvPr/>
              </p:nvGrpSpPr>
              <p:grpSpPr bwMode="auto">
                <a:xfrm rot="7147249">
                  <a:off x="5516" y="6209"/>
                  <a:ext cx="716" cy="318"/>
                  <a:chOff x="5580" y="4500"/>
                  <a:chExt cx="1440" cy="1260"/>
                </a:xfrm>
              </p:grpSpPr>
              <p:sp>
                <p:nvSpPr>
                  <p:cNvPr id="281" name="AutoShape 79"/>
                  <p:cNvSpPr>
                    <a:spLocks noChangeAspect="1" noChangeArrowheads="1"/>
                  </p:cNvSpPr>
                  <p:nvPr/>
                </p:nvSpPr>
                <p:spPr bwMode="auto">
                  <a:xfrm>
                    <a:off x="576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82" name="AutoShape 80"/>
                  <p:cNvSpPr>
                    <a:spLocks noChangeAspect="1" noChangeArrowheads="1"/>
                  </p:cNvSpPr>
                  <p:nvPr/>
                </p:nvSpPr>
                <p:spPr bwMode="auto">
                  <a:xfrm>
                    <a:off x="612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83" name="AutoShape 81"/>
                  <p:cNvSpPr>
                    <a:spLocks noChangeAspect="1" noChangeArrowheads="1"/>
                  </p:cNvSpPr>
                  <p:nvPr/>
                </p:nvSpPr>
                <p:spPr bwMode="auto">
                  <a:xfrm>
                    <a:off x="6480" y="5040"/>
                    <a:ext cx="360" cy="180"/>
                  </a:xfrm>
                  <a:prstGeom prst="flowChartAlternateProcess">
                    <a:avLst/>
                  </a:prstGeom>
                  <a:solidFill>
                    <a:srgbClr val="00CC00"/>
                  </a:solidFill>
                  <a:ln w="12700">
                    <a:solidFill>
                      <a:srgbClr val="0066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84" name="Freeform 82"/>
                  <p:cNvSpPr>
                    <a:spLocks noChangeAspect="1"/>
                  </p:cNvSpPr>
                  <p:nvPr/>
                </p:nvSpPr>
                <p:spPr bwMode="auto">
                  <a:xfrm>
                    <a:off x="5922" y="4755"/>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85" name="Freeform 83"/>
                  <p:cNvSpPr>
                    <a:spLocks noChangeAspect="1"/>
                  </p:cNvSpPr>
                  <p:nvPr/>
                </p:nvSpPr>
                <p:spPr bwMode="auto">
                  <a:xfrm>
                    <a:off x="5591" y="4755"/>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86" name="Freeform 84"/>
                  <p:cNvSpPr>
                    <a:spLocks noChangeAspect="1"/>
                  </p:cNvSpPr>
                  <p:nvPr/>
                </p:nvSpPr>
                <p:spPr bwMode="auto">
                  <a:xfrm flipH="1" flipV="1">
                    <a:off x="5760" y="5220"/>
                    <a:ext cx="180" cy="540"/>
                  </a:xfrm>
                  <a:custGeom>
                    <a:avLst/>
                    <a:gdLst>
                      <a:gd name="T0" fmla="*/ 230 w 169"/>
                      <a:gd name="T1" fmla="*/ 6957 h 285"/>
                      <a:gd name="T2" fmla="*/ 134 w 169"/>
                      <a:gd name="T3" fmla="*/ 1584 h 285"/>
                      <a:gd name="T4" fmla="*/ 13 w 169"/>
                      <a:gd name="T5" fmla="*/ 1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87" name="Freeform 85"/>
                  <p:cNvSpPr>
                    <a:spLocks noChangeAspect="1"/>
                  </p:cNvSpPr>
                  <p:nvPr/>
                </p:nvSpPr>
                <p:spPr bwMode="auto">
                  <a:xfrm flipV="1">
                    <a:off x="6300" y="5220"/>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88" name="Freeform 86"/>
                  <p:cNvSpPr>
                    <a:spLocks noChangeAspect="1"/>
                  </p:cNvSpPr>
                  <p:nvPr/>
                </p:nvSpPr>
                <p:spPr bwMode="auto">
                  <a:xfrm flipH="1">
                    <a:off x="6120" y="4755"/>
                    <a:ext cx="191" cy="285"/>
                  </a:xfrm>
                  <a:custGeom>
                    <a:avLst/>
                    <a:gdLst>
                      <a:gd name="T0" fmla="*/ 311 w 169"/>
                      <a:gd name="T1" fmla="*/ 285 h 285"/>
                      <a:gd name="T2" fmla="*/ 180 w 169"/>
                      <a:gd name="T3" fmla="*/ 65 h 285"/>
                      <a:gd name="T4" fmla="*/ 14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89" name="Freeform 87"/>
                  <p:cNvSpPr>
                    <a:spLocks noChangeAspect="1"/>
                  </p:cNvSpPr>
                  <p:nvPr/>
                </p:nvSpPr>
                <p:spPr bwMode="auto">
                  <a:xfrm>
                    <a:off x="6300" y="4680"/>
                    <a:ext cx="169" cy="285"/>
                  </a:xfrm>
                  <a:custGeom>
                    <a:avLst/>
                    <a:gdLst>
                      <a:gd name="T0" fmla="*/ 168 w 169"/>
                      <a:gd name="T1" fmla="*/ 285 h 285"/>
                      <a:gd name="T2" fmla="*/ 98 w 169"/>
                      <a:gd name="T3" fmla="*/ 65 h 285"/>
                      <a:gd name="T4" fmla="*/ 8 w 169"/>
                      <a:gd name="T5" fmla="*/ 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0" name="Freeform 88"/>
                  <p:cNvSpPr>
                    <a:spLocks noChangeAspect="1"/>
                  </p:cNvSpPr>
                  <p:nvPr/>
                </p:nvSpPr>
                <p:spPr bwMode="auto">
                  <a:xfrm flipH="1">
                    <a:off x="6480" y="4680"/>
                    <a:ext cx="180" cy="465"/>
                  </a:xfrm>
                  <a:custGeom>
                    <a:avLst/>
                    <a:gdLst>
                      <a:gd name="T0" fmla="*/ 230 w 169"/>
                      <a:gd name="T1" fmla="*/ 3296 h 285"/>
                      <a:gd name="T2" fmla="*/ 134 w 169"/>
                      <a:gd name="T3" fmla="*/ 751 h 285"/>
                      <a:gd name="T4" fmla="*/ 13 w 169"/>
                      <a:gd name="T5" fmla="*/ 55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1" name="Freeform 89"/>
                  <p:cNvSpPr>
                    <a:spLocks noChangeAspect="1"/>
                  </p:cNvSpPr>
                  <p:nvPr/>
                </p:nvSpPr>
                <p:spPr bwMode="auto">
                  <a:xfrm flipV="1">
                    <a:off x="593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2" name="Freeform 90"/>
                  <p:cNvSpPr>
                    <a:spLocks noChangeAspect="1"/>
                  </p:cNvSpPr>
                  <p:nvPr/>
                </p:nvSpPr>
                <p:spPr bwMode="auto">
                  <a:xfrm flipH="1" flipV="1">
                    <a:off x="6840" y="5220"/>
                    <a:ext cx="180" cy="360"/>
                  </a:xfrm>
                  <a:custGeom>
                    <a:avLst/>
                    <a:gdLst>
                      <a:gd name="T0" fmla="*/ 230 w 169"/>
                      <a:gd name="T1" fmla="*/ 917 h 285"/>
                      <a:gd name="T2" fmla="*/ 134 w 169"/>
                      <a:gd name="T3" fmla="*/ 208 h 285"/>
                      <a:gd name="T4" fmla="*/ 13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3" name="Freeform 91"/>
                  <p:cNvSpPr>
                    <a:spLocks noChangeAspect="1"/>
                  </p:cNvSpPr>
                  <p:nvPr/>
                </p:nvSpPr>
                <p:spPr bwMode="auto">
                  <a:xfrm flipV="1">
                    <a:off x="558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4" name="Freeform 92"/>
                  <p:cNvSpPr>
                    <a:spLocks noChangeAspect="1"/>
                  </p:cNvSpPr>
                  <p:nvPr/>
                </p:nvSpPr>
                <p:spPr bwMode="auto">
                  <a:xfrm flipH="1" flipV="1">
                    <a:off x="6480" y="5220"/>
                    <a:ext cx="180" cy="180"/>
                  </a:xfrm>
                  <a:custGeom>
                    <a:avLst/>
                    <a:gdLst>
                      <a:gd name="T0" fmla="*/ 230 w 169"/>
                      <a:gd name="T1" fmla="*/ 28 h 285"/>
                      <a:gd name="T2" fmla="*/ 134 w 169"/>
                      <a:gd name="T3" fmla="*/ 6 h 285"/>
                      <a:gd name="T4" fmla="*/ 13 w 169"/>
                      <a:gd name="T5" fmla="*/ 1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5" name="Freeform 93"/>
                  <p:cNvSpPr>
                    <a:spLocks noChangeAspect="1"/>
                  </p:cNvSpPr>
                  <p:nvPr/>
                </p:nvSpPr>
                <p:spPr bwMode="auto">
                  <a:xfrm flipV="1">
                    <a:off x="666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6" name="Freeform 94"/>
                  <p:cNvSpPr>
                    <a:spLocks noChangeAspect="1"/>
                  </p:cNvSpPr>
                  <p:nvPr/>
                </p:nvSpPr>
                <p:spPr bwMode="auto">
                  <a:xfrm>
                    <a:off x="6660" y="4500"/>
                    <a:ext cx="180" cy="540"/>
                  </a:xfrm>
                  <a:custGeom>
                    <a:avLst/>
                    <a:gdLst>
                      <a:gd name="T0" fmla="*/ 230 w 169"/>
                      <a:gd name="T1" fmla="*/ 6957 h 285"/>
                      <a:gd name="T2" fmla="*/ 134 w 169"/>
                      <a:gd name="T3" fmla="*/ 1584 h 285"/>
                      <a:gd name="T4" fmla="*/ 13 w 169"/>
                      <a:gd name="T5" fmla="*/ 1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7" name="Freeform 95"/>
                  <p:cNvSpPr>
                    <a:spLocks noChangeAspect="1"/>
                  </p:cNvSpPr>
                  <p:nvPr/>
                </p:nvSpPr>
                <p:spPr bwMode="auto">
                  <a:xfrm flipH="1">
                    <a:off x="6840" y="4860"/>
                    <a:ext cx="180" cy="180"/>
                  </a:xfrm>
                  <a:custGeom>
                    <a:avLst/>
                    <a:gdLst>
                      <a:gd name="T0" fmla="*/ 230 w 169"/>
                      <a:gd name="T1" fmla="*/ 28 h 285"/>
                      <a:gd name="T2" fmla="*/ 134 w 169"/>
                      <a:gd name="T3" fmla="*/ 6 h 285"/>
                      <a:gd name="T4" fmla="*/ 13 w 169"/>
                      <a:gd name="T5" fmla="*/ 1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8" name="Freeform 96"/>
                  <p:cNvSpPr>
                    <a:spLocks noChangeAspect="1"/>
                  </p:cNvSpPr>
                  <p:nvPr/>
                </p:nvSpPr>
                <p:spPr bwMode="auto">
                  <a:xfrm flipH="1" flipV="1">
                    <a:off x="6120" y="522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sp>
                <p:nvSpPr>
                  <p:cNvPr id="299" name="Freeform 97"/>
                  <p:cNvSpPr>
                    <a:spLocks noChangeAspect="1"/>
                  </p:cNvSpPr>
                  <p:nvPr/>
                </p:nvSpPr>
                <p:spPr bwMode="auto">
                  <a:xfrm flipH="1">
                    <a:off x="5760" y="4680"/>
                    <a:ext cx="179" cy="360"/>
                  </a:xfrm>
                  <a:custGeom>
                    <a:avLst/>
                    <a:gdLst>
                      <a:gd name="T0" fmla="*/ 225 w 169"/>
                      <a:gd name="T1" fmla="*/ 917 h 285"/>
                      <a:gd name="T2" fmla="*/ 131 w 169"/>
                      <a:gd name="T3" fmla="*/ 208 h 285"/>
                      <a:gd name="T4" fmla="*/ 8 w 169"/>
                      <a:gd name="T5" fmla="*/ 16 h 285"/>
                      <a:gd name="T6" fmla="*/ 0 60000 65536"/>
                      <a:gd name="T7" fmla="*/ 0 60000 65536"/>
                      <a:gd name="T8" fmla="*/ 0 60000 65536"/>
                    </a:gdLst>
                    <a:ahLst/>
                    <a:cxnLst>
                      <a:cxn ang="T6">
                        <a:pos x="T0" y="T1"/>
                      </a:cxn>
                      <a:cxn ang="T7">
                        <a:pos x="T2" y="T3"/>
                      </a:cxn>
                      <a:cxn ang="T8">
                        <a:pos x="T4" y="T5"/>
                      </a:cxn>
                    </a:cxnLst>
                    <a:rect l="0" t="0" r="r" b="b"/>
                    <a:pathLst>
                      <a:path w="169" h="285">
                        <a:moveTo>
                          <a:pt x="168" y="285"/>
                        </a:moveTo>
                        <a:cubicBezTo>
                          <a:pt x="161" y="212"/>
                          <a:pt x="169" y="112"/>
                          <a:pt x="98" y="65"/>
                        </a:cubicBezTo>
                        <a:cubicBezTo>
                          <a:pt x="0" y="0"/>
                          <a:pt x="34" y="57"/>
                          <a:pt x="8" y="5"/>
                        </a:cubicBezTo>
                      </a:path>
                    </a:pathLst>
                  </a:custGeom>
                  <a:solidFill>
                    <a:srgbClr val="00CC00"/>
                  </a:solidFill>
                  <a:ln w="12700">
                    <a:solidFill>
                      <a:srgbClr val="006600"/>
                    </a:solidFill>
                    <a:round/>
                    <a:headEnd/>
                    <a:tailEnd/>
                  </a:ln>
                </p:spPr>
                <p:txBody>
                  <a:bodyPr/>
                  <a:lstStyle/>
                  <a:p>
                    <a:endParaRPr lang="en-GB"/>
                  </a:p>
                </p:txBody>
              </p:sp>
            </p:grpSp>
            <p:grpSp>
              <p:nvGrpSpPr>
                <p:cNvPr id="194" name="Group 98"/>
                <p:cNvGrpSpPr>
                  <a:grpSpLocks noChangeAspect="1"/>
                </p:cNvGrpSpPr>
                <p:nvPr/>
              </p:nvGrpSpPr>
              <p:grpSpPr bwMode="auto">
                <a:xfrm rot="1502909">
                  <a:off x="6670" y="7056"/>
                  <a:ext cx="636" cy="144"/>
                  <a:chOff x="3600" y="2340"/>
                  <a:chExt cx="2700" cy="900"/>
                </a:xfrm>
              </p:grpSpPr>
              <p:sp>
                <p:nvSpPr>
                  <p:cNvPr id="263" name="Rectangle 99"/>
                  <p:cNvSpPr>
                    <a:spLocks noChangeAspect="1" noChangeArrowheads="1"/>
                  </p:cNvSpPr>
                  <p:nvPr/>
                </p:nvSpPr>
                <p:spPr bwMode="auto">
                  <a:xfrm>
                    <a:off x="3600" y="2340"/>
                    <a:ext cx="2700" cy="900"/>
                  </a:xfrm>
                  <a:prstGeom prst="rect">
                    <a:avLst/>
                  </a:prstGeom>
                  <a:solidFill>
                    <a:srgbClr val="CCFF99"/>
                  </a:solidFill>
                  <a:ln w="12700">
                    <a:solidFill>
                      <a:srgbClr val="808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64" name="Line 100"/>
                  <p:cNvSpPr>
                    <a:spLocks noChangeAspect="1" noChangeShapeType="1"/>
                  </p:cNvSpPr>
                  <p:nvPr/>
                </p:nvSpPr>
                <p:spPr bwMode="auto">
                  <a:xfrm>
                    <a:off x="3600" y="2790"/>
                    <a:ext cx="2700" cy="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5" name="Line 101"/>
                  <p:cNvSpPr>
                    <a:spLocks noChangeAspect="1" noChangeShapeType="1"/>
                  </p:cNvSpPr>
                  <p:nvPr/>
                </p:nvSpPr>
                <p:spPr bwMode="auto">
                  <a:xfrm>
                    <a:off x="45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 name="Line 102"/>
                  <p:cNvSpPr>
                    <a:spLocks noChangeAspect="1" noChangeShapeType="1"/>
                  </p:cNvSpPr>
                  <p:nvPr/>
                </p:nvSpPr>
                <p:spPr bwMode="auto">
                  <a:xfrm>
                    <a:off x="46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7" name="Line 103"/>
                  <p:cNvSpPr>
                    <a:spLocks noChangeAspect="1" noChangeShapeType="1"/>
                  </p:cNvSpPr>
                  <p:nvPr/>
                </p:nvSpPr>
                <p:spPr bwMode="auto">
                  <a:xfrm>
                    <a:off x="48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8" name="Line 104"/>
                  <p:cNvSpPr>
                    <a:spLocks noChangeAspect="1" noChangeShapeType="1"/>
                  </p:cNvSpPr>
                  <p:nvPr/>
                </p:nvSpPr>
                <p:spPr bwMode="auto">
                  <a:xfrm>
                    <a:off x="50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9" name="Line 105"/>
                  <p:cNvSpPr>
                    <a:spLocks noChangeAspect="1" noChangeShapeType="1"/>
                  </p:cNvSpPr>
                  <p:nvPr/>
                </p:nvSpPr>
                <p:spPr bwMode="auto">
                  <a:xfrm>
                    <a:off x="52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0" name="Line 106"/>
                  <p:cNvSpPr>
                    <a:spLocks noChangeAspect="1" noChangeShapeType="1"/>
                  </p:cNvSpPr>
                  <p:nvPr/>
                </p:nvSpPr>
                <p:spPr bwMode="auto">
                  <a:xfrm>
                    <a:off x="54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1" name="Line 107"/>
                  <p:cNvSpPr>
                    <a:spLocks noChangeAspect="1" noChangeShapeType="1"/>
                  </p:cNvSpPr>
                  <p:nvPr/>
                </p:nvSpPr>
                <p:spPr bwMode="auto">
                  <a:xfrm>
                    <a:off x="55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2" name="Line 108"/>
                  <p:cNvSpPr>
                    <a:spLocks noChangeAspect="1" noChangeShapeType="1"/>
                  </p:cNvSpPr>
                  <p:nvPr/>
                </p:nvSpPr>
                <p:spPr bwMode="auto">
                  <a:xfrm>
                    <a:off x="57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3" name="Line 109"/>
                  <p:cNvSpPr>
                    <a:spLocks noChangeAspect="1" noChangeShapeType="1"/>
                  </p:cNvSpPr>
                  <p:nvPr/>
                </p:nvSpPr>
                <p:spPr bwMode="auto">
                  <a:xfrm>
                    <a:off x="59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4" name="Line 110"/>
                  <p:cNvSpPr>
                    <a:spLocks noChangeAspect="1" noChangeShapeType="1"/>
                  </p:cNvSpPr>
                  <p:nvPr/>
                </p:nvSpPr>
                <p:spPr bwMode="auto">
                  <a:xfrm>
                    <a:off x="61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5" name="Line 111"/>
                  <p:cNvSpPr>
                    <a:spLocks noChangeAspect="1" noChangeShapeType="1"/>
                  </p:cNvSpPr>
                  <p:nvPr/>
                </p:nvSpPr>
                <p:spPr bwMode="auto">
                  <a:xfrm>
                    <a:off x="43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 name="Line 112"/>
                  <p:cNvSpPr>
                    <a:spLocks noChangeAspect="1" noChangeShapeType="1"/>
                  </p:cNvSpPr>
                  <p:nvPr/>
                </p:nvSpPr>
                <p:spPr bwMode="auto">
                  <a:xfrm>
                    <a:off x="41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 name="Line 113"/>
                  <p:cNvSpPr>
                    <a:spLocks noChangeAspect="1" noChangeShapeType="1"/>
                  </p:cNvSpPr>
                  <p:nvPr/>
                </p:nvSpPr>
                <p:spPr bwMode="auto">
                  <a:xfrm>
                    <a:off x="39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8" name="Line 114"/>
                  <p:cNvSpPr>
                    <a:spLocks noChangeAspect="1" noChangeShapeType="1"/>
                  </p:cNvSpPr>
                  <p:nvPr/>
                </p:nvSpPr>
                <p:spPr bwMode="auto">
                  <a:xfrm>
                    <a:off x="37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9" name="Line 115"/>
                  <p:cNvSpPr>
                    <a:spLocks noChangeAspect="1" noChangeShapeType="1"/>
                  </p:cNvSpPr>
                  <p:nvPr/>
                </p:nvSpPr>
                <p:spPr bwMode="auto">
                  <a:xfrm>
                    <a:off x="36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0" name="Line 116"/>
                  <p:cNvSpPr>
                    <a:spLocks noChangeAspect="1" noChangeShapeType="1"/>
                  </p:cNvSpPr>
                  <p:nvPr/>
                </p:nvSpPr>
                <p:spPr bwMode="auto">
                  <a:xfrm>
                    <a:off x="63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95" name="Group 117"/>
                <p:cNvGrpSpPr>
                  <a:grpSpLocks noChangeAspect="1"/>
                </p:cNvGrpSpPr>
                <p:nvPr/>
              </p:nvGrpSpPr>
              <p:grpSpPr bwMode="auto">
                <a:xfrm rot="-1046341">
                  <a:off x="6511" y="5910"/>
                  <a:ext cx="637" cy="144"/>
                  <a:chOff x="3600" y="2340"/>
                  <a:chExt cx="2700" cy="900"/>
                </a:xfrm>
              </p:grpSpPr>
              <p:sp>
                <p:nvSpPr>
                  <p:cNvPr id="245" name="Rectangle 118"/>
                  <p:cNvSpPr>
                    <a:spLocks noChangeAspect="1" noChangeArrowheads="1"/>
                  </p:cNvSpPr>
                  <p:nvPr/>
                </p:nvSpPr>
                <p:spPr bwMode="auto">
                  <a:xfrm>
                    <a:off x="3600" y="2340"/>
                    <a:ext cx="2700" cy="900"/>
                  </a:xfrm>
                  <a:prstGeom prst="rect">
                    <a:avLst/>
                  </a:prstGeom>
                  <a:solidFill>
                    <a:srgbClr val="CCFF99"/>
                  </a:solidFill>
                  <a:ln w="12700">
                    <a:solidFill>
                      <a:srgbClr val="808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46" name="Line 119"/>
                  <p:cNvSpPr>
                    <a:spLocks noChangeAspect="1" noChangeShapeType="1"/>
                  </p:cNvSpPr>
                  <p:nvPr/>
                </p:nvSpPr>
                <p:spPr bwMode="auto">
                  <a:xfrm>
                    <a:off x="3600" y="2790"/>
                    <a:ext cx="2700" cy="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7" name="Line 120"/>
                  <p:cNvSpPr>
                    <a:spLocks noChangeAspect="1" noChangeShapeType="1"/>
                  </p:cNvSpPr>
                  <p:nvPr/>
                </p:nvSpPr>
                <p:spPr bwMode="auto">
                  <a:xfrm>
                    <a:off x="45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8" name="Line 121"/>
                  <p:cNvSpPr>
                    <a:spLocks noChangeAspect="1" noChangeShapeType="1"/>
                  </p:cNvSpPr>
                  <p:nvPr/>
                </p:nvSpPr>
                <p:spPr bwMode="auto">
                  <a:xfrm>
                    <a:off x="46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9" name="Line 122"/>
                  <p:cNvSpPr>
                    <a:spLocks noChangeAspect="1" noChangeShapeType="1"/>
                  </p:cNvSpPr>
                  <p:nvPr/>
                </p:nvSpPr>
                <p:spPr bwMode="auto">
                  <a:xfrm>
                    <a:off x="48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0" name="Line 123"/>
                  <p:cNvSpPr>
                    <a:spLocks noChangeAspect="1" noChangeShapeType="1"/>
                  </p:cNvSpPr>
                  <p:nvPr/>
                </p:nvSpPr>
                <p:spPr bwMode="auto">
                  <a:xfrm>
                    <a:off x="50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1" name="Line 124"/>
                  <p:cNvSpPr>
                    <a:spLocks noChangeAspect="1" noChangeShapeType="1"/>
                  </p:cNvSpPr>
                  <p:nvPr/>
                </p:nvSpPr>
                <p:spPr bwMode="auto">
                  <a:xfrm>
                    <a:off x="52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2" name="Line 125"/>
                  <p:cNvSpPr>
                    <a:spLocks noChangeAspect="1" noChangeShapeType="1"/>
                  </p:cNvSpPr>
                  <p:nvPr/>
                </p:nvSpPr>
                <p:spPr bwMode="auto">
                  <a:xfrm>
                    <a:off x="54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3" name="Line 126"/>
                  <p:cNvSpPr>
                    <a:spLocks noChangeAspect="1" noChangeShapeType="1"/>
                  </p:cNvSpPr>
                  <p:nvPr/>
                </p:nvSpPr>
                <p:spPr bwMode="auto">
                  <a:xfrm>
                    <a:off x="55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4" name="Line 127"/>
                  <p:cNvSpPr>
                    <a:spLocks noChangeAspect="1" noChangeShapeType="1"/>
                  </p:cNvSpPr>
                  <p:nvPr/>
                </p:nvSpPr>
                <p:spPr bwMode="auto">
                  <a:xfrm>
                    <a:off x="57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5" name="Line 128"/>
                  <p:cNvSpPr>
                    <a:spLocks noChangeAspect="1" noChangeShapeType="1"/>
                  </p:cNvSpPr>
                  <p:nvPr/>
                </p:nvSpPr>
                <p:spPr bwMode="auto">
                  <a:xfrm>
                    <a:off x="59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 name="Line 129"/>
                  <p:cNvSpPr>
                    <a:spLocks noChangeAspect="1" noChangeShapeType="1"/>
                  </p:cNvSpPr>
                  <p:nvPr/>
                </p:nvSpPr>
                <p:spPr bwMode="auto">
                  <a:xfrm>
                    <a:off x="61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7" name="Line 130"/>
                  <p:cNvSpPr>
                    <a:spLocks noChangeAspect="1" noChangeShapeType="1"/>
                  </p:cNvSpPr>
                  <p:nvPr/>
                </p:nvSpPr>
                <p:spPr bwMode="auto">
                  <a:xfrm>
                    <a:off x="43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8" name="Line 131"/>
                  <p:cNvSpPr>
                    <a:spLocks noChangeAspect="1" noChangeShapeType="1"/>
                  </p:cNvSpPr>
                  <p:nvPr/>
                </p:nvSpPr>
                <p:spPr bwMode="auto">
                  <a:xfrm>
                    <a:off x="41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9" name="Line 132"/>
                  <p:cNvSpPr>
                    <a:spLocks noChangeAspect="1" noChangeShapeType="1"/>
                  </p:cNvSpPr>
                  <p:nvPr/>
                </p:nvSpPr>
                <p:spPr bwMode="auto">
                  <a:xfrm>
                    <a:off x="39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0" name="Line 133"/>
                  <p:cNvSpPr>
                    <a:spLocks noChangeAspect="1" noChangeShapeType="1"/>
                  </p:cNvSpPr>
                  <p:nvPr/>
                </p:nvSpPr>
                <p:spPr bwMode="auto">
                  <a:xfrm>
                    <a:off x="37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1" name="Line 134"/>
                  <p:cNvSpPr>
                    <a:spLocks noChangeAspect="1" noChangeShapeType="1"/>
                  </p:cNvSpPr>
                  <p:nvPr/>
                </p:nvSpPr>
                <p:spPr bwMode="auto">
                  <a:xfrm>
                    <a:off x="36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2" name="Line 135"/>
                  <p:cNvSpPr>
                    <a:spLocks noChangeAspect="1" noChangeShapeType="1"/>
                  </p:cNvSpPr>
                  <p:nvPr/>
                </p:nvSpPr>
                <p:spPr bwMode="auto">
                  <a:xfrm>
                    <a:off x="63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96" name="Group 136"/>
                <p:cNvGrpSpPr>
                  <a:grpSpLocks noChangeAspect="1"/>
                </p:cNvGrpSpPr>
                <p:nvPr/>
              </p:nvGrpSpPr>
              <p:grpSpPr bwMode="auto">
                <a:xfrm rot="364470">
                  <a:off x="5078" y="7056"/>
                  <a:ext cx="637" cy="144"/>
                  <a:chOff x="3600" y="2340"/>
                  <a:chExt cx="2700" cy="900"/>
                </a:xfrm>
              </p:grpSpPr>
              <p:sp>
                <p:nvSpPr>
                  <p:cNvPr id="227" name="Rectangle 137"/>
                  <p:cNvSpPr>
                    <a:spLocks noChangeAspect="1" noChangeArrowheads="1"/>
                  </p:cNvSpPr>
                  <p:nvPr/>
                </p:nvSpPr>
                <p:spPr bwMode="auto">
                  <a:xfrm>
                    <a:off x="3600" y="2340"/>
                    <a:ext cx="2700" cy="900"/>
                  </a:xfrm>
                  <a:prstGeom prst="rect">
                    <a:avLst/>
                  </a:prstGeom>
                  <a:solidFill>
                    <a:srgbClr val="CCFF99"/>
                  </a:solidFill>
                  <a:ln w="12700">
                    <a:solidFill>
                      <a:srgbClr val="808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28" name="Line 138"/>
                  <p:cNvSpPr>
                    <a:spLocks noChangeAspect="1" noChangeShapeType="1"/>
                  </p:cNvSpPr>
                  <p:nvPr/>
                </p:nvSpPr>
                <p:spPr bwMode="auto">
                  <a:xfrm>
                    <a:off x="3600" y="2790"/>
                    <a:ext cx="2700" cy="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9" name="Line 139"/>
                  <p:cNvSpPr>
                    <a:spLocks noChangeAspect="1" noChangeShapeType="1"/>
                  </p:cNvSpPr>
                  <p:nvPr/>
                </p:nvSpPr>
                <p:spPr bwMode="auto">
                  <a:xfrm>
                    <a:off x="45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0" name="Line 140"/>
                  <p:cNvSpPr>
                    <a:spLocks noChangeAspect="1" noChangeShapeType="1"/>
                  </p:cNvSpPr>
                  <p:nvPr/>
                </p:nvSpPr>
                <p:spPr bwMode="auto">
                  <a:xfrm>
                    <a:off x="46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1" name="Line 141"/>
                  <p:cNvSpPr>
                    <a:spLocks noChangeAspect="1" noChangeShapeType="1"/>
                  </p:cNvSpPr>
                  <p:nvPr/>
                </p:nvSpPr>
                <p:spPr bwMode="auto">
                  <a:xfrm>
                    <a:off x="48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2" name="Line 142"/>
                  <p:cNvSpPr>
                    <a:spLocks noChangeAspect="1" noChangeShapeType="1"/>
                  </p:cNvSpPr>
                  <p:nvPr/>
                </p:nvSpPr>
                <p:spPr bwMode="auto">
                  <a:xfrm>
                    <a:off x="50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3" name="Line 143"/>
                  <p:cNvSpPr>
                    <a:spLocks noChangeAspect="1" noChangeShapeType="1"/>
                  </p:cNvSpPr>
                  <p:nvPr/>
                </p:nvSpPr>
                <p:spPr bwMode="auto">
                  <a:xfrm>
                    <a:off x="52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4" name="Line 144"/>
                  <p:cNvSpPr>
                    <a:spLocks noChangeAspect="1" noChangeShapeType="1"/>
                  </p:cNvSpPr>
                  <p:nvPr/>
                </p:nvSpPr>
                <p:spPr bwMode="auto">
                  <a:xfrm>
                    <a:off x="54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5" name="Line 145"/>
                  <p:cNvSpPr>
                    <a:spLocks noChangeAspect="1" noChangeShapeType="1"/>
                  </p:cNvSpPr>
                  <p:nvPr/>
                </p:nvSpPr>
                <p:spPr bwMode="auto">
                  <a:xfrm>
                    <a:off x="55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6" name="Line 146"/>
                  <p:cNvSpPr>
                    <a:spLocks noChangeAspect="1" noChangeShapeType="1"/>
                  </p:cNvSpPr>
                  <p:nvPr/>
                </p:nvSpPr>
                <p:spPr bwMode="auto">
                  <a:xfrm>
                    <a:off x="57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7" name="Line 147"/>
                  <p:cNvSpPr>
                    <a:spLocks noChangeAspect="1" noChangeShapeType="1"/>
                  </p:cNvSpPr>
                  <p:nvPr/>
                </p:nvSpPr>
                <p:spPr bwMode="auto">
                  <a:xfrm>
                    <a:off x="59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8" name="Line 148"/>
                  <p:cNvSpPr>
                    <a:spLocks noChangeAspect="1" noChangeShapeType="1"/>
                  </p:cNvSpPr>
                  <p:nvPr/>
                </p:nvSpPr>
                <p:spPr bwMode="auto">
                  <a:xfrm>
                    <a:off x="61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9" name="Line 149"/>
                  <p:cNvSpPr>
                    <a:spLocks noChangeAspect="1" noChangeShapeType="1"/>
                  </p:cNvSpPr>
                  <p:nvPr/>
                </p:nvSpPr>
                <p:spPr bwMode="auto">
                  <a:xfrm>
                    <a:off x="43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0" name="Line 150"/>
                  <p:cNvSpPr>
                    <a:spLocks noChangeAspect="1" noChangeShapeType="1"/>
                  </p:cNvSpPr>
                  <p:nvPr/>
                </p:nvSpPr>
                <p:spPr bwMode="auto">
                  <a:xfrm>
                    <a:off x="41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1" name="Line 151"/>
                  <p:cNvSpPr>
                    <a:spLocks noChangeAspect="1" noChangeShapeType="1"/>
                  </p:cNvSpPr>
                  <p:nvPr/>
                </p:nvSpPr>
                <p:spPr bwMode="auto">
                  <a:xfrm>
                    <a:off x="39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2" name="Line 152"/>
                  <p:cNvSpPr>
                    <a:spLocks noChangeAspect="1" noChangeShapeType="1"/>
                  </p:cNvSpPr>
                  <p:nvPr/>
                </p:nvSpPr>
                <p:spPr bwMode="auto">
                  <a:xfrm>
                    <a:off x="37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3" name="Line 153"/>
                  <p:cNvSpPr>
                    <a:spLocks noChangeAspect="1" noChangeShapeType="1"/>
                  </p:cNvSpPr>
                  <p:nvPr/>
                </p:nvSpPr>
                <p:spPr bwMode="auto">
                  <a:xfrm>
                    <a:off x="36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4" name="Line 154"/>
                  <p:cNvSpPr>
                    <a:spLocks noChangeAspect="1" noChangeShapeType="1"/>
                  </p:cNvSpPr>
                  <p:nvPr/>
                </p:nvSpPr>
                <p:spPr bwMode="auto">
                  <a:xfrm>
                    <a:off x="63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97" name="Group 155"/>
                <p:cNvGrpSpPr>
                  <a:grpSpLocks noChangeAspect="1"/>
                </p:cNvGrpSpPr>
                <p:nvPr/>
              </p:nvGrpSpPr>
              <p:grpSpPr bwMode="auto">
                <a:xfrm rot="5797797">
                  <a:off x="4473" y="6762"/>
                  <a:ext cx="574" cy="160"/>
                  <a:chOff x="3600" y="2340"/>
                  <a:chExt cx="2700" cy="900"/>
                </a:xfrm>
              </p:grpSpPr>
              <p:sp>
                <p:nvSpPr>
                  <p:cNvPr id="209" name="Rectangle 156"/>
                  <p:cNvSpPr>
                    <a:spLocks noChangeAspect="1" noChangeArrowheads="1"/>
                  </p:cNvSpPr>
                  <p:nvPr/>
                </p:nvSpPr>
                <p:spPr bwMode="auto">
                  <a:xfrm>
                    <a:off x="3600" y="2340"/>
                    <a:ext cx="2700" cy="900"/>
                  </a:xfrm>
                  <a:prstGeom prst="rect">
                    <a:avLst/>
                  </a:prstGeom>
                  <a:solidFill>
                    <a:srgbClr val="CCFF99"/>
                  </a:solidFill>
                  <a:ln w="12700">
                    <a:solidFill>
                      <a:srgbClr val="808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10" name="Line 157"/>
                  <p:cNvSpPr>
                    <a:spLocks noChangeAspect="1" noChangeShapeType="1"/>
                  </p:cNvSpPr>
                  <p:nvPr/>
                </p:nvSpPr>
                <p:spPr bwMode="auto">
                  <a:xfrm>
                    <a:off x="3600" y="2790"/>
                    <a:ext cx="2700" cy="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1" name="Line 158"/>
                  <p:cNvSpPr>
                    <a:spLocks noChangeAspect="1" noChangeShapeType="1"/>
                  </p:cNvSpPr>
                  <p:nvPr/>
                </p:nvSpPr>
                <p:spPr bwMode="auto">
                  <a:xfrm>
                    <a:off x="45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2" name="Line 159"/>
                  <p:cNvSpPr>
                    <a:spLocks noChangeAspect="1" noChangeShapeType="1"/>
                  </p:cNvSpPr>
                  <p:nvPr/>
                </p:nvSpPr>
                <p:spPr bwMode="auto">
                  <a:xfrm>
                    <a:off x="46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3" name="Line 160"/>
                  <p:cNvSpPr>
                    <a:spLocks noChangeAspect="1" noChangeShapeType="1"/>
                  </p:cNvSpPr>
                  <p:nvPr/>
                </p:nvSpPr>
                <p:spPr bwMode="auto">
                  <a:xfrm>
                    <a:off x="48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4" name="Line 161"/>
                  <p:cNvSpPr>
                    <a:spLocks noChangeAspect="1" noChangeShapeType="1"/>
                  </p:cNvSpPr>
                  <p:nvPr/>
                </p:nvSpPr>
                <p:spPr bwMode="auto">
                  <a:xfrm>
                    <a:off x="50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 name="Line 162"/>
                  <p:cNvSpPr>
                    <a:spLocks noChangeAspect="1" noChangeShapeType="1"/>
                  </p:cNvSpPr>
                  <p:nvPr/>
                </p:nvSpPr>
                <p:spPr bwMode="auto">
                  <a:xfrm>
                    <a:off x="52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6" name="Line 163"/>
                  <p:cNvSpPr>
                    <a:spLocks noChangeAspect="1" noChangeShapeType="1"/>
                  </p:cNvSpPr>
                  <p:nvPr/>
                </p:nvSpPr>
                <p:spPr bwMode="auto">
                  <a:xfrm>
                    <a:off x="54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7" name="Line 164"/>
                  <p:cNvSpPr>
                    <a:spLocks noChangeAspect="1" noChangeShapeType="1"/>
                  </p:cNvSpPr>
                  <p:nvPr/>
                </p:nvSpPr>
                <p:spPr bwMode="auto">
                  <a:xfrm>
                    <a:off x="55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8" name="Line 165"/>
                  <p:cNvSpPr>
                    <a:spLocks noChangeAspect="1" noChangeShapeType="1"/>
                  </p:cNvSpPr>
                  <p:nvPr/>
                </p:nvSpPr>
                <p:spPr bwMode="auto">
                  <a:xfrm>
                    <a:off x="57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9" name="Line 166"/>
                  <p:cNvSpPr>
                    <a:spLocks noChangeAspect="1" noChangeShapeType="1"/>
                  </p:cNvSpPr>
                  <p:nvPr/>
                </p:nvSpPr>
                <p:spPr bwMode="auto">
                  <a:xfrm>
                    <a:off x="59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0" name="Line 167"/>
                  <p:cNvSpPr>
                    <a:spLocks noChangeAspect="1" noChangeShapeType="1"/>
                  </p:cNvSpPr>
                  <p:nvPr/>
                </p:nvSpPr>
                <p:spPr bwMode="auto">
                  <a:xfrm>
                    <a:off x="61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1" name="Line 168"/>
                  <p:cNvSpPr>
                    <a:spLocks noChangeAspect="1" noChangeShapeType="1"/>
                  </p:cNvSpPr>
                  <p:nvPr/>
                </p:nvSpPr>
                <p:spPr bwMode="auto">
                  <a:xfrm>
                    <a:off x="432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2" name="Line 169"/>
                  <p:cNvSpPr>
                    <a:spLocks noChangeAspect="1" noChangeShapeType="1"/>
                  </p:cNvSpPr>
                  <p:nvPr/>
                </p:nvSpPr>
                <p:spPr bwMode="auto">
                  <a:xfrm>
                    <a:off x="414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3" name="Line 170"/>
                  <p:cNvSpPr>
                    <a:spLocks noChangeAspect="1" noChangeShapeType="1"/>
                  </p:cNvSpPr>
                  <p:nvPr/>
                </p:nvSpPr>
                <p:spPr bwMode="auto">
                  <a:xfrm>
                    <a:off x="396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4" name="Line 171"/>
                  <p:cNvSpPr>
                    <a:spLocks noChangeAspect="1" noChangeShapeType="1"/>
                  </p:cNvSpPr>
                  <p:nvPr/>
                </p:nvSpPr>
                <p:spPr bwMode="auto">
                  <a:xfrm>
                    <a:off x="378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 name="Line 172"/>
                  <p:cNvSpPr>
                    <a:spLocks noChangeAspect="1" noChangeShapeType="1"/>
                  </p:cNvSpPr>
                  <p:nvPr/>
                </p:nvSpPr>
                <p:spPr bwMode="auto">
                  <a:xfrm>
                    <a:off x="36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6" name="Line 173"/>
                  <p:cNvSpPr>
                    <a:spLocks noChangeAspect="1" noChangeShapeType="1"/>
                  </p:cNvSpPr>
                  <p:nvPr/>
                </p:nvSpPr>
                <p:spPr bwMode="auto">
                  <a:xfrm>
                    <a:off x="6300" y="2340"/>
                    <a:ext cx="0" cy="900"/>
                  </a:xfrm>
                  <a:prstGeom prst="line">
                    <a:avLst/>
                  </a:prstGeom>
                  <a:noFill/>
                  <a:ln w="12700">
                    <a:solidFill>
                      <a:srgbClr val="808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98" name="Group 174"/>
                <p:cNvGrpSpPr>
                  <a:grpSpLocks noChangeAspect="1"/>
                </p:cNvGrpSpPr>
                <p:nvPr/>
              </p:nvGrpSpPr>
              <p:grpSpPr bwMode="auto">
                <a:xfrm>
                  <a:off x="5237" y="5580"/>
                  <a:ext cx="955" cy="717"/>
                  <a:chOff x="4140" y="4140"/>
                  <a:chExt cx="1080" cy="900"/>
                </a:xfrm>
              </p:grpSpPr>
              <p:sp>
                <p:nvSpPr>
                  <p:cNvPr id="199" name="Oval 175" descr="10%"/>
                  <p:cNvSpPr>
                    <a:spLocks noChangeAspect="1" noChangeArrowheads="1"/>
                  </p:cNvSpPr>
                  <p:nvPr/>
                </p:nvSpPr>
                <p:spPr bwMode="auto">
                  <a:xfrm>
                    <a:off x="4320" y="450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0" name="Oval 176" descr="10%"/>
                  <p:cNvSpPr>
                    <a:spLocks noChangeAspect="1" noChangeArrowheads="1"/>
                  </p:cNvSpPr>
                  <p:nvPr/>
                </p:nvSpPr>
                <p:spPr bwMode="auto">
                  <a:xfrm>
                    <a:off x="4140" y="486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1" name="Oval 177" descr="10%"/>
                  <p:cNvSpPr>
                    <a:spLocks noChangeAspect="1" noChangeArrowheads="1"/>
                  </p:cNvSpPr>
                  <p:nvPr/>
                </p:nvSpPr>
                <p:spPr bwMode="auto">
                  <a:xfrm>
                    <a:off x="4140" y="468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2" name="Oval 178" descr="10%"/>
                  <p:cNvSpPr>
                    <a:spLocks noChangeAspect="1" noChangeArrowheads="1"/>
                  </p:cNvSpPr>
                  <p:nvPr/>
                </p:nvSpPr>
                <p:spPr bwMode="auto">
                  <a:xfrm>
                    <a:off x="4320" y="468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3" name="Oval 179" descr="10%"/>
                  <p:cNvSpPr>
                    <a:spLocks noChangeAspect="1" noChangeArrowheads="1"/>
                  </p:cNvSpPr>
                  <p:nvPr/>
                </p:nvSpPr>
                <p:spPr bwMode="auto">
                  <a:xfrm>
                    <a:off x="4500" y="450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4" name="Oval 180" descr="10%"/>
                  <p:cNvSpPr>
                    <a:spLocks noChangeAspect="1" noChangeArrowheads="1"/>
                  </p:cNvSpPr>
                  <p:nvPr/>
                </p:nvSpPr>
                <p:spPr bwMode="auto">
                  <a:xfrm>
                    <a:off x="4680" y="450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5" name="Oval 181" descr="10%"/>
                  <p:cNvSpPr>
                    <a:spLocks noChangeAspect="1" noChangeArrowheads="1"/>
                  </p:cNvSpPr>
                  <p:nvPr/>
                </p:nvSpPr>
                <p:spPr bwMode="auto">
                  <a:xfrm>
                    <a:off x="4860" y="432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6" name="Oval 182" descr="10%"/>
                  <p:cNvSpPr>
                    <a:spLocks noChangeAspect="1" noChangeArrowheads="1"/>
                  </p:cNvSpPr>
                  <p:nvPr/>
                </p:nvSpPr>
                <p:spPr bwMode="auto">
                  <a:xfrm>
                    <a:off x="5040" y="432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7" name="Oval 183" descr="10%"/>
                  <p:cNvSpPr>
                    <a:spLocks noChangeAspect="1" noChangeArrowheads="1"/>
                  </p:cNvSpPr>
                  <p:nvPr/>
                </p:nvSpPr>
                <p:spPr bwMode="auto">
                  <a:xfrm>
                    <a:off x="4680" y="432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208" name="Oval 184" descr="10%"/>
                  <p:cNvSpPr>
                    <a:spLocks noChangeAspect="1" noChangeArrowheads="1"/>
                  </p:cNvSpPr>
                  <p:nvPr/>
                </p:nvSpPr>
                <p:spPr bwMode="auto">
                  <a:xfrm>
                    <a:off x="4860" y="4140"/>
                    <a:ext cx="180" cy="180"/>
                  </a:xfrm>
                  <a:prstGeom prst="ellipse">
                    <a:avLst/>
                  </a:prstGeom>
                  <a:pattFill prst="pct10">
                    <a:fgClr>
                      <a:srgbClr val="99CC00"/>
                    </a:fgClr>
                    <a:bgClr>
                      <a:srgbClr val="008000"/>
                    </a:bgClr>
                  </a:pattFill>
                  <a:ln w="1270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grpSp>
          </p:grpSp>
          <p:grpSp>
            <p:nvGrpSpPr>
              <p:cNvPr id="26" name="Group 185"/>
              <p:cNvGrpSpPr>
                <a:grpSpLocks noChangeAspect="1"/>
              </p:cNvGrpSpPr>
              <p:nvPr/>
            </p:nvGrpSpPr>
            <p:grpSpPr bwMode="auto">
              <a:xfrm>
                <a:off x="4637" y="2515"/>
                <a:ext cx="359" cy="113"/>
                <a:chOff x="2520" y="5940"/>
                <a:chExt cx="2160" cy="540"/>
              </a:xfrm>
            </p:grpSpPr>
            <p:grpSp>
              <p:nvGrpSpPr>
                <p:cNvPr id="159" name="Group 186"/>
                <p:cNvGrpSpPr>
                  <a:grpSpLocks noChangeAspect="1"/>
                </p:cNvGrpSpPr>
                <p:nvPr/>
              </p:nvGrpSpPr>
              <p:grpSpPr bwMode="auto">
                <a:xfrm flipH="1">
                  <a:off x="2520" y="5940"/>
                  <a:ext cx="2160" cy="540"/>
                  <a:chOff x="2006" y="1766"/>
                  <a:chExt cx="2476" cy="974"/>
                </a:xfrm>
              </p:grpSpPr>
              <p:sp>
                <p:nvSpPr>
                  <p:cNvPr id="163" name="Freeform 187"/>
                  <p:cNvSpPr>
                    <a:spLocks noChangeAspect="1"/>
                  </p:cNvSpPr>
                  <p:nvPr/>
                </p:nvSpPr>
                <p:spPr bwMode="auto">
                  <a:xfrm>
                    <a:off x="2006" y="1766"/>
                    <a:ext cx="2476" cy="974"/>
                  </a:xfrm>
                  <a:custGeom>
                    <a:avLst/>
                    <a:gdLst>
                      <a:gd name="T0" fmla="*/ 0 w 2476"/>
                      <a:gd name="T1" fmla="*/ 411 h 974"/>
                      <a:gd name="T2" fmla="*/ 445 w 2476"/>
                      <a:gd name="T3" fmla="*/ 121 h 974"/>
                      <a:gd name="T4" fmla="*/ 679 w 2476"/>
                      <a:gd name="T5" fmla="*/ 79 h 974"/>
                      <a:gd name="T6" fmla="*/ 715 w 2476"/>
                      <a:gd name="T7" fmla="*/ 25 h 974"/>
                      <a:gd name="T8" fmla="*/ 793 w 2476"/>
                      <a:gd name="T9" fmla="*/ 4 h 974"/>
                      <a:gd name="T10" fmla="*/ 865 w 2476"/>
                      <a:gd name="T11" fmla="*/ 1 h 974"/>
                      <a:gd name="T12" fmla="*/ 973 w 2476"/>
                      <a:gd name="T13" fmla="*/ 10 h 974"/>
                      <a:gd name="T14" fmla="*/ 1081 w 2476"/>
                      <a:gd name="T15" fmla="*/ 49 h 974"/>
                      <a:gd name="T16" fmla="*/ 1072 w 2476"/>
                      <a:gd name="T17" fmla="*/ 103 h 974"/>
                      <a:gd name="T18" fmla="*/ 1162 w 2476"/>
                      <a:gd name="T19" fmla="*/ 124 h 974"/>
                      <a:gd name="T20" fmla="*/ 1219 w 2476"/>
                      <a:gd name="T21" fmla="*/ 118 h 974"/>
                      <a:gd name="T22" fmla="*/ 1249 w 2476"/>
                      <a:gd name="T23" fmla="*/ 103 h 974"/>
                      <a:gd name="T24" fmla="*/ 1288 w 2476"/>
                      <a:gd name="T25" fmla="*/ 82 h 974"/>
                      <a:gd name="T26" fmla="*/ 1345 w 2476"/>
                      <a:gd name="T27" fmla="*/ 73 h 974"/>
                      <a:gd name="T28" fmla="*/ 1558 w 2476"/>
                      <a:gd name="T29" fmla="*/ 160 h 974"/>
                      <a:gd name="T30" fmla="*/ 1471 w 2476"/>
                      <a:gd name="T31" fmla="*/ 250 h 974"/>
                      <a:gd name="T32" fmla="*/ 1513 w 2476"/>
                      <a:gd name="T33" fmla="*/ 274 h 974"/>
                      <a:gd name="T34" fmla="*/ 1612 w 2476"/>
                      <a:gd name="T35" fmla="*/ 313 h 974"/>
                      <a:gd name="T36" fmla="*/ 1744 w 2476"/>
                      <a:gd name="T37" fmla="*/ 343 h 974"/>
                      <a:gd name="T38" fmla="*/ 1909 w 2476"/>
                      <a:gd name="T39" fmla="*/ 316 h 974"/>
                      <a:gd name="T40" fmla="*/ 2275 w 2476"/>
                      <a:gd name="T41" fmla="*/ 74 h 974"/>
                      <a:gd name="T42" fmla="*/ 2247 w 2476"/>
                      <a:gd name="T43" fmla="*/ 365 h 974"/>
                      <a:gd name="T44" fmla="*/ 2455 w 2476"/>
                      <a:gd name="T45" fmla="*/ 600 h 974"/>
                      <a:gd name="T46" fmla="*/ 2122 w 2476"/>
                      <a:gd name="T47" fmla="*/ 541 h 974"/>
                      <a:gd name="T48" fmla="*/ 1987 w 2476"/>
                      <a:gd name="T49" fmla="*/ 562 h 974"/>
                      <a:gd name="T50" fmla="*/ 1948 w 2476"/>
                      <a:gd name="T51" fmla="*/ 577 h 974"/>
                      <a:gd name="T52" fmla="*/ 1726 w 2476"/>
                      <a:gd name="T53" fmla="*/ 683 h 974"/>
                      <a:gd name="T54" fmla="*/ 1449 w 2476"/>
                      <a:gd name="T55" fmla="*/ 826 h 974"/>
                      <a:gd name="T56" fmla="*/ 1048 w 2476"/>
                      <a:gd name="T57" fmla="*/ 942 h 974"/>
                      <a:gd name="T58" fmla="*/ 499 w 2476"/>
                      <a:gd name="T59" fmla="*/ 919 h 974"/>
                      <a:gd name="T60" fmla="*/ 37 w 2476"/>
                      <a:gd name="T61" fmla="*/ 614 h 974"/>
                      <a:gd name="T62" fmla="*/ 316 w 2476"/>
                      <a:gd name="T63" fmla="*/ 577 h 974"/>
                      <a:gd name="T64" fmla="*/ 0 w 2476"/>
                      <a:gd name="T65" fmla="*/ 411 h 9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6" h="974">
                        <a:moveTo>
                          <a:pt x="0" y="411"/>
                        </a:moveTo>
                        <a:cubicBezTo>
                          <a:pt x="21" y="335"/>
                          <a:pt x="332" y="176"/>
                          <a:pt x="445" y="121"/>
                        </a:cubicBezTo>
                        <a:cubicBezTo>
                          <a:pt x="558" y="66"/>
                          <a:pt x="634" y="95"/>
                          <a:pt x="679" y="79"/>
                        </a:cubicBezTo>
                        <a:cubicBezTo>
                          <a:pt x="724" y="63"/>
                          <a:pt x="696" y="38"/>
                          <a:pt x="715" y="25"/>
                        </a:cubicBezTo>
                        <a:cubicBezTo>
                          <a:pt x="734" y="12"/>
                          <a:pt x="768" y="8"/>
                          <a:pt x="793" y="4"/>
                        </a:cubicBezTo>
                        <a:cubicBezTo>
                          <a:pt x="818" y="0"/>
                          <a:pt x="835" y="0"/>
                          <a:pt x="865" y="1"/>
                        </a:cubicBezTo>
                        <a:cubicBezTo>
                          <a:pt x="895" y="2"/>
                          <a:pt x="937" y="2"/>
                          <a:pt x="973" y="10"/>
                        </a:cubicBezTo>
                        <a:cubicBezTo>
                          <a:pt x="1009" y="18"/>
                          <a:pt x="1065" y="34"/>
                          <a:pt x="1081" y="49"/>
                        </a:cubicBezTo>
                        <a:cubicBezTo>
                          <a:pt x="1097" y="64"/>
                          <a:pt x="1058" y="90"/>
                          <a:pt x="1072" y="103"/>
                        </a:cubicBezTo>
                        <a:cubicBezTo>
                          <a:pt x="1086" y="116"/>
                          <a:pt x="1138" y="122"/>
                          <a:pt x="1162" y="124"/>
                        </a:cubicBezTo>
                        <a:cubicBezTo>
                          <a:pt x="1186" y="126"/>
                          <a:pt x="1205" y="121"/>
                          <a:pt x="1219" y="118"/>
                        </a:cubicBezTo>
                        <a:cubicBezTo>
                          <a:pt x="1233" y="115"/>
                          <a:pt x="1238" y="109"/>
                          <a:pt x="1249" y="103"/>
                        </a:cubicBezTo>
                        <a:cubicBezTo>
                          <a:pt x="1260" y="97"/>
                          <a:pt x="1272" y="87"/>
                          <a:pt x="1288" y="82"/>
                        </a:cubicBezTo>
                        <a:cubicBezTo>
                          <a:pt x="1304" y="77"/>
                          <a:pt x="1300" y="60"/>
                          <a:pt x="1345" y="73"/>
                        </a:cubicBezTo>
                        <a:cubicBezTo>
                          <a:pt x="1390" y="86"/>
                          <a:pt x="1537" y="130"/>
                          <a:pt x="1558" y="160"/>
                        </a:cubicBezTo>
                        <a:cubicBezTo>
                          <a:pt x="1579" y="190"/>
                          <a:pt x="1478" y="231"/>
                          <a:pt x="1471" y="250"/>
                        </a:cubicBezTo>
                        <a:cubicBezTo>
                          <a:pt x="1464" y="269"/>
                          <a:pt x="1490" y="264"/>
                          <a:pt x="1513" y="274"/>
                        </a:cubicBezTo>
                        <a:cubicBezTo>
                          <a:pt x="1536" y="284"/>
                          <a:pt x="1574" y="302"/>
                          <a:pt x="1612" y="313"/>
                        </a:cubicBezTo>
                        <a:cubicBezTo>
                          <a:pt x="1650" y="324"/>
                          <a:pt x="1695" y="343"/>
                          <a:pt x="1744" y="343"/>
                        </a:cubicBezTo>
                        <a:cubicBezTo>
                          <a:pt x="1793" y="343"/>
                          <a:pt x="1820" y="361"/>
                          <a:pt x="1909" y="316"/>
                        </a:cubicBezTo>
                        <a:cubicBezTo>
                          <a:pt x="1998" y="271"/>
                          <a:pt x="2219" y="66"/>
                          <a:pt x="2275" y="74"/>
                        </a:cubicBezTo>
                        <a:cubicBezTo>
                          <a:pt x="2331" y="82"/>
                          <a:pt x="2218" y="277"/>
                          <a:pt x="2247" y="365"/>
                        </a:cubicBezTo>
                        <a:cubicBezTo>
                          <a:pt x="2277" y="452"/>
                          <a:pt x="2476" y="571"/>
                          <a:pt x="2455" y="600"/>
                        </a:cubicBezTo>
                        <a:cubicBezTo>
                          <a:pt x="2434" y="629"/>
                          <a:pt x="2200" y="547"/>
                          <a:pt x="2122" y="541"/>
                        </a:cubicBezTo>
                        <a:cubicBezTo>
                          <a:pt x="2044" y="535"/>
                          <a:pt x="2016" y="556"/>
                          <a:pt x="1987" y="562"/>
                        </a:cubicBezTo>
                        <a:cubicBezTo>
                          <a:pt x="1958" y="568"/>
                          <a:pt x="1992" y="557"/>
                          <a:pt x="1948" y="577"/>
                        </a:cubicBezTo>
                        <a:cubicBezTo>
                          <a:pt x="1904" y="597"/>
                          <a:pt x="1809" y="642"/>
                          <a:pt x="1726" y="683"/>
                        </a:cubicBezTo>
                        <a:cubicBezTo>
                          <a:pt x="1643" y="724"/>
                          <a:pt x="1563" y="783"/>
                          <a:pt x="1449" y="826"/>
                        </a:cubicBezTo>
                        <a:cubicBezTo>
                          <a:pt x="1335" y="869"/>
                          <a:pt x="1206" y="926"/>
                          <a:pt x="1048" y="942"/>
                        </a:cubicBezTo>
                        <a:cubicBezTo>
                          <a:pt x="889" y="957"/>
                          <a:pt x="668" y="974"/>
                          <a:pt x="499" y="919"/>
                        </a:cubicBezTo>
                        <a:cubicBezTo>
                          <a:pt x="329" y="863"/>
                          <a:pt x="67" y="671"/>
                          <a:pt x="37" y="614"/>
                        </a:cubicBezTo>
                        <a:cubicBezTo>
                          <a:pt x="7" y="557"/>
                          <a:pt x="322" y="611"/>
                          <a:pt x="316" y="577"/>
                        </a:cubicBezTo>
                        <a:cubicBezTo>
                          <a:pt x="310" y="543"/>
                          <a:pt x="66" y="446"/>
                          <a:pt x="0" y="411"/>
                        </a:cubicBezTo>
                        <a:close/>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64" name="Freeform 188"/>
                  <p:cNvSpPr>
                    <a:spLocks noChangeAspect="1"/>
                  </p:cNvSpPr>
                  <p:nvPr/>
                </p:nvSpPr>
                <p:spPr bwMode="auto">
                  <a:xfrm>
                    <a:off x="2571" y="1854"/>
                    <a:ext cx="114" cy="843"/>
                  </a:xfrm>
                  <a:custGeom>
                    <a:avLst/>
                    <a:gdLst>
                      <a:gd name="T0" fmla="*/ 42 w 114"/>
                      <a:gd name="T1" fmla="*/ 0 h 843"/>
                      <a:gd name="T2" fmla="*/ 105 w 114"/>
                      <a:gd name="T3" fmla="*/ 231 h 843"/>
                      <a:gd name="T4" fmla="*/ 90 w 114"/>
                      <a:gd name="T5" fmla="*/ 528 h 843"/>
                      <a:gd name="T6" fmla="*/ 18 w 114"/>
                      <a:gd name="T7" fmla="*/ 798 h 843"/>
                      <a:gd name="T8" fmla="*/ 0 w 114"/>
                      <a:gd name="T9" fmla="*/ 843 h 8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843">
                        <a:moveTo>
                          <a:pt x="42" y="0"/>
                        </a:moveTo>
                        <a:cubicBezTo>
                          <a:pt x="55" y="43"/>
                          <a:pt x="95" y="153"/>
                          <a:pt x="105" y="231"/>
                        </a:cubicBezTo>
                        <a:cubicBezTo>
                          <a:pt x="104" y="274"/>
                          <a:pt x="114" y="426"/>
                          <a:pt x="90" y="528"/>
                        </a:cubicBezTo>
                        <a:cubicBezTo>
                          <a:pt x="73" y="618"/>
                          <a:pt x="35" y="736"/>
                          <a:pt x="18" y="798"/>
                        </a:cubicBezTo>
                        <a:cubicBezTo>
                          <a:pt x="13" y="818"/>
                          <a:pt x="3" y="836"/>
                          <a:pt x="0" y="843"/>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65" name="Freeform 189"/>
                  <p:cNvSpPr>
                    <a:spLocks noChangeAspect="1"/>
                  </p:cNvSpPr>
                  <p:nvPr/>
                </p:nvSpPr>
                <p:spPr bwMode="auto">
                  <a:xfrm>
                    <a:off x="2751" y="2159"/>
                    <a:ext cx="272" cy="151"/>
                  </a:xfrm>
                  <a:custGeom>
                    <a:avLst/>
                    <a:gdLst>
                      <a:gd name="T0" fmla="*/ 3 w 272"/>
                      <a:gd name="T1" fmla="*/ 19 h 151"/>
                      <a:gd name="T2" fmla="*/ 72 w 272"/>
                      <a:gd name="T3" fmla="*/ 43 h 151"/>
                      <a:gd name="T4" fmla="*/ 126 w 272"/>
                      <a:gd name="T5" fmla="*/ 73 h 151"/>
                      <a:gd name="T6" fmla="*/ 144 w 272"/>
                      <a:gd name="T7" fmla="*/ 91 h 151"/>
                      <a:gd name="T8" fmla="*/ 168 w 272"/>
                      <a:gd name="T9" fmla="*/ 106 h 151"/>
                      <a:gd name="T10" fmla="*/ 243 w 272"/>
                      <a:gd name="T11" fmla="*/ 151 h 151"/>
                      <a:gd name="T12" fmla="*/ 252 w 272"/>
                      <a:gd name="T13" fmla="*/ 103 h 151"/>
                      <a:gd name="T14" fmla="*/ 249 w 272"/>
                      <a:gd name="T15" fmla="*/ 34 h 151"/>
                      <a:gd name="T16" fmla="*/ 207 w 272"/>
                      <a:gd name="T17" fmla="*/ 31 h 151"/>
                      <a:gd name="T18" fmla="*/ 54 w 272"/>
                      <a:gd name="T19" fmla="*/ 10 h 151"/>
                      <a:gd name="T20" fmla="*/ 0 w 272"/>
                      <a:gd name="T21" fmla="*/ 7 h 151"/>
                      <a:gd name="T22" fmla="*/ 3 w 272"/>
                      <a:gd name="T23" fmla="*/ 19 h 1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2" h="151">
                        <a:moveTo>
                          <a:pt x="3" y="19"/>
                        </a:moveTo>
                        <a:cubicBezTo>
                          <a:pt x="26" y="28"/>
                          <a:pt x="48" y="37"/>
                          <a:pt x="72" y="43"/>
                        </a:cubicBezTo>
                        <a:cubicBezTo>
                          <a:pt x="90" y="56"/>
                          <a:pt x="104" y="66"/>
                          <a:pt x="126" y="73"/>
                        </a:cubicBezTo>
                        <a:cubicBezTo>
                          <a:pt x="134" y="76"/>
                          <a:pt x="144" y="91"/>
                          <a:pt x="144" y="91"/>
                        </a:cubicBezTo>
                        <a:cubicBezTo>
                          <a:pt x="149" y="107"/>
                          <a:pt x="152" y="101"/>
                          <a:pt x="168" y="106"/>
                        </a:cubicBezTo>
                        <a:cubicBezTo>
                          <a:pt x="183" y="133"/>
                          <a:pt x="224" y="141"/>
                          <a:pt x="243" y="151"/>
                        </a:cubicBezTo>
                        <a:cubicBezTo>
                          <a:pt x="265" y="142"/>
                          <a:pt x="248" y="124"/>
                          <a:pt x="252" y="103"/>
                        </a:cubicBezTo>
                        <a:cubicBezTo>
                          <a:pt x="244" y="80"/>
                          <a:pt x="272" y="61"/>
                          <a:pt x="249" y="34"/>
                        </a:cubicBezTo>
                        <a:cubicBezTo>
                          <a:pt x="240" y="23"/>
                          <a:pt x="221" y="32"/>
                          <a:pt x="207" y="31"/>
                        </a:cubicBezTo>
                        <a:cubicBezTo>
                          <a:pt x="156" y="18"/>
                          <a:pt x="106" y="14"/>
                          <a:pt x="54" y="10"/>
                        </a:cubicBezTo>
                        <a:cubicBezTo>
                          <a:pt x="25" y="0"/>
                          <a:pt x="42" y="3"/>
                          <a:pt x="0" y="7"/>
                        </a:cubicBezTo>
                        <a:cubicBezTo>
                          <a:pt x="3" y="17"/>
                          <a:pt x="3" y="13"/>
                          <a:pt x="3" y="19"/>
                        </a:cubicBezTo>
                        <a:close/>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66" name="Freeform 190"/>
                  <p:cNvSpPr>
                    <a:spLocks noChangeAspect="1"/>
                  </p:cNvSpPr>
                  <p:nvPr/>
                </p:nvSpPr>
                <p:spPr bwMode="auto">
                  <a:xfrm rot="360000">
                    <a:off x="3968" y="1870"/>
                    <a:ext cx="317" cy="259"/>
                  </a:xfrm>
                  <a:custGeom>
                    <a:avLst/>
                    <a:gdLst>
                      <a:gd name="T0" fmla="*/ 0 w 360"/>
                      <a:gd name="T1" fmla="*/ 69 h 360"/>
                      <a:gd name="T2" fmla="*/ 191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67" name="Freeform 191"/>
                  <p:cNvSpPr>
                    <a:spLocks noChangeAspect="1"/>
                  </p:cNvSpPr>
                  <p:nvPr/>
                </p:nvSpPr>
                <p:spPr bwMode="auto">
                  <a:xfrm rot="180000">
                    <a:off x="3989" y="1958"/>
                    <a:ext cx="274" cy="180"/>
                  </a:xfrm>
                  <a:custGeom>
                    <a:avLst/>
                    <a:gdLst>
                      <a:gd name="T0" fmla="*/ 0 w 360"/>
                      <a:gd name="T1" fmla="*/ 12 h 360"/>
                      <a:gd name="T2" fmla="*/ 92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68" name="Freeform 192"/>
                  <p:cNvSpPr>
                    <a:spLocks noChangeAspect="1"/>
                  </p:cNvSpPr>
                  <p:nvPr/>
                </p:nvSpPr>
                <p:spPr bwMode="auto">
                  <a:xfrm rot="20344472" flipV="1">
                    <a:off x="4032" y="2189"/>
                    <a:ext cx="302" cy="180"/>
                  </a:xfrm>
                  <a:custGeom>
                    <a:avLst/>
                    <a:gdLst>
                      <a:gd name="T0" fmla="*/ 0 w 360"/>
                      <a:gd name="T1" fmla="*/ 12 h 360"/>
                      <a:gd name="T2" fmla="*/ 149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69" name="Freeform 193"/>
                  <p:cNvSpPr>
                    <a:spLocks noChangeAspect="1"/>
                  </p:cNvSpPr>
                  <p:nvPr/>
                </p:nvSpPr>
                <p:spPr bwMode="auto">
                  <a:xfrm rot="20055674" flipV="1">
                    <a:off x="4032" y="2146"/>
                    <a:ext cx="274" cy="180"/>
                  </a:xfrm>
                  <a:custGeom>
                    <a:avLst/>
                    <a:gdLst>
                      <a:gd name="T0" fmla="*/ 0 w 360"/>
                      <a:gd name="T1" fmla="*/ 12 h 360"/>
                      <a:gd name="T2" fmla="*/ 92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0" name="Freeform 194"/>
                  <p:cNvSpPr>
                    <a:spLocks noChangeAspect="1"/>
                  </p:cNvSpPr>
                  <p:nvPr/>
                </p:nvSpPr>
                <p:spPr bwMode="auto">
                  <a:xfrm rot="18681011" flipV="1">
                    <a:off x="4039" y="2086"/>
                    <a:ext cx="202" cy="157"/>
                  </a:xfrm>
                  <a:custGeom>
                    <a:avLst/>
                    <a:gdLst>
                      <a:gd name="T0" fmla="*/ 0 w 360"/>
                      <a:gd name="T1" fmla="*/ 6 h 360"/>
                      <a:gd name="T2" fmla="*/ 2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1" name="Freeform 195"/>
                  <p:cNvSpPr>
                    <a:spLocks noChangeAspect="1"/>
                  </p:cNvSpPr>
                  <p:nvPr/>
                </p:nvSpPr>
                <p:spPr bwMode="auto">
                  <a:xfrm rot="692903">
                    <a:off x="4022" y="2036"/>
                    <a:ext cx="216" cy="157"/>
                  </a:xfrm>
                  <a:custGeom>
                    <a:avLst/>
                    <a:gdLst>
                      <a:gd name="T0" fmla="*/ 0 w 360"/>
                      <a:gd name="T1" fmla="*/ 6 h 360"/>
                      <a:gd name="T2" fmla="*/ 28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2" name="Freeform 196"/>
                  <p:cNvSpPr>
                    <a:spLocks noChangeAspect="1"/>
                  </p:cNvSpPr>
                  <p:nvPr/>
                </p:nvSpPr>
                <p:spPr bwMode="auto">
                  <a:xfrm rot="19158523" flipV="1">
                    <a:off x="4046" y="2117"/>
                    <a:ext cx="202" cy="157"/>
                  </a:xfrm>
                  <a:custGeom>
                    <a:avLst/>
                    <a:gdLst>
                      <a:gd name="T0" fmla="*/ 0 w 360"/>
                      <a:gd name="T1" fmla="*/ 6 h 360"/>
                      <a:gd name="T2" fmla="*/ 2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3" name="Freeform 197"/>
                  <p:cNvSpPr>
                    <a:spLocks noChangeAspect="1"/>
                  </p:cNvSpPr>
                  <p:nvPr/>
                </p:nvSpPr>
                <p:spPr bwMode="auto">
                  <a:xfrm rot="692903">
                    <a:off x="3251" y="1846"/>
                    <a:ext cx="86" cy="85"/>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4" name="Freeform 198"/>
                  <p:cNvSpPr>
                    <a:spLocks noChangeAspect="1"/>
                  </p:cNvSpPr>
                  <p:nvPr/>
                </p:nvSpPr>
                <p:spPr bwMode="auto">
                  <a:xfrm rot="692903">
                    <a:off x="3420" y="1886"/>
                    <a:ext cx="86" cy="85"/>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5" name="Freeform 199"/>
                  <p:cNvSpPr>
                    <a:spLocks noChangeAspect="1"/>
                  </p:cNvSpPr>
                  <p:nvPr/>
                </p:nvSpPr>
                <p:spPr bwMode="auto">
                  <a:xfrm rot="692903">
                    <a:off x="3370" y="1872"/>
                    <a:ext cx="86" cy="85"/>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6" name="Freeform 200"/>
                  <p:cNvSpPr>
                    <a:spLocks noChangeAspect="1"/>
                  </p:cNvSpPr>
                  <p:nvPr/>
                </p:nvSpPr>
                <p:spPr bwMode="auto">
                  <a:xfrm rot="692903">
                    <a:off x="3312" y="1858"/>
                    <a:ext cx="86" cy="85"/>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7" name="Freeform 201"/>
                  <p:cNvSpPr>
                    <a:spLocks noChangeAspect="1"/>
                  </p:cNvSpPr>
                  <p:nvPr/>
                </p:nvSpPr>
                <p:spPr bwMode="auto">
                  <a:xfrm rot="8617916">
                    <a:off x="2707" y="1800"/>
                    <a:ext cx="86" cy="43"/>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8" name="Freeform 202"/>
                  <p:cNvSpPr>
                    <a:spLocks noChangeAspect="1"/>
                  </p:cNvSpPr>
                  <p:nvPr/>
                </p:nvSpPr>
                <p:spPr bwMode="auto">
                  <a:xfrm rot="8617916">
                    <a:off x="2779" y="1800"/>
                    <a:ext cx="86" cy="43"/>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79" name="Freeform 203"/>
                  <p:cNvSpPr>
                    <a:spLocks noChangeAspect="1"/>
                  </p:cNvSpPr>
                  <p:nvPr/>
                </p:nvSpPr>
                <p:spPr bwMode="auto">
                  <a:xfrm rot="8617916">
                    <a:off x="2736" y="1800"/>
                    <a:ext cx="86" cy="43"/>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80" name="Freeform 204"/>
                  <p:cNvSpPr>
                    <a:spLocks noChangeAspect="1"/>
                  </p:cNvSpPr>
                  <p:nvPr/>
                </p:nvSpPr>
                <p:spPr bwMode="auto">
                  <a:xfrm rot="8617916">
                    <a:off x="2822" y="1800"/>
                    <a:ext cx="86" cy="43"/>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81" name="Freeform 205"/>
                  <p:cNvSpPr>
                    <a:spLocks noChangeAspect="1"/>
                  </p:cNvSpPr>
                  <p:nvPr/>
                </p:nvSpPr>
                <p:spPr bwMode="auto">
                  <a:xfrm rot="8617916">
                    <a:off x="2909" y="1800"/>
                    <a:ext cx="86" cy="43"/>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82" name="Freeform 206"/>
                  <p:cNvSpPr>
                    <a:spLocks noChangeAspect="1"/>
                  </p:cNvSpPr>
                  <p:nvPr/>
                </p:nvSpPr>
                <p:spPr bwMode="auto">
                  <a:xfrm rot="8617916">
                    <a:off x="2866" y="1800"/>
                    <a:ext cx="86" cy="43"/>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83" name="Freeform 207"/>
                  <p:cNvSpPr>
                    <a:spLocks noChangeAspect="1"/>
                  </p:cNvSpPr>
                  <p:nvPr/>
                </p:nvSpPr>
                <p:spPr bwMode="auto">
                  <a:xfrm rot="8617916">
                    <a:off x="2966" y="1814"/>
                    <a:ext cx="58" cy="29"/>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84" name="Freeform 208"/>
                  <p:cNvSpPr>
                    <a:spLocks noChangeAspect="1"/>
                  </p:cNvSpPr>
                  <p:nvPr/>
                </p:nvSpPr>
                <p:spPr bwMode="auto">
                  <a:xfrm rot="8617916">
                    <a:off x="3010" y="1829"/>
                    <a:ext cx="58" cy="29"/>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sp>
                <p:nvSpPr>
                  <p:cNvPr id="185" name="Freeform 209"/>
                  <p:cNvSpPr>
                    <a:spLocks noChangeAspect="1"/>
                  </p:cNvSpPr>
                  <p:nvPr/>
                </p:nvSpPr>
                <p:spPr bwMode="auto">
                  <a:xfrm rot="692903">
                    <a:off x="3471" y="1915"/>
                    <a:ext cx="72" cy="71"/>
                  </a:xfrm>
                  <a:custGeom>
                    <a:avLst/>
                    <a:gdLst>
                      <a:gd name="T0" fmla="*/ 0 w 360"/>
                      <a:gd name="T1" fmla="*/ 0 h 360"/>
                      <a:gd name="T2" fmla="*/ 0 w 360"/>
                      <a:gd name="T3" fmla="*/ 0 h 360"/>
                      <a:gd name="T4" fmla="*/ 0 60000 65536"/>
                      <a:gd name="T5" fmla="*/ 0 60000 65536"/>
                    </a:gdLst>
                    <a:ahLst/>
                    <a:cxnLst>
                      <a:cxn ang="T4">
                        <a:pos x="T0" y="T1"/>
                      </a:cxn>
                      <a:cxn ang="T5">
                        <a:pos x="T2" y="T3"/>
                      </a:cxn>
                    </a:cxnLst>
                    <a:rect l="0" t="0" r="r" b="b"/>
                    <a:pathLst>
                      <a:path w="360" h="360">
                        <a:moveTo>
                          <a:pt x="0" y="360"/>
                        </a:moveTo>
                        <a:cubicBezTo>
                          <a:pt x="150" y="210"/>
                          <a:pt x="300" y="60"/>
                          <a:pt x="360" y="0"/>
                        </a:cubicBezTo>
                      </a:path>
                    </a:pathLst>
                  </a:custGeom>
                  <a:gradFill rotWithShape="0">
                    <a:gsLst>
                      <a:gs pos="0">
                        <a:srgbClr val="969696"/>
                      </a:gs>
                      <a:gs pos="50000">
                        <a:srgbClr val="DDDDDD"/>
                      </a:gs>
                      <a:gs pos="100000">
                        <a:srgbClr val="969696"/>
                      </a:gs>
                    </a:gsLst>
                    <a:lin ang="5400000" scaled="1"/>
                  </a:gradFill>
                  <a:ln w="9525">
                    <a:solidFill>
                      <a:srgbClr val="000000"/>
                    </a:solidFill>
                    <a:round/>
                    <a:headEnd/>
                    <a:tailEnd/>
                  </a:ln>
                </p:spPr>
                <p:txBody>
                  <a:bodyPr/>
                  <a:lstStyle/>
                  <a:p>
                    <a:endParaRPr lang="en-GB"/>
                  </a:p>
                </p:txBody>
              </p:sp>
            </p:grpSp>
            <p:grpSp>
              <p:nvGrpSpPr>
                <p:cNvPr id="160" name="Group 210"/>
                <p:cNvGrpSpPr>
                  <a:grpSpLocks noChangeAspect="1"/>
                </p:cNvGrpSpPr>
                <p:nvPr/>
              </p:nvGrpSpPr>
              <p:grpSpPr bwMode="auto">
                <a:xfrm flipH="1">
                  <a:off x="4232" y="6059"/>
                  <a:ext cx="157" cy="99"/>
                  <a:chOff x="2723" y="1755"/>
                  <a:chExt cx="58" cy="58"/>
                </a:xfrm>
              </p:grpSpPr>
              <p:sp>
                <p:nvSpPr>
                  <p:cNvPr id="161" name="Oval 211"/>
                  <p:cNvSpPr>
                    <a:spLocks noChangeAspect="1" noChangeArrowheads="1"/>
                  </p:cNvSpPr>
                  <p:nvPr/>
                </p:nvSpPr>
                <p:spPr bwMode="auto">
                  <a:xfrm>
                    <a:off x="2723" y="1755"/>
                    <a:ext cx="58" cy="58"/>
                  </a:xfrm>
                  <a:prstGeom prst="ellipse">
                    <a:avLst/>
                  </a:prstGeom>
                  <a:solidFill>
                    <a:srgbClr val="FFFFFF"/>
                  </a:solidFill>
                  <a:ln w="9525">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sp>
                <p:nvSpPr>
                  <p:cNvPr id="162" name="Oval 212"/>
                  <p:cNvSpPr>
                    <a:spLocks noChangeAspect="1" noChangeArrowheads="1"/>
                  </p:cNvSpPr>
                  <p:nvPr/>
                </p:nvSpPr>
                <p:spPr bwMode="auto">
                  <a:xfrm>
                    <a:off x="2738" y="1769"/>
                    <a:ext cx="29" cy="29"/>
                  </a:xfrm>
                  <a:prstGeom prst="ellipse">
                    <a:avLst/>
                  </a:prstGeom>
                  <a:solidFill>
                    <a:srgbClr val="000000"/>
                  </a:solidFill>
                  <a:ln w="6350">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GB" altLang="en-US" sz="1800"/>
                  </a:p>
                </p:txBody>
              </p:sp>
            </p:grpSp>
          </p:grpSp>
          <p:grpSp>
            <p:nvGrpSpPr>
              <p:cNvPr id="27" name="Group 213"/>
              <p:cNvGrpSpPr>
                <a:grpSpLocks noChangeAspect="1"/>
              </p:cNvGrpSpPr>
              <p:nvPr/>
            </p:nvGrpSpPr>
            <p:grpSpPr bwMode="auto">
              <a:xfrm rot="2199689">
                <a:off x="4207" y="2532"/>
                <a:ext cx="175" cy="151"/>
                <a:chOff x="3861" y="1440"/>
                <a:chExt cx="421" cy="286"/>
              </a:xfrm>
            </p:grpSpPr>
            <p:sp>
              <p:nvSpPr>
                <p:cNvPr id="151" name="Freeform 214" descr="Shingle"/>
                <p:cNvSpPr>
                  <a:spLocks noChangeAspect="1"/>
                </p:cNvSpPr>
                <p:nvPr/>
              </p:nvSpPr>
              <p:spPr bwMode="auto">
                <a:xfrm>
                  <a:off x="3893" y="1558"/>
                  <a:ext cx="189" cy="68"/>
                </a:xfrm>
                <a:custGeom>
                  <a:avLst/>
                  <a:gdLst>
                    <a:gd name="T0" fmla="*/ 99 w 189"/>
                    <a:gd name="T1" fmla="*/ 3 h 68"/>
                    <a:gd name="T2" fmla="*/ 80 w 189"/>
                    <a:gd name="T3" fmla="*/ 0 h 68"/>
                    <a:gd name="T4" fmla="*/ 63 w 189"/>
                    <a:gd name="T5" fmla="*/ 0 h 68"/>
                    <a:gd name="T6" fmla="*/ 46 w 189"/>
                    <a:gd name="T7" fmla="*/ 0 h 68"/>
                    <a:gd name="T8" fmla="*/ 31 w 189"/>
                    <a:gd name="T9" fmla="*/ 2 h 68"/>
                    <a:gd name="T10" fmla="*/ 20 w 189"/>
                    <a:gd name="T11" fmla="*/ 5 h 68"/>
                    <a:gd name="T12" fmla="*/ 10 w 189"/>
                    <a:gd name="T13" fmla="*/ 9 h 68"/>
                    <a:gd name="T14" fmla="*/ 4 w 189"/>
                    <a:gd name="T15" fmla="*/ 13 h 68"/>
                    <a:gd name="T16" fmla="*/ 0 w 189"/>
                    <a:gd name="T17" fmla="*/ 19 h 68"/>
                    <a:gd name="T18" fmla="*/ 1 w 189"/>
                    <a:gd name="T19" fmla="*/ 25 h 68"/>
                    <a:gd name="T20" fmla="*/ 6 w 189"/>
                    <a:gd name="T21" fmla="*/ 33 h 68"/>
                    <a:gd name="T22" fmla="*/ 14 w 189"/>
                    <a:gd name="T23" fmla="*/ 39 h 68"/>
                    <a:gd name="T24" fmla="*/ 25 w 189"/>
                    <a:gd name="T25" fmla="*/ 45 h 68"/>
                    <a:gd name="T26" fmla="*/ 38 w 189"/>
                    <a:gd name="T27" fmla="*/ 52 h 68"/>
                    <a:gd name="T28" fmla="*/ 54 w 189"/>
                    <a:gd name="T29" fmla="*/ 57 h 68"/>
                    <a:gd name="T30" fmla="*/ 71 w 189"/>
                    <a:gd name="T31" fmla="*/ 62 h 68"/>
                    <a:gd name="T32" fmla="*/ 90 w 189"/>
                    <a:gd name="T33" fmla="*/ 65 h 68"/>
                    <a:gd name="T34" fmla="*/ 109 w 189"/>
                    <a:gd name="T35" fmla="*/ 68 h 68"/>
                    <a:gd name="T36" fmla="*/ 126 w 189"/>
                    <a:gd name="T37" fmla="*/ 68 h 68"/>
                    <a:gd name="T38" fmla="*/ 143 w 189"/>
                    <a:gd name="T39" fmla="*/ 68 h 68"/>
                    <a:gd name="T40" fmla="*/ 158 w 189"/>
                    <a:gd name="T41" fmla="*/ 67 h 68"/>
                    <a:gd name="T42" fmla="*/ 170 w 189"/>
                    <a:gd name="T43" fmla="*/ 63 h 68"/>
                    <a:gd name="T44" fmla="*/ 179 w 189"/>
                    <a:gd name="T45" fmla="*/ 59 h 68"/>
                    <a:gd name="T46" fmla="*/ 185 w 189"/>
                    <a:gd name="T47" fmla="*/ 54 h 68"/>
                    <a:gd name="T48" fmla="*/ 189 w 189"/>
                    <a:gd name="T49" fmla="*/ 48 h 68"/>
                    <a:gd name="T50" fmla="*/ 188 w 189"/>
                    <a:gd name="T51" fmla="*/ 42 h 68"/>
                    <a:gd name="T52" fmla="*/ 184 w 189"/>
                    <a:gd name="T53" fmla="*/ 34 h 68"/>
                    <a:gd name="T54" fmla="*/ 175 w 189"/>
                    <a:gd name="T55" fmla="*/ 28 h 68"/>
                    <a:gd name="T56" fmla="*/ 165 w 189"/>
                    <a:gd name="T57" fmla="*/ 22 h 68"/>
                    <a:gd name="T58" fmla="*/ 151 w 189"/>
                    <a:gd name="T59" fmla="*/ 15 h 68"/>
                    <a:gd name="T60" fmla="*/ 135 w 189"/>
                    <a:gd name="T61" fmla="*/ 10 h 68"/>
                    <a:gd name="T62" fmla="*/ 118 w 189"/>
                    <a:gd name="T63" fmla="*/ 7 h 68"/>
                    <a:gd name="T64" fmla="*/ 99 w 189"/>
                    <a:gd name="T65" fmla="*/ 3 h 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68">
                      <a:moveTo>
                        <a:pt x="99" y="3"/>
                      </a:moveTo>
                      <a:lnTo>
                        <a:pt x="80" y="0"/>
                      </a:lnTo>
                      <a:lnTo>
                        <a:pt x="63" y="0"/>
                      </a:lnTo>
                      <a:lnTo>
                        <a:pt x="46" y="0"/>
                      </a:lnTo>
                      <a:lnTo>
                        <a:pt x="31" y="2"/>
                      </a:lnTo>
                      <a:lnTo>
                        <a:pt x="20" y="5"/>
                      </a:lnTo>
                      <a:lnTo>
                        <a:pt x="10" y="9"/>
                      </a:lnTo>
                      <a:lnTo>
                        <a:pt x="4" y="13"/>
                      </a:lnTo>
                      <a:lnTo>
                        <a:pt x="0" y="19"/>
                      </a:lnTo>
                      <a:lnTo>
                        <a:pt x="1" y="25"/>
                      </a:lnTo>
                      <a:lnTo>
                        <a:pt x="6" y="33"/>
                      </a:lnTo>
                      <a:lnTo>
                        <a:pt x="14" y="39"/>
                      </a:lnTo>
                      <a:lnTo>
                        <a:pt x="25" y="45"/>
                      </a:lnTo>
                      <a:lnTo>
                        <a:pt x="38" y="52"/>
                      </a:lnTo>
                      <a:lnTo>
                        <a:pt x="54" y="57"/>
                      </a:lnTo>
                      <a:lnTo>
                        <a:pt x="71" y="62"/>
                      </a:lnTo>
                      <a:lnTo>
                        <a:pt x="90" y="65"/>
                      </a:lnTo>
                      <a:lnTo>
                        <a:pt x="109" y="68"/>
                      </a:lnTo>
                      <a:lnTo>
                        <a:pt x="126" y="68"/>
                      </a:lnTo>
                      <a:lnTo>
                        <a:pt x="143" y="68"/>
                      </a:lnTo>
                      <a:lnTo>
                        <a:pt x="158" y="67"/>
                      </a:lnTo>
                      <a:lnTo>
                        <a:pt x="170" y="63"/>
                      </a:lnTo>
                      <a:lnTo>
                        <a:pt x="179" y="59"/>
                      </a:lnTo>
                      <a:lnTo>
                        <a:pt x="185" y="54"/>
                      </a:lnTo>
                      <a:lnTo>
                        <a:pt x="189" y="48"/>
                      </a:lnTo>
                      <a:lnTo>
                        <a:pt x="188" y="42"/>
                      </a:lnTo>
                      <a:lnTo>
                        <a:pt x="184" y="34"/>
                      </a:lnTo>
                      <a:lnTo>
                        <a:pt x="175" y="28"/>
                      </a:lnTo>
                      <a:lnTo>
                        <a:pt x="165" y="22"/>
                      </a:lnTo>
                      <a:lnTo>
                        <a:pt x="151" y="15"/>
                      </a:lnTo>
                      <a:lnTo>
                        <a:pt x="135" y="10"/>
                      </a:lnTo>
                      <a:lnTo>
                        <a:pt x="118" y="7"/>
                      </a:lnTo>
                      <a:lnTo>
                        <a:pt x="99" y="3"/>
                      </a:lnTo>
                      <a:close/>
                    </a:path>
                  </a:pathLst>
                </a:custGeom>
                <a:pattFill prst="shingle">
                  <a:fgClr>
                    <a:srgbClr val="FFFFFF"/>
                  </a:fgClr>
                  <a:bgClr>
                    <a:srgbClr val="CFCA00"/>
                  </a:bgClr>
                </a:pattFill>
                <a:ln w="11176">
                  <a:solidFill>
                    <a:srgbClr val="000000"/>
                  </a:solidFill>
                  <a:prstDash val="solid"/>
                  <a:round/>
                  <a:headEnd/>
                  <a:tailEnd/>
                </a:ln>
              </p:spPr>
              <p:txBody>
                <a:bodyPr/>
                <a:lstStyle/>
                <a:p>
                  <a:endParaRPr lang="en-GB"/>
                </a:p>
              </p:txBody>
            </p:sp>
            <p:sp>
              <p:nvSpPr>
                <p:cNvPr id="152" name="Freeform 215"/>
                <p:cNvSpPr>
                  <a:spLocks noChangeAspect="1"/>
                </p:cNvSpPr>
                <p:nvPr/>
              </p:nvSpPr>
              <p:spPr bwMode="auto">
                <a:xfrm>
                  <a:off x="3869" y="1440"/>
                  <a:ext cx="48" cy="138"/>
                </a:xfrm>
                <a:custGeom>
                  <a:avLst/>
                  <a:gdLst>
                    <a:gd name="T0" fmla="*/ 18 w 48"/>
                    <a:gd name="T1" fmla="*/ 138 h 138"/>
                    <a:gd name="T2" fmla="*/ 10 w 48"/>
                    <a:gd name="T3" fmla="*/ 123 h 138"/>
                    <a:gd name="T4" fmla="*/ 4 w 48"/>
                    <a:gd name="T5" fmla="*/ 108 h 138"/>
                    <a:gd name="T6" fmla="*/ 0 w 48"/>
                    <a:gd name="T7" fmla="*/ 93 h 138"/>
                    <a:gd name="T8" fmla="*/ 0 w 48"/>
                    <a:gd name="T9" fmla="*/ 86 h 138"/>
                    <a:gd name="T10" fmla="*/ 2 w 48"/>
                    <a:gd name="T11" fmla="*/ 77 h 138"/>
                    <a:gd name="T12" fmla="*/ 4 w 48"/>
                    <a:gd name="T13" fmla="*/ 68 h 138"/>
                    <a:gd name="T14" fmla="*/ 8 w 48"/>
                    <a:gd name="T15" fmla="*/ 58 h 138"/>
                    <a:gd name="T16" fmla="*/ 19 w 48"/>
                    <a:gd name="T17" fmla="*/ 40 h 138"/>
                    <a:gd name="T18" fmla="*/ 33 w 48"/>
                    <a:gd name="T19" fmla="*/ 20 h 138"/>
                    <a:gd name="T20" fmla="*/ 48 w 48"/>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138">
                      <a:moveTo>
                        <a:pt x="18" y="138"/>
                      </a:moveTo>
                      <a:lnTo>
                        <a:pt x="10" y="123"/>
                      </a:lnTo>
                      <a:lnTo>
                        <a:pt x="4" y="108"/>
                      </a:lnTo>
                      <a:lnTo>
                        <a:pt x="0" y="93"/>
                      </a:lnTo>
                      <a:lnTo>
                        <a:pt x="0" y="86"/>
                      </a:lnTo>
                      <a:lnTo>
                        <a:pt x="2" y="77"/>
                      </a:lnTo>
                      <a:lnTo>
                        <a:pt x="4" y="68"/>
                      </a:lnTo>
                      <a:lnTo>
                        <a:pt x="8" y="58"/>
                      </a:lnTo>
                      <a:lnTo>
                        <a:pt x="19" y="40"/>
                      </a:lnTo>
                      <a:lnTo>
                        <a:pt x="33" y="20"/>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3" name="Freeform 216"/>
                <p:cNvSpPr>
                  <a:spLocks noChangeAspect="1"/>
                </p:cNvSpPr>
                <p:nvPr/>
              </p:nvSpPr>
              <p:spPr bwMode="auto">
                <a:xfrm>
                  <a:off x="3861" y="1586"/>
                  <a:ext cx="37" cy="140"/>
                </a:xfrm>
                <a:custGeom>
                  <a:avLst/>
                  <a:gdLst>
                    <a:gd name="T0" fmla="*/ 22 w 37"/>
                    <a:gd name="T1" fmla="*/ 0 h 140"/>
                    <a:gd name="T2" fmla="*/ 13 w 37"/>
                    <a:gd name="T3" fmla="*/ 14 h 140"/>
                    <a:gd name="T4" fmla="*/ 6 w 37"/>
                    <a:gd name="T5" fmla="*/ 27 h 140"/>
                    <a:gd name="T6" fmla="*/ 1 w 37"/>
                    <a:gd name="T7" fmla="*/ 42 h 140"/>
                    <a:gd name="T8" fmla="*/ 0 w 37"/>
                    <a:gd name="T9" fmla="*/ 50 h 140"/>
                    <a:gd name="T10" fmla="*/ 0 w 37"/>
                    <a:gd name="T11" fmla="*/ 59 h 140"/>
                    <a:gd name="T12" fmla="*/ 1 w 37"/>
                    <a:gd name="T13" fmla="*/ 67 h 140"/>
                    <a:gd name="T14" fmla="*/ 5 w 37"/>
                    <a:gd name="T15" fmla="*/ 77 h 140"/>
                    <a:gd name="T16" fmla="*/ 13 w 37"/>
                    <a:gd name="T17" fmla="*/ 97 h 140"/>
                    <a:gd name="T18" fmla="*/ 25 w 37"/>
                    <a:gd name="T19" fmla="*/ 119 h 140"/>
                    <a:gd name="T20" fmla="*/ 37 w 37"/>
                    <a:gd name="T21" fmla="*/ 140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140">
                      <a:moveTo>
                        <a:pt x="22" y="0"/>
                      </a:moveTo>
                      <a:lnTo>
                        <a:pt x="13" y="14"/>
                      </a:lnTo>
                      <a:lnTo>
                        <a:pt x="6" y="27"/>
                      </a:lnTo>
                      <a:lnTo>
                        <a:pt x="1" y="42"/>
                      </a:lnTo>
                      <a:lnTo>
                        <a:pt x="0" y="50"/>
                      </a:lnTo>
                      <a:lnTo>
                        <a:pt x="0" y="59"/>
                      </a:lnTo>
                      <a:lnTo>
                        <a:pt x="1" y="67"/>
                      </a:lnTo>
                      <a:lnTo>
                        <a:pt x="5" y="77"/>
                      </a:lnTo>
                      <a:lnTo>
                        <a:pt x="13" y="97"/>
                      </a:lnTo>
                      <a:lnTo>
                        <a:pt x="25" y="119"/>
                      </a:lnTo>
                      <a:lnTo>
                        <a:pt x="37" y="14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154" name="Group 217"/>
                <p:cNvGrpSpPr>
                  <a:grpSpLocks noChangeAspect="1"/>
                </p:cNvGrpSpPr>
                <p:nvPr/>
              </p:nvGrpSpPr>
              <p:grpSpPr bwMode="auto">
                <a:xfrm>
                  <a:off x="4076" y="1608"/>
                  <a:ext cx="206" cy="77"/>
                  <a:chOff x="4076" y="1608"/>
                  <a:chExt cx="206" cy="77"/>
                </a:xfrm>
              </p:grpSpPr>
              <p:sp>
                <p:nvSpPr>
                  <p:cNvPr id="155" name="Line 218"/>
                  <p:cNvSpPr>
                    <a:spLocks noChangeAspect="1" noChangeShapeType="1"/>
                  </p:cNvSpPr>
                  <p:nvPr/>
                </p:nvSpPr>
                <p:spPr bwMode="auto">
                  <a:xfrm>
                    <a:off x="4076" y="1608"/>
                    <a:ext cx="138" cy="2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6" name="Line 219"/>
                  <p:cNvSpPr>
                    <a:spLocks noChangeAspect="1" noChangeShapeType="1"/>
                  </p:cNvSpPr>
                  <p:nvPr/>
                </p:nvSpPr>
                <p:spPr bwMode="auto">
                  <a:xfrm flipV="1">
                    <a:off x="4214" y="1622"/>
                    <a:ext cx="62" cy="1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7" name="Line 220"/>
                  <p:cNvSpPr>
                    <a:spLocks noChangeAspect="1" noChangeShapeType="1"/>
                  </p:cNvSpPr>
                  <p:nvPr/>
                </p:nvSpPr>
                <p:spPr bwMode="auto">
                  <a:xfrm>
                    <a:off x="4209" y="1646"/>
                    <a:ext cx="50" cy="3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8" name="Line 221"/>
                  <p:cNvSpPr>
                    <a:spLocks noChangeAspect="1" noChangeShapeType="1"/>
                  </p:cNvSpPr>
                  <p:nvPr/>
                </p:nvSpPr>
                <p:spPr bwMode="auto">
                  <a:xfrm>
                    <a:off x="4221" y="1640"/>
                    <a:ext cx="61" cy="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grpSp>
            <p:nvGrpSpPr>
              <p:cNvPr id="28" name="Group 222"/>
              <p:cNvGrpSpPr>
                <a:grpSpLocks noChangeAspect="1"/>
              </p:cNvGrpSpPr>
              <p:nvPr/>
            </p:nvGrpSpPr>
            <p:grpSpPr bwMode="auto">
              <a:xfrm rot="1404863">
                <a:off x="4362" y="2532"/>
                <a:ext cx="174" cy="150"/>
                <a:chOff x="3861" y="1440"/>
                <a:chExt cx="421" cy="286"/>
              </a:xfrm>
            </p:grpSpPr>
            <p:sp>
              <p:nvSpPr>
                <p:cNvPr id="143" name="Freeform 223" descr="Shingle"/>
                <p:cNvSpPr>
                  <a:spLocks noChangeAspect="1"/>
                </p:cNvSpPr>
                <p:nvPr/>
              </p:nvSpPr>
              <p:spPr bwMode="auto">
                <a:xfrm>
                  <a:off x="3893" y="1558"/>
                  <a:ext cx="189" cy="68"/>
                </a:xfrm>
                <a:custGeom>
                  <a:avLst/>
                  <a:gdLst>
                    <a:gd name="T0" fmla="*/ 99 w 189"/>
                    <a:gd name="T1" fmla="*/ 3 h 68"/>
                    <a:gd name="T2" fmla="*/ 80 w 189"/>
                    <a:gd name="T3" fmla="*/ 0 h 68"/>
                    <a:gd name="T4" fmla="*/ 63 w 189"/>
                    <a:gd name="T5" fmla="*/ 0 h 68"/>
                    <a:gd name="T6" fmla="*/ 46 w 189"/>
                    <a:gd name="T7" fmla="*/ 0 h 68"/>
                    <a:gd name="T8" fmla="*/ 31 w 189"/>
                    <a:gd name="T9" fmla="*/ 2 h 68"/>
                    <a:gd name="T10" fmla="*/ 20 w 189"/>
                    <a:gd name="T11" fmla="*/ 5 h 68"/>
                    <a:gd name="T12" fmla="*/ 10 w 189"/>
                    <a:gd name="T13" fmla="*/ 9 h 68"/>
                    <a:gd name="T14" fmla="*/ 4 w 189"/>
                    <a:gd name="T15" fmla="*/ 13 h 68"/>
                    <a:gd name="T16" fmla="*/ 0 w 189"/>
                    <a:gd name="T17" fmla="*/ 19 h 68"/>
                    <a:gd name="T18" fmla="*/ 1 w 189"/>
                    <a:gd name="T19" fmla="*/ 25 h 68"/>
                    <a:gd name="T20" fmla="*/ 6 w 189"/>
                    <a:gd name="T21" fmla="*/ 33 h 68"/>
                    <a:gd name="T22" fmla="*/ 14 w 189"/>
                    <a:gd name="T23" fmla="*/ 39 h 68"/>
                    <a:gd name="T24" fmla="*/ 25 w 189"/>
                    <a:gd name="T25" fmla="*/ 45 h 68"/>
                    <a:gd name="T26" fmla="*/ 38 w 189"/>
                    <a:gd name="T27" fmla="*/ 52 h 68"/>
                    <a:gd name="T28" fmla="*/ 54 w 189"/>
                    <a:gd name="T29" fmla="*/ 57 h 68"/>
                    <a:gd name="T30" fmla="*/ 71 w 189"/>
                    <a:gd name="T31" fmla="*/ 62 h 68"/>
                    <a:gd name="T32" fmla="*/ 90 w 189"/>
                    <a:gd name="T33" fmla="*/ 65 h 68"/>
                    <a:gd name="T34" fmla="*/ 109 w 189"/>
                    <a:gd name="T35" fmla="*/ 68 h 68"/>
                    <a:gd name="T36" fmla="*/ 126 w 189"/>
                    <a:gd name="T37" fmla="*/ 68 h 68"/>
                    <a:gd name="T38" fmla="*/ 143 w 189"/>
                    <a:gd name="T39" fmla="*/ 68 h 68"/>
                    <a:gd name="T40" fmla="*/ 158 w 189"/>
                    <a:gd name="T41" fmla="*/ 67 h 68"/>
                    <a:gd name="T42" fmla="*/ 170 w 189"/>
                    <a:gd name="T43" fmla="*/ 63 h 68"/>
                    <a:gd name="T44" fmla="*/ 179 w 189"/>
                    <a:gd name="T45" fmla="*/ 59 h 68"/>
                    <a:gd name="T46" fmla="*/ 185 w 189"/>
                    <a:gd name="T47" fmla="*/ 54 h 68"/>
                    <a:gd name="T48" fmla="*/ 189 w 189"/>
                    <a:gd name="T49" fmla="*/ 48 h 68"/>
                    <a:gd name="T50" fmla="*/ 188 w 189"/>
                    <a:gd name="T51" fmla="*/ 42 h 68"/>
                    <a:gd name="T52" fmla="*/ 184 w 189"/>
                    <a:gd name="T53" fmla="*/ 34 h 68"/>
                    <a:gd name="T54" fmla="*/ 175 w 189"/>
                    <a:gd name="T55" fmla="*/ 28 h 68"/>
                    <a:gd name="T56" fmla="*/ 165 w 189"/>
                    <a:gd name="T57" fmla="*/ 22 h 68"/>
                    <a:gd name="T58" fmla="*/ 151 w 189"/>
                    <a:gd name="T59" fmla="*/ 15 h 68"/>
                    <a:gd name="T60" fmla="*/ 135 w 189"/>
                    <a:gd name="T61" fmla="*/ 10 h 68"/>
                    <a:gd name="T62" fmla="*/ 118 w 189"/>
                    <a:gd name="T63" fmla="*/ 7 h 68"/>
                    <a:gd name="T64" fmla="*/ 99 w 189"/>
                    <a:gd name="T65" fmla="*/ 3 h 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9" h="68">
                      <a:moveTo>
                        <a:pt x="99" y="3"/>
                      </a:moveTo>
                      <a:lnTo>
                        <a:pt x="80" y="0"/>
                      </a:lnTo>
                      <a:lnTo>
                        <a:pt x="63" y="0"/>
                      </a:lnTo>
                      <a:lnTo>
                        <a:pt x="46" y="0"/>
                      </a:lnTo>
                      <a:lnTo>
                        <a:pt x="31" y="2"/>
                      </a:lnTo>
                      <a:lnTo>
                        <a:pt x="20" y="5"/>
                      </a:lnTo>
                      <a:lnTo>
                        <a:pt x="10" y="9"/>
                      </a:lnTo>
                      <a:lnTo>
                        <a:pt x="4" y="13"/>
                      </a:lnTo>
                      <a:lnTo>
                        <a:pt x="0" y="19"/>
                      </a:lnTo>
                      <a:lnTo>
                        <a:pt x="1" y="25"/>
                      </a:lnTo>
                      <a:lnTo>
                        <a:pt x="6" y="33"/>
                      </a:lnTo>
                      <a:lnTo>
                        <a:pt x="14" y="39"/>
                      </a:lnTo>
                      <a:lnTo>
                        <a:pt x="25" y="45"/>
                      </a:lnTo>
                      <a:lnTo>
                        <a:pt x="38" y="52"/>
                      </a:lnTo>
                      <a:lnTo>
                        <a:pt x="54" y="57"/>
                      </a:lnTo>
                      <a:lnTo>
                        <a:pt x="71" y="62"/>
                      </a:lnTo>
                      <a:lnTo>
                        <a:pt x="90" y="65"/>
                      </a:lnTo>
                      <a:lnTo>
                        <a:pt x="109" y="68"/>
                      </a:lnTo>
                      <a:lnTo>
                        <a:pt x="126" y="68"/>
                      </a:lnTo>
                      <a:lnTo>
                        <a:pt x="143" y="68"/>
                      </a:lnTo>
                      <a:lnTo>
                        <a:pt x="158" y="67"/>
                      </a:lnTo>
                      <a:lnTo>
                        <a:pt x="170" y="63"/>
                      </a:lnTo>
                      <a:lnTo>
                        <a:pt x="179" y="59"/>
                      </a:lnTo>
                      <a:lnTo>
                        <a:pt x="185" y="54"/>
                      </a:lnTo>
                      <a:lnTo>
                        <a:pt x="189" y="48"/>
                      </a:lnTo>
                      <a:lnTo>
                        <a:pt x="188" y="42"/>
                      </a:lnTo>
                      <a:lnTo>
                        <a:pt x="184" y="34"/>
                      </a:lnTo>
                      <a:lnTo>
                        <a:pt x="175" y="28"/>
                      </a:lnTo>
                      <a:lnTo>
                        <a:pt x="165" y="22"/>
                      </a:lnTo>
                      <a:lnTo>
                        <a:pt x="151" y="15"/>
                      </a:lnTo>
                      <a:lnTo>
                        <a:pt x="135" y="10"/>
                      </a:lnTo>
                      <a:lnTo>
                        <a:pt x="118" y="7"/>
                      </a:lnTo>
                      <a:lnTo>
                        <a:pt x="99" y="3"/>
                      </a:lnTo>
                      <a:close/>
                    </a:path>
                  </a:pathLst>
                </a:custGeom>
                <a:pattFill prst="shingle">
                  <a:fgClr>
                    <a:srgbClr val="FFFFFF"/>
                  </a:fgClr>
                  <a:bgClr>
                    <a:srgbClr val="CFCA00"/>
                  </a:bgClr>
                </a:pattFill>
                <a:ln w="11176">
                  <a:solidFill>
                    <a:srgbClr val="000000"/>
                  </a:solidFill>
                  <a:prstDash val="solid"/>
                  <a:round/>
                  <a:headEnd/>
                  <a:tailEnd/>
                </a:ln>
              </p:spPr>
              <p:txBody>
                <a:bodyPr/>
                <a:lstStyle/>
                <a:p>
                  <a:endParaRPr lang="en-GB"/>
                </a:p>
              </p:txBody>
            </p:sp>
            <p:sp>
              <p:nvSpPr>
                <p:cNvPr id="144" name="Freeform 224"/>
                <p:cNvSpPr>
                  <a:spLocks noChangeAspect="1"/>
                </p:cNvSpPr>
                <p:nvPr/>
              </p:nvSpPr>
              <p:spPr bwMode="auto">
                <a:xfrm>
                  <a:off x="3869" y="1440"/>
                  <a:ext cx="48" cy="138"/>
                </a:xfrm>
                <a:custGeom>
                  <a:avLst/>
                  <a:gdLst>
                    <a:gd name="T0" fmla="*/ 18 w 48"/>
                    <a:gd name="T1" fmla="*/ 138 h 138"/>
                    <a:gd name="T2" fmla="*/ 10 w 48"/>
                    <a:gd name="T3" fmla="*/ 123 h 138"/>
                    <a:gd name="T4" fmla="*/ 4 w 48"/>
                    <a:gd name="T5" fmla="*/ 108 h 138"/>
                    <a:gd name="T6" fmla="*/ 0 w 48"/>
                    <a:gd name="T7" fmla="*/ 93 h 138"/>
                    <a:gd name="T8" fmla="*/ 0 w 48"/>
                    <a:gd name="T9" fmla="*/ 86 h 138"/>
                    <a:gd name="T10" fmla="*/ 2 w 48"/>
                    <a:gd name="T11" fmla="*/ 77 h 138"/>
                    <a:gd name="T12" fmla="*/ 4 w 48"/>
                    <a:gd name="T13" fmla="*/ 68 h 138"/>
                    <a:gd name="T14" fmla="*/ 8 w 48"/>
                    <a:gd name="T15" fmla="*/ 58 h 138"/>
                    <a:gd name="T16" fmla="*/ 19 w 48"/>
                    <a:gd name="T17" fmla="*/ 40 h 138"/>
                    <a:gd name="T18" fmla="*/ 33 w 48"/>
                    <a:gd name="T19" fmla="*/ 20 h 138"/>
                    <a:gd name="T20" fmla="*/ 48 w 48"/>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138">
                      <a:moveTo>
                        <a:pt x="18" y="138"/>
                      </a:moveTo>
                      <a:lnTo>
                        <a:pt x="10" y="123"/>
                      </a:lnTo>
                      <a:lnTo>
                        <a:pt x="4" y="108"/>
                      </a:lnTo>
                      <a:lnTo>
                        <a:pt x="0" y="93"/>
                      </a:lnTo>
                      <a:lnTo>
                        <a:pt x="0" y="86"/>
                      </a:lnTo>
                      <a:lnTo>
                        <a:pt x="2" y="77"/>
                      </a:lnTo>
                      <a:lnTo>
                        <a:pt x="4" y="68"/>
                      </a:lnTo>
                      <a:lnTo>
                        <a:pt x="8" y="58"/>
                      </a:lnTo>
                      <a:lnTo>
                        <a:pt x="19" y="40"/>
                      </a:lnTo>
                      <a:lnTo>
                        <a:pt x="33" y="20"/>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5" name="Freeform 225"/>
                <p:cNvSpPr>
                  <a:spLocks noChangeAspect="1"/>
                </p:cNvSpPr>
                <p:nvPr/>
              </p:nvSpPr>
              <p:spPr bwMode="auto">
                <a:xfrm>
                  <a:off x="3861" y="1586"/>
                  <a:ext cx="37" cy="140"/>
                </a:xfrm>
                <a:custGeom>
                  <a:avLst/>
                  <a:gdLst>
                    <a:gd name="T0" fmla="*/ 22 w 37"/>
                    <a:gd name="T1" fmla="*/ 0 h 140"/>
                    <a:gd name="T2" fmla="*/ 13 w 37"/>
                    <a:gd name="T3" fmla="*/ 14 h 140"/>
                    <a:gd name="T4" fmla="*/ 6 w 37"/>
                    <a:gd name="T5" fmla="*/ 27 h 140"/>
                    <a:gd name="T6" fmla="*/ 1 w 37"/>
                    <a:gd name="T7" fmla="*/ 42 h 140"/>
                    <a:gd name="T8" fmla="*/ 0 w 37"/>
                    <a:gd name="T9" fmla="*/ 50 h 140"/>
                    <a:gd name="T10" fmla="*/ 0 w 37"/>
                    <a:gd name="T11" fmla="*/ 59 h 140"/>
                    <a:gd name="T12" fmla="*/ 1 w 37"/>
                    <a:gd name="T13" fmla="*/ 67 h 140"/>
                    <a:gd name="T14" fmla="*/ 5 w 37"/>
                    <a:gd name="T15" fmla="*/ 77 h 140"/>
                    <a:gd name="T16" fmla="*/ 13 w 37"/>
                    <a:gd name="T17" fmla="*/ 97 h 140"/>
                    <a:gd name="T18" fmla="*/ 25 w 37"/>
                    <a:gd name="T19" fmla="*/ 119 h 140"/>
                    <a:gd name="T20" fmla="*/ 37 w 37"/>
                    <a:gd name="T21" fmla="*/ 140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140">
                      <a:moveTo>
                        <a:pt x="22" y="0"/>
                      </a:moveTo>
                      <a:lnTo>
                        <a:pt x="13" y="14"/>
                      </a:lnTo>
                      <a:lnTo>
                        <a:pt x="6" y="27"/>
                      </a:lnTo>
                      <a:lnTo>
                        <a:pt x="1" y="42"/>
                      </a:lnTo>
                      <a:lnTo>
                        <a:pt x="0" y="50"/>
                      </a:lnTo>
                      <a:lnTo>
                        <a:pt x="0" y="59"/>
                      </a:lnTo>
                      <a:lnTo>
                        <a:pt x="1" y="67"/>
                      </a:lnTo>
                      <a:lnTo>
                        <a:pt x="5" y="77"/>
                      </a:lnTo>
                      <a:lnTo>
                        <a:pt x="13" y="97"/>
                      </a:lnTo>
                      <a:lnTo>
                        <a:pt x="25" y="119"/>
                      </a:lnTo>
                      <a:lnTo>
                        <a:pt x="37" y="14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146" name="Group 226"/>
                <p:cNvGrpSpPr>
                  <a:grpSpLocks noChangeAspect="1"/>
                </p:cNvGrpSpPr>
                <p:nvPr/>
              </p:nvGrpSpPr>
              <p:grpSpPr bwMode="auto">
                <a:xfrm>
                  <a:off x="4076" y="1608"/>
                  <a:ext cx="206" cy="77"/>
                  <a:chOff x="4076" y="1608"/>
                  <a:chExt cx="206" cy="77"/>
                </a:xfrm>
              </p:grpSpPr>
              <p:sp>
                <p:nvSpPr>
                  <p:cNvPr id="147" name="Line 227"/>
                  <p:cNvSpPr>
                    <a:spLocks noChangeAspect="1" noChangeShapeType="1"/>
                  </p:cNvSpPr>
                  <p:nvPr/>
                </p:nvSpPr>
                <p:spPr bwMode="auto">
                  <a:xfrm>
                    <a:off x="4076" y="1608"/>
                    <a:ext cx="138" cy="2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8" name="Line 228"/>
                  <p:cNvSpPr>
                    <a:spLocks noChangeAspect="1" noChangeShapeType="1"/>
                  </p:cNvSpPr>
                  <p:nvPr/>
                </p:nvSpPr>
                <p:spPr bwMode="auto">
                  <a:xfrm flipV="1">
                    <a:off x="4214" y="1622"/>
                    <a:ext cx="62" cy="1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9" name="Line 229"/>
                  <p:cNvSpPr>
                    <a:spLocks noChangeAspect="1" noChangeShapeType="1"/>
                  </p:cNvSpPr>
                  <p:nvPr/>
                </p:nvSpPr>
                <p:spPr bwMode="auto">
                  <a:xfrm>
                    <a:off x="4209" y="1646"/>
                    <a:ext cx="50" cy="3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0" name="Line 230"/>
                  <p:cNvSpPr>
                    <a:spLocks noChangeAspect="1" noChangeShapeType="1"/>
                  </p:cNvSpPr>
                  <p:nvPr/>
                </p:nvSpPr>
                <p:spPr bwMode="auto">
                  <a:xfrm>
                    <a:off x="4221" y="1640"/>
                    <a:ext cx="61" cy="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grpSp>
            <p:nvGrpSpPr>
              <p:cNvPr id="29" name="Group 231"/>
              <p:cNvGrpSpPr>
                <a:grpSpLocks noChangeAspect="1"/>
              </p:cNvGrpSpPr>
              <p:nvPr/>
            </p:nvGrpSpPr>
            <p:grpSpPr bwMode="auto">
              <a:xfrm>
                <a:off x="2892" y="2140"/>
                <a:ext cx="74" cy="194"/>
                <a:chOff x="512" y="784"/>
                <a:chExt cx="178" cy="369"/>
              </a:xfrm>
            </p:grpSpPr>
            <p:grpSp>
              <p:nvGrpSpPr>
                <p:cNvPr id="137" name="Group 232"/>
                <p:cNvGrpSpPr>
                  <a:grpSpLocks noChangeAspect="1"/>
                </p:cNvGrpSpPr>
                <p:nvPr/>
              </p:nvGrpSpPr>
              <p:grpSpPr bwMode="auto">
                <a:xfrm>
                  <a:off x="512" y="784"/>
                  <a:ext cx="82" cy="369"/>
                  <a:chOff x="1310" y="994"/>
                  <a:chExt cx="82" cy="300"/>
                </a:xfrm>
              </p:grpSpPr>
              <p:sp>
                <p:nvSpPr>
                  <p:cNvPr id="141" name="Line 233"/>
                  <p:cNvSpPr>
                    <a:spLocks noChangeAspect="1" noChangeShapeType="1"/>
                  </p:cNvSpPr>
                  <p:nvPr/>
                </p:nvSpPr>
                <p:spPr bwMode="auto">
                  <a:xfrm>
                    <a:off x="1352" y="994"/>
                    <a:ext cx="1" cy="300"/>
                  </a:xfrm>
                  <a:prstGeom prst="line">
                    <a:avLst/>
                  </a:prstGeom>
                  <a:noFill/>
                  <a:ln w="17526">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2" name="Freeform 234"/>
                  <p:cNvSpPr>
                    <a:spLocks noChangeAspect="1"/>
                  </p:cNvSpPr>
                  <p:nvPr/>
                </p:nvSpPr>
                <p:spPr bwMode="auto">
                  <a:xfrm>
                    <a:off x="1310" y="1212"/>
                    <a:ext cx="82" cy="82"/>
                  </a:xfrm>
                  <a:custGeom>
                    <a:avLst/>
                    <a:gdLst>
                      <a:gd name="T0" fmla="*/ 0 w 82"/>
                      <a:gd name="T1" fmla="*/ 0 h 82"/>
                      <a:gd name="T2" fmla="*/ 42 w 82"/>
                      <a:gd name="T3" fmla="*/ 82 h 82"/>
                      <a:gd name="T4" fmla="*/ 82 w 82"/>
                      <a:gd name="T5" fmla="*/ 0 h 82"/>
                      <a:gd name="T6" fmla="*/ 0 60000 65536"/>
                      <a:gd name="T7" fmla="*/ 0 60000 65536"/>
                      <a:gd name="T8" fmla="*/ 0 60000 65536"/>
                    </a:gdLst>
                    <a:ahLst/>
                    <a:cxnLst>
                      <a:cxn ang="T6">
                        <a:pos x="T0" y="T1"/>
                      </a:cxn>
                      <a:cxn ang="T7">
                        <a:pos x="T2" y="T3"/>
                      </a:cxn>
                      <a:cxn ang="T8">
                        <a:pos x="T4" y="T5"/>
                      </a:cxn>
                    </a:cxnLst>
                    <a:rect l="0" t="0" r="r" b="b"/>
                    <a:pathLst>
                      <a:path w="82" h="82">
                        <a:moveTo>
                          <a:pt x="0" y="0"/>
                        </a:moveTo>
                        <a:lnTo>
                          <a:pt x="42" y="82"/>
                        </a:lnTo>
                        <a:lnTo>
                          <a:pt x="82" y="0"/>
                        </a:lnTo>
                      </a:path>
                    </a:pathLst>
                  </a:custGeom>
                  <a:noFill/>
                  <a:ln w="1752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38" name="Group 235"/>
                <p:cNvGrpSpPr>
                  <a:grpSpLocks noChangeAspect="1"/>
                </p:cNvGrpSpPr>
                <p:nvPr/>
              </p:nvGrpSpPr>
              <p:grpSpPr bwMode="auto">
                <a:xfrm rot="10800000">
                  <a:off x="608" y="784"/>
                  <a:ext cx="82" cy="369"/>
                  <a:chOff x="1310" y="994"/>
                  <a:chExt cx="82" cy="300"/>
                </a:xfrm>
              </p:grpSpPr>
              <p:sp>
                <p:nvSpPr>
                  <p:cNvPr id="139" name="Line 236"/>
                  <p:cNvSpPr>
                    <a:spLocks noChangeAspect="1" noChangeShapeType="1"/>
                  </p:cNvSpPr>
                  <p:nvPr/>
                </p:nvSpPr>
                <p:spPr bwMode="auto">
                  <a:xfrm>
                    <a:off x="1352" y="994"/>
                    <a:ext cx="1" cy="300"/>
                  </a:xfrm>
                  <a:prstGeom prst="line">
                    <a:avLst/>
                  </a:prstGeom>
                  <a:noFill/>
                  <a:ln w="17526">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0" name="Freeform 237"/>
                  <p:cNvSpPr>
                    <a:spLocks noChangeAspect="1"/>
                  </p:cNvSpPr>
                  <p:nvPr/>
                </p:nvSpPr>
                <p:spPr bwMode="auto">
                  <a:xfrm>
                    <a:off x="1310" y="1212"/>
                    <a:ext cx="82" cy="82"/>
                  </a:xfrm>
                  <a:custGeom>
                    <a:avLst/>
                    <a:gdLst>
                      <a:gd name="T0" fmla="*/ 0 w 82"/>
                      <a:gd name="T1" fmla="*/ 0 h 82"/>
                      <a:gd name="T2" fmla="*/ 42 w 82"/>
                      <a:gd name="T3" fmla="*/ 82 h 82"/>
                      <a:gd name="T4" fmla="*/ 82 w 82"/>
                      <a:gd name="T5" fmla="*/ 0 h 82"/>
                      <a:gd name="T6" fmla="*/ 0 60000 65536"/>
                      <a:gd name="T7" fmla="*/ 0 60000 65536"/>
                      <a:gd name="T8" fmla="*/ 0 60000 65536"/>
                    </a:gdLst>
                    <a:ahLst/>
                    <a:cxnLst>
                      <a:cxn ang="T6">
                        <a:pos x="T0" y="T1"/>
                      </a:cxn>
                      <a:cxn ang="T7">
                        <a:pos x="T2" y="T3"/>
                      </a:cxn>
                      <a:cxn ang="T8">
                        <a:pos x="T4" y="T5"/>
                      </a:cxn>
                    </a:cxnLst>
                    <a:rect l="0" t="0" r="r" b="b"/>
                    <a:pathLst>
                      <a:path w="82" h="82">
                        <a:moveTo>
                          <a:pt x="0" y="0"/>
                        </a:moveTo>
                        <a:lnTo>
                          <a:pt x="42" y="82"/>
                        </a:lnTo>
                        <a:lnTo>
                          <a:pt x="82" y="0"/>
                        </a:lnTo>
                      </a:path>
                    </a:pathLst>
                  </a:custGeom>
                  <a:noFill/>
                  <a:ln w="1752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sp>
            <p:nvSpPr>
              <p:cNvPr id="30" name="Freeform 238"/>
              <p:cNvSpPr>
                <a:spLocks noChangeAspect="1"/>
              </p:cNvSpPr>
              <p:nvPr/>
            </p:nvSpPr>
            <p:spPr bwMode="auto">
              <a:xfrm>
                <a:off x="3442" y="2123"/>
                <a:ext cx="82" cy="250"/>
              </a:xfrm>
              <a:custGeom>
                <a:avLst/>
                <a:gdLst>
                  <a:gd name="T0" fmla="*/ 0 w 198"/>
                  <a:gd name="T1" fmla="*/ 0 h 476"/>
                  <a:gd name="T2" fmla="*/ 2 w 198"/>
                  <a:gd name="T3" fmla="*/ 2 h 476"/>
                  <a:gd name="T4" fmla="*/ 0 w 198"/>
                  <a:gd name="T5" fmla="*/ 5 h 476"/>
                  <a:gd name="T6" fmla="*/ 2 w 198"/>
                  <a:gd name="T7" fmla="*/ 8 h 476"/>
                  <a:gd name="T8" fmla="*/ 0 w 198"/>
                  <a:gd name="T9" fmla="*/ 12 h 476"/>
                  <a:gd name="T10" fmla="*/ 1 w 198"/>
                  <a:gd name="T11" fmla="*/ 14 h 476"/>
                  <a:gd name="T12" fmla="*/ 2 w 198"/>
                  <a:gd name="T13" fmla="*/ 19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476">
                    <a:moveTo>
                      <a:pt x="0" y="0"/>
                    </a:moveTo>
                    <a:cubicBezTo>
                      <a:pt x="30" y="8"/>
                      <a:pt x="181" y="33"/>
                      <a:pt x="183" y="54"/>
                    </a:cubicBezTo>
                    <a:cubicBezTo>
                      <a:pt x="184" y="74"/>
                      <a:pt x="9" y="97"/>
                      <a:pt x="11" y="124"/>
                    </a:cubicBezTo>
                    <a:cubicBezTo>
                      <a:pt x="14" y="150"/>
                      <a:pt x="193" y="184"/>
                      <a:pt x="196" y="212"/>
                    </a:cubicBezTo>
                    <a:cubicBezTo>
                      <a:pt x="198" y="240"/>
                      <a:pt x="37" y="268"/>
                      <a:pt x="24" y="291"/>
                    </a:cubicBezTo>
                    <a:cubicBezTo>
                      <a:pt x="11" y="314"/>
                      <a:pt x="100" y="320"/>
                      <a:pt x="117" y="351"/>
                    </a:cubicBezTo>
                    <a:lnTo>
                      <a:pt x="125" y="47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1" name="Group 239"/>
              <p:cNvGrpSpPr>
                <a:grpSpLocks noChangeAspect="1"/>
              </p:cNvGrpSpPr>
              <p:nvPr/>
            </p:nvGrpSpPr>
            <p:grpSpPr bwMode="auto">
              <a:xfrm>
                <a:off x="2802" y="3448"/>
                <a:ext cx="1822" cy="253"/>
                <a:chOff x="432" y="3264"/>
                <a:chExt cx="4395" cy="480"/>
              </a:xfrm>
            </p:grpSpPr>
            <p:grpSp>
              <p:nvGrpSpPr>
                <p:cNvPr id="73" name="Group 240"/>
                <p:cNvGrpSpPr>
                  <a:grpSpLocks noChangeAspect="1"/>
                </p:cNvGrpSpPr>
                <p:nvPr/>
              </p:nvGrpSpPr>
              <p:grpSpPr bwMode="auto">
                <a:xfrm>
                  <a:off x="912" y="3312"/>
                  <a:ext cx="864" cy="432"/>
                  <a:chOff x="4443" y="9439"/>
                  <a:chExt cx="2160" cy="1080"/>
                </a:xfrm>
              </p:grpSpPr>
              <p:sp>
                <p:nvSpPr>
                  <p:cNvPr id="131" name="Freeform 241" descr="Sphere"/>
                  <p:cNvSpPr>
                    <a:spLocks noChangeAspect="1"/>
                  </p:cNvSpPr>
                  <p:nvPr/>
                </p:nvSpPr>
                <p:spPr bwMode="auto">
                  <a:xfrm rot="1454209">
                    <a:off x="4968" y="9720"/>
                    <a:ext cx="340" cy="705"/>
                  </a:xfrm>
                  <a:custGeom>
                    <a:avLst/>
                    <a:gdLst>
                      <a:gd name="T0" fmla="*/ 121 w 440"/>
                      <a:gd name="T1" fmla="*/ 4 h 1356"/>
                      <a:gd name="T2" fmla="*/ 51 w 440"/>
                      <a:gd name="T3" fmla="*/ 16 h 1356"/>
                      <a:gd name="T4" fmla="*/ 53 w 440"/>
                      <a:gd name="T5" fmla="*/ 31 h 1356"/>
                      <a:gd name="T6" fmla="*/ 46 w 440"/>
                      <a:gd name="T7" fmla="*/ 38 h 1356"/>
                      <a:gd name="T8" fmla="*/ 46 w 440"/>
                      <a:gd name="T9" fmla="*/ 51 h 1356"/>
                      <a:gd name="T10" fmla="*/ 17 w 440"/>
                      <a:gd name="T11" fmla="*/ 42 h 1356"/>
                      <a:gd name="T12" fmla="*/ 23 w 440"/>
                      <a:gd name="T13" fmla="*/ 30 h 1356"/>
                      <a:gd name="T14" fmla="*/ 9 w 440"/>
                      <a:gd name="T15" fmla="*/ 17 h 1356"/>
                      <a:gd name="T16" fmla="*/ 73 w 440"/>
                      <a:gd name="T17" fmla="*/ 3 h 1356"/>
                      <a:gd name="T18" fmla="*/ 97 w 440"/>
                      <a:gd name="T19" fmla="*/ 1 h 1356"/>
                      <a:gd name="T20" fmla="*/ 121 w 440"/>
                      <a:gd name="T21" fmla="*/ 4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2" name="Freeform 242" descr="Sphere"/>
                  <p:cNvSpPr>
                    <a:spLocks noChangeAspect="1"/>
                  </p:cNvSpPr>
                  <p:nvPr/>
                </p:nvSpPr>
                <p:spPr bwMode="auto">
                  <a:xfrm rot="20145791" flipH="1">
                    <a:off x="5760" y="9720"/>
                    <a:ext cx="340" cy="705"/>
                  </a:xfrm>
                  <a:custGeom>
                    <a:avLst/>
                    <a:gdLst>
                      <a:gd name="T0" fmla="*/ 121 w 440"/>
                      <a:gd name="T1" fmla="*/ 4 h 1356"/>
                      <a:gd name="T2" fmla="*/ 51 w 440"/>
                      <a:gd name="T3" fmla="*/ 16 h 1356"/>
                      <a:gd name="T4" fmla="*/ 53 w 440"/>
                      <a:gd name="T5" fmla="*/ 31 h 1356"/>
                      <a:gd name="T6" fmla="*/ 46 w 440"/>
                      <a:gd name="T7" fmla="*/ 38 h 1356"/>
                      <a:gd name="T8" fmla="*/ 46 w 440"/>
                      <a:gd name="T9" fmla="*/ 51 h 1356"/>
                      <a:gd name="T10" fmla="*/ 17 w 440"/>
                      <a:gd name="T11" fmla="*/ 42 h 1356"/>
                      <a:gd name="T12" fmla="*/ 23 w 440"/>
                      <a:gd name="T13" fmla="*/ 30 h 1356"/>
                      <a:gd name="T14" fmla="*/ 9 w 440"/>
                      <a:gd name="T15" fmla="*/ 17 h 1356"/>
                      <a:gd name="T16" fmla="*/ 73 w 440"/>
                      <a:gd name="T17" fmla="*/ 3 h 1356"/>
                      <a:gd name="T18" fmla="*/ 97 w 440"/>
                      <a:gd name="T19" fmla="*/ 1 h 1356"/>
                      <a:gd name="T20" fmla="*/ 121 w 440"/>
                      <a:gd name="T21" fmla="*/ 4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3" name="Freeform 243" descr="Sphere"/>
                  <p:cNvSpPr>
                    <a:spLocks noChangeAspect="1"/>
                  </p:cNvSpPr>
                  <p:nvPr/>
                </p:nvSpPr>
                <p:spPr bwMode="auto">
                  <a:xfrm rot="2427084" flipH="1">
                    <a:off x="5256" y="9814"/>
                    <a:ext cx="340" cy="705"/>
                  </a:xfrm>
                  <a:custGeom>
                    <a:avLst/>
                    <a:gdLst>
                      <a:gd name="T0" fmla="*/ 121 w 440"/>
                      <a:gd name="T1" fmla="*/ 4 h 1356"/>
                      <a:gd name="T2" fmla="*/ 51 w 440"/>
                      <a:gd name="T3" fmla="*/ 16 h 1356"/>
                      <a:gd name="T4" fmla="*/ 53 w 440"/>
                      <a:gd name="T5" fmla="*/ 31 h 1356"/>
                      <a:gd name="T6" fmla="*/ 46 w 440"/>
                      <a:gd name="T7" fmla="*/ 38 h 1356"/>
                      <a:gd name="T8" fmla="*/ 46 w 440"/>
                      <a:gd name="T9" fmla="*/ 51 h 1356"/>
                      <a:gd name="T10" fmla="*/ 17 w 440"/>
                      <a:gd name="T11" fmla="*/ 42 h 1356"/>
                      <a:gd name="T12" fmla="*/ 23 w 440"/>
                      <a:gd name="T13" fmla="*/ 30 h 1356"/>
                      <a:gd name="T14" fmla="*/ 9 w 440"/>
                      <a:gd name="T15" fmla="*/ 17 h 1356"/>
                      <a:gd name="T16" fmla="*/ 73 w 440"/>
                      <a:gd name="T17" fmla="*/ 3 h 1356"/>
                      <a:gd name="T18" fmla="*/ 97 w 440"/>
                      <a:gd name="T19" fmla="*/ 1 h 1356"/>
                      <a:gd name="T20" fmla="*/ 121 w 440"/>
                      <a:gd name="T21" fmla="*/ 4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4" name="Freeform 244" descr="Sphere"/>
                  <p:cNvSpPr>
                    <a:spLocks noChangeAspect="1"/>
                  </p:cNvSpPr>
                  <p:nvPr/>
                </p:nvSpPr>
                <p:spPr bwMode="auto">
                  <a:xfrm rot="-4652081" flipH="1" flipV="1">
                    <a:off x="4852" y="9082"/>
                    <a:ext cx="229" cy="1048"/>
                  </a:xfrm>
                  <a:custGeom>
                    <a:avLst/>
                    <a:gdLst>
                      <a:gd name="T0" fmla="*/ 17 w 440"/>
                      <a:gd name="T1" fmla="*/ 30 h 1356"/>
                      <a:gd name="T2" fmla="*/ 7 w 440"/>
                      <a:gd name="T3" fmla="*/ 117 h 1356"/>
                      <a:gd name="T4" fmla="*/ 7 w 440"/>
                      <a:gd name="T5" fmla="*/ 223 h 1356"/>
                      <a:gd name="T6" fmla="*/ 6 w 440"/>
                      <a:gd name="T7" fmla="*/ 277 h 1356"/>
                      <a:gd name="T8" fmla="*/ 6 w 440"/>
                      <a:gd name="T9" fmla="*/ 369 h 1356"/>
                      <a:gd name="T10" fmla="*/ 3 w 440"/>
                      <a:gd name="T11" fmla="*/ 304 h 1356"/>
                      <a:gd name="T12" fmla="*/ 3 w 440"/>
                      <a:gd name="T13" fmla="*/ 219 h 1356"/>
                      <a:gd name="T14" fmla="*/ 1 w 440"/>
                      <a:gd name="T15" fmla="*/ 122 h 1356"/>
                      <a:gd name="T16" fmla="*/ 10 w 440"/>
                      <a:gd name="T17" fmla="*/ 20 h 1356"/>
                      <a:gd name="T18" fmla="*/ 14 w 440"/>
                      <a:gd name="T19" fmla="*/ 5 h 1356"/>
                      <a:gd name="T20" fmla="*/ 17 w 440"/>
                      <a:gd name="T21" fmla="*/ 30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5" name="Freeform 245" descr="Sphere"/>
                  <p:cNvSpPr>
                    <a:spLocks noChangeAspect="1"/>
                  </p:cNvSpPr>
                  <p:nvPr/>
                </p:nvSpPr>
                <p:spPr bwMode="auto">
                  <a:xfrm rot="4111042" flipV="1">
                    <a:off x="5964" y="9030"/>
                    <a:ext cx="229" cy="1048"/>
                  </a:xfrm>
                  <a:custGeom>
                    <a:avLst/>
                    <a:gdLst>
                      <a:gd name="T0" fmla="*/ 17 w 440"/>
                      <a:gd name="T1" fmla="*/ 30 h 1356"/>
                      <a:gd name="T2" fmla="*/ 7 w 440"/>
                      <a:gd name="T3" fmla="*/ 117 h 1356"/>
                      <a:gd name="T4" fmla="*/ 7 w 440"/>
                      <a:gd name="T5" fmla="*/ 223 h 1356"/>
                      <a:gd name="T6" fmla="*/ 6 w 440"/>
                      <a:gd name="T7" fmla="*/ 277 h 1356"/>
                      <a:gd name="T8" fmla="*/ 6 w 440"/>
                      <a:gd name="T9" fmla="*/ 369 h 1356"/>
                      <a:gd name="T10" fmla="*/ 3 w 440"/>
                      <a:gd name="T11" fmla="*/ 304 h 1356"/>
                      <a:gd name="T12" fmla="*/ 3 w 440"/>
                      <a:gd name="T13" fmla="*/ 219 h 1356"/>
                      <a:gd name="T14" fmla="*/ 1 w 440"/>
                      <a:gd name="T15" fmla="*/ 122 h 1356"/>
                      <a:gd name="T16" fmla="*/ 10 w 440"/>
                      <a:gd name="T17" fmla="*/ 20 h 1356"/>
                      <a:gd name="T18" fmla="*/ 14 w 440"/>
                      <a:gd name="T19" fmla="*/ 5 h 1356"/>
                      <a:gd name="T20" fmla="*/ 17 w 440"/>
                      <a:gd name="T21" fmla="*/ 30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36" name="Freeform 246" descr="Sphere"/>
                  <p:cNvSpPr>
                    <a:spLocks noChangeAspect="1"/>
                  </p:cNvSpPr>
                  <p:nvPr/>
                </p:nvSpPr>
                <p:spPr bwMode="auto">
                  <a:xfrm>
                    <a:off x="5277" y="9720"/>
                    <a:ext cx="557" cy="187"/>
                  </a:xfrm>
                  <a:custGeom>
                    <a:avLst/>
                    <a:gdLst>
                      <a:gd name="T0" fmla="*/ 0 w 720"/>
                      <a:gd name="T1" fmla="*/ 1 h 720"/>
                      <a:gd name="T2" fmla="*/ 50 w 720"/>
                      <a:gd name="T3" fmla="*/ 0 h 720"/>
                      <a:gd name="T4" fmla="*/ 149 w 720"/>
                      <a:gd name="T5" fmla="*/ 0 h 720"/>
                      <a:gd name="T6" fmla="*/ 200 w 720"/>
                      <a:gd name="T7" fmla="*/ 1 h 720"/>
                      <a:gd name="T8" fmla="*/ 100 w 720"/>
                      <a:gd name="T9" fmla="*/ 1 h 720"/>
                      <a:gd name="T10" fmla="*/ 0 w 720"/>
                      <a:gd name="T11" fmla="*/ 1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0" h="720">
                        <a:moveTo>
                          <a:pt x="0" y="360"/>
                        </a:moveTo>
                        <a:lnTo>
                          <a:pt x="180" y="0"/>
                        </a:lnTo>
                        <a:lnTo>
                          <a:pt x="540" y="0"/>
                        </a:lnTo>
                        <a:lnTo>
                          <a:pt x="720" y="360"/>
                        </a:lnTo>
                        <a:lnTo>
                          <a:pt x="360" y="720"/>
                        </a:lnTo>
                        <a:lnTo>
                          <a:pt x="0" y="360"/>
                        </a:ln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74" name="Group 247"/>
                <p:cNvGrpSpPr>
                  <a:grpSpLocks noChangeAspect="1"/>
                </p:cNvGrpSpPr>
                <p:nvPr/>
              </p:nvGrpSpPr>
              <p:grpSpPr bwMode="auto">
                <a:xfrm rot="760607" flipH="1">
                  <a:off x="432" y="3264"/>
                  <a:ext cx="158" cy="430"/>
                  <a:chOff x="7920" y="8923"/>
                  <a:chExt cx="578" cy="1577"/>
                </a:xfrm>
              </p:grpSpPr>
              <p:sp>
                <p:nvSpPr>
                  <p:cNvPr id="122" name="Freeform 248"/>
                  <p:cNvSpPr>
                    <a:spLocks noChangeAspect="1"/>
                  </p:cNvSpPr>
                  <p:nvPr/>
                </p:nvSpPr>
                <p:spPr bwMode="auto">
                  <a:xfrm>
                    <a:off x="7920" y="9120"/>
                    <a:ext cx="360" cy="1380"/>
                  </a:xfrm>
                  <a:custGeom>
                    <a:avLst/>
                    <a:gdLst>
                      <a:gd name="T0" fmla="*/ 0 w 360"/>
                      <a:gd name="T1" fmla="*/ 60 h 1380"/>
                      <a:gd name="T2" fmla="*/ 180 w 360"/>
                      <a:gd name="T3" fmla="*/ 420 h 1380"/>
                      <a:gd name="T4" fmla="*/ 0 w 360"/>
                      <a:gd name="T5" fmla="*/ 1320 h 1380"/>
                      <a:gd name="T6" fmla="*/ 180 w 360"/>
                      <a:gd name="T7" fmla="*/ 780 h 1380"/>
                      <a:gd name="T8" fmla="*/ 360 w 360"/>
                      <a:gd name="T9" fmla="*/ 240 h 1380"/>
                      <a:gd name="T10" fmla="*/ 180 w 360"/>
                      <a:gd name="T11" fmla="*/ 60 h 1380"/>
                      <a:gd name="T12" fmla="*/ 0 w 360"/>
                      <a:gd name="T13" fmla="*/ 60 h 13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380">
                        <a:moveTo>
                          <a:pt x="0" y="60"/>
                        </a:moveTo>
                        <a:cubicBezTo>
                          <a:pt x="0" y="120"/>
                          <a:pt x="180" y="210"/>
                          <a:pt x="180" y="420"/>
                        </a:cubicBezTo>
                        <a:cubicBezTo>
                          <a:pt x="180" y="630"/>
                          <a:pt x="0" y="1260"/>
                          <a:pt x="0" y="1320"/>
                        </a:cubicBezTo>
                        <a:cubicBezTo>
                          <a:pt x="0" y="1380"/>
                          <a:pt x="120" y="960"/>
                          <a:pt x="180" y="780"/>
                        </a:cubicBezTo>
                        <a:cubicBezTo>
                          <a:pt x="240" y="600"/>
                          <a:pt x="360" y="360"/>
                          <a:pt x="360" y="240"/>
                        </a:cubicBezTo>
                        <a:cubicBezTo>
                          <a:pt x="360" y="120"/>
                          <a:pt x="240" y="90"/>
                          <a:pt x="180" y="60"/>
                        </a:cubicBezTo>
                        <a:cubicBezTo>
                          <a:pt x="120" y="30"/>
                          <a:pt x="0" y="0"/>
                          <a:pt x="0" y="60"/>
                        </a:cubicBezTo>
                        <a:close/>
                      </a:path>
                    </a:pathLst>
                  </a:custGeom>
                  <a:solidFill>
                    <a:srgbClr val="FF9966"/>
                  </a:solidFill>
                  <a:ln w="9525">
                    <a:solidFill>
                      <a:srgbClr val="000000"/>
                    </a:solidFill>
                    <a:round/>
                    <a:headEnd/>
                    <a:tailEnd/>
                  </a:ln>
                </p:spPr>
                <p:txBody>
                  <a:bodyPr/>
                  <a:lstStyle/>
                  <a:p>
                    <a:endParaRPr lang="en-GB"/>
                  </a:p>
                </p:txBody>
              </p:sp>
              <p:sp>
                <p:nvSpPr>
                  <p:cNvPr id="123" name="Freeform 249"/>
                  <p:cNvSpPr>
                    <a:spLocks noChangeAspect="1"/>
                  </p:cNvSpPr>
                  <p:nvPr/>
                </p:nvSpPr>
                <p:spPr bwMode="auto">
                  <a:xfrm>
                    <a:off x="8000" y="920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24" name="Freeform 250"/>
                  <p:cNvSpPr>
                    <a:spLocks noChangeAspect="1"/>
                  </p:cNvSpPr>
                  <p:nvPr/>
                </p:nvSpPr>
                <p:spPr bwMode="auto">
                  <a:xfrm>
                    <a:off x="8100" y="936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25" name="Freeform 251"/>
                  <p:cNvSpPr>
                    <a:spLocks noChangeAspect="1"/>
                  </p:cNvSpPr>
                  <p:nvPr/>
                </p:nvSpPr>
                <p:spPr bwMode="auto">
                  <a:xfrm rot="-10580706" flipH="1" flipV="1">
                    <a:off x="8100" y="928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26" name="Freeform 252"/>
                  <p:cNvSpPr>
                    <a:spLocks noChangeAspect="1"/>
                  </p:cNvSpPr>
                  <p:nvPr/>
                </p:nvSpPr>
                <p:spPr bwMode="auto">
                  <a:xfrm>
                    <a:off x="8280" y="918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27" name="Freeform 253"/>
                  <p:cNvSpPr>
                    <a:spLocks noChangeAspect="1"/>
                  </p:cNvSpPr>
                  <p:nvPr/>
                </p:nvSpPr>
                <p:spPr bwMode="auto">
                  <a:xfrm>
                    <a:off x="8100" y="9000"/>
                    <a:ext cx="165" cy="185"/>
                  </a:xfrm>
                  <a:custGeom>
                    <a:avLst/>
                    <a:gdLst>
                      <a:gd name="T0" fmla="*/ 0 w 165"/>
                      <a:gd name="T1" fmla="*/ 185 h 185"/>
                      <a:gd name="T2" fmla="*/ 98 w 165"/>
                      <a:gd name="T3" fmla="*/ 113 h 185"/>
                      <a:gd name="T4" fmla="*/ 165 w 165"/>
                      <a:gd name="T5" fmla="*/ 0 h 185"/>
                      <a:gd name="T6" fmla="*/ 0 60000 65536"/>
                      <a:gd name="T7" fmla="*/ 0 60000 65536"/>
                      <a:gd name="T8" fmla="*/ 0 60000 65536"/>
                    </a:gdLst>
                    <a:ahLst/>
                    <a:cxnLst>
                      <a:cxn ang="T6">
                        <a:pos x="T0" y="T1"/>
                      </a:cxn>
                      <a:cxn ang="T7">
                        <a:pos x="T2" y="T3"/>
                      </a:cxn>
                      <a:cxn ang="T8">
                        <a:pos x="T4" y="T5"/>
                      </a:cxn>
                    </a:cxnLst>
                    <a:rect l="0" t="0" r="r" b="b"/>
                    <a:pathLst>
                      <a:path w="165" h="185">
                        <a:moveTo>
                          <a:pt x="0" y="185"/>
                        </a:moveTo>
                        <a:cubicBezTo>
                          <a:pt x="20" y="181"/>
                          <a:pt x="76" y="147"/>
                          <a:pt x="98" y="113"/>
                        </a:cubicBezTo>
                        <a:cubicBezTo>
                          <a:pt x="125" y="82"/>
                          <a:pt x="157" y="28"/>
                          <a:pt x="165" y="0"/>
                        </a:cubicBezTo>
                      </a:path>
                    </a:pathLst>
                  </a:custGeom>
                  <a:solidFill>
                    <a:srgbClr val="FF9966"/>
                  </a:solidFill>
                  <a:ln w="9525">
                    <a:solidFill>
                      <a:srgbClr val="000000"/>
                    </a:solidFill>
                    <a:round/>
                    <a:headEnd/>
                    <a:tailEnd/>
                  </a:ln>
                </p:spPr>
                <p:txBody>
                  <a:bodyPr/>
                  <a:lstStyle/>
                  <a:p>
                    <a:endParaRPr lang="en-GB"/>
                  </a:p>
                </p:txBody>
              </p:sp>
              <p:sp>
                <p:nvSpPr>
                  <p:cNvPr id="128" name="Freeform 254"/>
                  <p:cNvSpPr>
                    <a:spLocks noChangeAspect="1"/>
                  </p:cNvSpPr>
                  <p:nvPr/>
                </p:nvSpPr>
                <p:spPr bwMode="auto">
                  <a:xfrm rot="-3784399">
                    <a:off x="7915" y="8928"/>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29" name="Freeform 255"/>
                  <p:cNvSpPr>
                    <a:spLocks noChangeAspect="1"/>
                  </p:cNvSpPr>
                  <p:nvPr/>
                </p:nvSpPr>
                <p:spPr bwMode="auto">
                  <a:xfrm rot="-275066">
                    <a:off x="8242" y="9072"/>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30" name="Freeform 256"/>
                  <p:cNvSpPr>
                    <a:spLocks noChangeAspect="1"/>
                  </p:cNvSpPr>
                  <p:nvPr/>
                </p:nvSpPr>
                <p:spPr bwMode="auto">
                  <a:xfrm rot="-1094993">
                    <a:off x="8208" y="900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grpSp>
            <p:grpSp>
              <p:nvGrpSpPr>
                <p:cNvPr id="75" name="Group 257"/>
                <p:cNvGrpSpPr>
                  <a:grpSpLocks noChangeAspect="1"/>
                </p:cNvGrpSpPr>
                <p:nvPr/>
              </p:nvGrpSpPr>
              <p:grpSpPr bwMode="auto">
                <a:xfrm>
                  <a:off x="1824" y="3288"/>
                  <a:ext cx="411" cy="404"/>
                  <a:chOff x="4588" y="9072"/>
                  <a:chExt cx="1026" cy="1011"/>
                </a:xfrm>
              </p:grpSpPr>
              <p:sp>
                <p:nvSpPr>
                  <p:cNvPr id="118" name="Freeform 258"/>
                  <p:cNvSpPr>
                    <a:spLocks noChangeAspect="1"/>
                  </p:cNvSpPr>
                  <p:nvPr/>
                </p:nvSpPr>
                <p:spPr bwMode="auto">
                  <a:xfrm>
                    <a:off x="4588" y="9340"/>
                    <a:ext cx="1026" cy="743"/>
                  </a:xfrm>
                  <a:custGeom>
                    <a:avLst/>
                    <a:gdLst>
                      <a:gd name="T0" fmla="*/ 0 w 1026"/>
                      <a:gd name="T1" fmla="*/ 515 h 743"/>
                      <a:gd name="T2" fmla="*/ 237 w 1026"/>
                      <a:gd name="T3" fmla="*/ 671 h 743"/>
                      <a:gd name="T4" fmla="*/ 924 w 1026"/>
                      <a:gd name="T5" fmla="*/ 682 h 743"/>
                      <a:gd name="T6" fmla="*/ 852 w 1026"/>
                      <a:gd name="T7" fmla="*/ 305 h 743"/>
                      <a:gd name="T8" fmla="*/ 441 w 1026"/>
                      <a:gd name="T9" fmla="*/ 119 h 743"/>
                      <a:gd name="T10" fmla="*/ 420 w 1026"/>
                      <a:gd name="T11" fmla="*/ 17 h 743"/>
                      <a:gd name="T12" fmla="*/ 357 w 1026"/>
                      <a:gd name="T13" fmla="*/ 17 h 743"/>
                      <a:gd name="T14" fmla="*/ 246 w 1026"/>
                      <a:gd name="T15" fmla="*/ 17 h 743"/>
                      <a:gd name="T16" fmla="*/ 174 w 1026"/>
                      <a:gd name="T17" fmla="*/ 17 h 743"/>
                      <a:gd name="T18" fmla="*/ 186 w 1026"/>
                      <a:gd name="T19" fmla="*/ 65 h 743"/>
                      <a:gd name="T20" fmla="*/ 132 w 1026"/>
                      <a:gd name="T21" fmla="*/ 155 h 743"/>
                      <a:gd name="T22" fmla="*/ 36 w 1026"/>
                      <a:gd name="T23" fmla="*/ 329 h 743"/>
                      <a:gd name="T24" fmla="*/ 0 w 1026"/>
                      <a:gd name="T25" fmla="*/ 515 h 7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6" h="743">
                        <a:moveTo>
                          <a:pt x="0" y="515"/>
                        </a:moveTo>
                        <a:cubicBezTo>
                          <a:pt x="44" y="586"/>
                          <a:pt x="83" y="643"/>
                          <a:pt x="237" y="671"/>
                        </a:cubicBezTo>
                        <a:cubicBezTo>
                          <a:pt x="391" y="699"/>
                          <a:pt x="822" y="743"/>
                          <a:pt x="924" y="682"/>
                        </a:cubicBezTo>
                        <a:cubicBezTo>
                          <a:pt x="1026" y="621"/>
                          <a:pt x="932" y="399"/>
                          <a:pt x="852" y="305"/>
                        </a:cubicBezTo>
                        <a:cubicBezTo>
                          <a:pt x="772" y="211"/>
                          <a:pt x="513" y="167"/>
                          <a:pt x="441" y="119"/>
                        </a:cubicBezTo>
                        <a:cubicBezTo>
                          <a:pt x="369" y="71"/>
                          <a:pt x="434" y="34"/>
                          <a:pt x="420" y="17"/>
                        </a:cubicBezTo>
                        <a:cubicBezTo>
                          <a:pt x="406" y="0"/>
                          <a:pt x="386" y="17"/>
                          <a:pt x="357" y="17"/>
                        </a:cubicBezTo>
                        <a:cubicBezTo>
                          <a:pt x="328" y="17"/>
                          <a:pt x="276" y="17"/>
                          <a:pt x="246" y="17"/>
                        </a:cubicBezTo>
                        <a:cubicBezTo>
                          <a:pt x="216" y="17"/>
                          <a:pt x="184" y="9"/>
                          <a:pt x="174" y="17"/>
                        </a:cubicBezTo>
                        <a:cubicBezTo>
                          <a:pt x="164" y="25"/>
                          <a:pt x="193" y="42"/>
                          <a:pt x="186" y="65"/>
                        </a:cubicBezTo>
                        <a:cubicBezTo>
                          <a:pt x="179" y="88"/>
                          <a:pt x="157" y="111"/>
                          <a:pt x="132" y="155"/>
                        </a:cubicBezTo>
                        <a:cubicBezTo>
                          <a:pt x="107" y="199"/>
                          <a:pt x="58" y="269"/>
                          <a:pt x="36" y="329"/>
                        </a:cubicBezTo>
                        <a:cubicBezTo>
                          <a:pt x="14" y="389"/>
                          <a:pt x="8" y="476"/>
                          <a:pt x="0" y="515"/>
                        </a:cubicBezTo>
                        <a:close/>
                      </a:path>
                    </a:pathLst>
                  </a:custGeom>
                  <a:solidFill>
                    <a:srgbClr val="FFCC6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9" name="Freeform 259" descr="Dashed upward diagonal"/>
                  <p:cNvSpPr>
                    <a:spLocks noChangeAspect="1"/>
                  </p:cNvSpPr>
                  <p:nvPr/>
                </p:nvSpPr>
                <p:spPr bwMode="auto">
                  <a:xfrm>
                    <a:off x="4738" y="9569"/>
                    <a:ext cx="600" cy="420"/>
                  </a:xfrm>
                  <a:custGeom>
                    <a:avLst/>
                    <a:gdLst>
                      <a:gd name="T0" fmla="*/ 0 w 600"/>
                      <a:gd name="T1" fmla="*/ 210 h 420"/>
                      <a:gd name="T2" fmla="*/ 180 w 600"/>
                      <a:gd name="T3" fmla="*/ 390 h 420"/>
                      <a:gd name="T4" fmla="*/ 540 w 600"/>
                      <a:gd name="T5" fmla="*/ 390 h 420"/>
                      <a:gd name="T6" fmla="*/ 540 w 600"/>
                      <a:gd name="T7" fmla="*/ 210 h 420"/>
                      <a:gd name="T8" fmla="*/ 360 w 600"/>
                      <a:gd name="T9" fmla="*/ 30 h 420"/>
                      <a:gd name="T10" fmla="*/ 180 w 600"/>
                      <a:gd name="T11" fmla="*/ 30 h 420"/>
                      <a:gd name="T12" fmla="*/ 0 w 600"/>
                      <a:gd name="T13" fmla="*/ 210 h 4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0" h="420">
                        <a:moveTo>
                          <a:pt x="0" y="210"/>
                        </a:moveTo>
                        <a:cubicBezTo>
                          <a:pt x="0" y="270"/>
                          <a:pt x="90" y="360"/>
                          <a:pt x="180" y="390"/>
                        </a:cubicBezTo>
                        <a:cubicBezTo>
                          <a:pt x="270" y="420"/>
                          <a:pt x="480" y="420"/>
                          <a:pt x="540" y="390"/>
                        </a:cubicBezTo>
                        <a:cubicBezTo>
                          <a:pt x="600" y="360"/>
                          <a:pt x="570" y="270"/>
                          <a:pt x="540" y="210"/>
                        </a:cubicBezTo>
                        <a:cubicBezTo>
                          <a:pt x="510" y="150"/>
                          <a:pt x="420" y="60"/>
                          <a:pt x="360" y="30"/>
                        </a:cubicBezTo>
                        <a:cubicBezTo>
                          <a:pt x="300" y="0"/>
                          <a:pt x="240" y="0"/>
                          <a:pt x="180" y="30"/>
                        </a:cubicBezTo>
                        <a:cubicBezTo>
                          <a:pt x="120" y="60"/>
                          <a:pt x="0" y="150"/>
                          <a:pt x="0" y="210"/>
                        </a:cubicBezTo>
                        <a:close/>
                      </a:path>
                    </a:pathLst>
                  </a:custGeom>
                  <a:pattFill prst="dashUpDiag">
                    <a:fgClr>
                      <a:srgbClr val="333333"/>
                    </a:fgClr>
                    <a:bgClr>
                      <a:srgbClr val="996600"/>
                    </a:bgClr>
                  </a:pattFill>
                  <a:ln w="9525">
                    <a:solidFill>
                      <a:srgbClr val="000000"/>
                    </a:solidFill>
                    <a:round/>
                    <a:headEnd/>
                    <a:tailEnd/>
                  </a:ln>
                </p:spPr>
                <p:txBody>
                  <a:bodyPr/>
                  <a:lstStyle/>
                  <a:p>
                    <a:endParaRPr lang="en-GB"/>
                  </a:p>
                </p:txBody>
              </p:sp>
              <p:sp>
                <p:nvSpPr>
                  <p:cNvPr id="120" name="Freeform 260"/>
                  <p:cNvSpPr>
                    <a:spLocks noChangeAspect="1"/>
                  </p:cNvSpPr>
                  <p:nvPr/>
                </p:nvSpPr>
                <p:spPr bwMode="auto">
                  <a:xfrm rot="1367413">
                    <a:off x="4918" y="9245"/>
                    <a:ext cx="87" cy="355"/>
                  </a:xfrm>
                  <a:custGeom>
                    <a:avLst/>
                    <a:gdLst>
                      <a:gd name="T0" fmla="*/ 84 w 87"/>
                      <a:gd name="T1" fmla="*/ 33 h 355"/>
                      <a:gd name="T2" fmla="*/ 33 w 87"/>
                      <a:gd name="T3" fmla="*/ 54 h 355"/>
                      <a:gd name="T4" fmla="*/ 51 w 87"/>
                      <a:gd name="T5" fmla="*/ 216 h 355"/>
                      <a:gd name="T6" fmla="*/ 82 w 87"/>
                      <a:gd name="T7" fmla="*/ 348 h 355"/>
                      <a:gd name="T8" fmla="*/ 21 w 87"/>
                      <a:gd name="T9" fmla="*/ 175 h 355"/>
                      <a:gd name="T10" fmla="*/ 9 w 87"/>
                      <a:gd name="T11" fmla="*/ 36 h 355"/>
                      <a:gd name="T12" fmla="*/ 75 w 87"/>
                      <a:gd name="T13" fmla="*/ 0 h 355"/>
                      <a:gd name="T14" fmla="*/ 84 w 87"/>
                      <a:gd name="T15" fmla="*/ 33 h 3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7" h="355">
                        <a:moveTo>
                          <a:pt x="84" y="33"/>
                        </a:moveTo>
                        <a:cubicBezTo>
                          <a:pt x="77" y="47"/>
                          <a:pt x="38" y="24"/>
                          <a:pt x="33" y="54"/>
                        </a:cubicBezTo>
                        <a:cubicBezTo>
                          <a:pt x="28" y="84"/>
                          <a:pt x="43" y="167"/>
                          <a:pt x="51" y="216"/>
                        </a:cubicBezTo>
                        <a:cubicBezTo>
                          <a:pt x="59" y="265"/>
                          <a:pt x="87" y="355"/>
                          <a:pt x="82" y="348"/>
                        </a:cubicBezTo>
                        <a:cubicBezTo>
                          <a:pt x="77" y="341"/>
                          <a:pt x="34" y="227"/>
                          <a:pt x="21" y="175"/>
                        </a:cubicBezTo>
                        <a:cubicBezTo>
                          <a:pt x="8" y="123"/>
                          <a:pt x="0" y="65"/>
                          <a:pt x="9" y="36"/>
                        </a:cubicBezTo>
                        <a:cubicBezTo>
                          <a:pt x="18" y="7"/>
                          <a:pt x="63" y="0"/>
                          <a:pt x="75" y="0"/>
                        </a:cubicBezTo>
                        <a:cubicBezTo>
                          <a:pt x="87" y="0"/>
                          <a:pt x="82" y="26"/>
                          <a:pt x="84" y="33"/>
                        </a:cubicBezTo>
                        <a:close/>
                      </a:path>
                    </a:pathLst>
                  </a:custGeom>
                  <a:solidFill>
                    <a:srgbClr val="000000"/>
                  </a:solidFill>
                  <a:ln w="9525">
                    <a:solidFill>
                      <a:srgbClr val="000000"/>
                    </a:solidFill>
                    <a:round/>
                    <a:headEnd/>
                    <a:tailEnd/>
                  </a:ln>
                </p:spPr>
                <p:txBody>
                  <a:bodyPr/>
                  <a:lstStyle/>
                  <a:p>
                    <a:endParaRPr lang="en-GB"/>
                  </a:p>
                </p:txBody>
              </p:sp>
              <p:sp>
                <p:nvSpPr>
                  <p:cNvPr id="121" name="Freeform 261"/>
                  <p:cNvSpPr>
                    <a:spLocks noChangeAspect="1"/>
                  </p:cNvSpPr>
                  <p:nvPr/>
                </p:nvSpPr>
                <p:spPr bwMode="auto">
                  <a:xfrm rot="20736584" flipH="1">
                    <a:off x="4833" y="9072"/>
                    <a:ext cx="85" cy="519"/>
                  </a:xfrm>
                  <a:custGeom>
                    <a:avLst/>
                    <a:gdLst>
                      <a:gd name="T0" fmla="*/ 83 w 85"/>
                      <a:gd name="T1" fmla="*/ 35 h 519"/>
                      <a:gd name="T2" fmla="*/ 23 w 85"/>
                      <a:gd name="T3" fmla="*/ 75 h 519"/>
                      <a:gd name="T4" fmla="*/ 44 w 85"/>
                      <a:gd name="T5" fmla="*/ 312 h 519"/>
                      <a:gd name="T6" fmla="*/ 81 w 85"/>
                      <a:gd name="T7" fmla="*/ 509 h 519"/>
                      <a:gd name="T8" fmla="*/ 20 w 85"/>
                      <a:gd name="T9" fmla="*/ 249 h 519"/>
                      <a:gd name="T10" fmla="*/ 8 w 85"/>
                      <a:gd name="T11" fmla="*/ 39 h 519"/>
                      <a:gd name="T12" fmla="*/ 71 w 85"/>
                      <a:gd name="T13" fmla="*/ 15 h 519"/>
                      <a:gd name="T14" fmla="*/ 83 w 85"/>
                      <a:gd name="T15" fmla="*/ 35 h 5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519">
                        <a:moveTo>
                          <a:pt x="83" y="35"/>
                        </a:moveTo>
                        <a:cubicBezTo>
                          <a:pt x="75" y="45"/>
                          <a:pt x="29" y="29"/>
                          <a:pt x="23" y="75"/>
                        </a:cubicBezTo>
                        <a:cubicBezTo>
                          <a:pt x="17" y="121"/>
                          <a:pt x="34" y="240"/>
                          <a:pt x="44" y="312"/>
                        </a:cubicBezTo>
                        <a:cubicBezTo>
                          <a:pt x="54" y="384"/>
                          <a:pt x="85" y="519"/>
                          <a:pt x="81" y="509"/>
                        </a:cubicBezTo>
                        <a:cubicBezTo>
                          <a:pt x="77" y="499"/>
                          <a:pt x="33" y="327"/>
                          <a:pt x="20" y="249"/>
                        </a:cubicBezTo>
                        <a:cubicBezTo>
                          <a:pt x="7" y="170"/>
                          <a:pt x="0" y="78"/>
                          <a:pt x="8" y="39"/>
                        </a:cubicBezTo>
                        <a:cubicBezTo>
                          <a:pt x="16" y="0"/>
                          <a:pt x="59" y="16"/>
                          <a:pt x="71" y="15"/>
                        </a:cubicBezTo>
                        <a:cubicBezTo>
                          <a:pt x="83" y="14"/>
                          <a:pt x="80" y="31"/>
                          <a:pt x="83" y="35"/>
                        </a:cubicBezTo>
                        <a:close/>
                      </a:path>
                    </a:pathLst>
                  </a:custGeom>
                  <a:solidFill>
                    <a:srgbClr val="000000"/>
                  </a:solidFill>
                  <a:ln w="9525">
                    <a:solidFill>
                      <a:srgbClr val="000000"/>
                    </a:solidFill>
                    <a:round/>
                    <a:headEnd/>
                    <a:tailEnd/>
                  </a:ln>
                </p:spPr>
                <p:txBody>
                  <a:bodyPr/>
                  <a:lstStyle/>
                  <a:p>
                    <a:endParaRPr lang="en-GB"/>
                  </a:p>
                </p:txBody>
              </p:sp>
            </p:grpSp>
            <p:grpSp>
              <p:nvGrpSpPr>
                <p:cNvPr id="76" name="Group 262"/>
                <p:cNvGrpSpPr>
                  <a:grpSpLocks noChangeAspect="1"/>
                </p:cNvGrpSpPr>
                <p:nvPr/>
              </p:nvGrpSpPr>
              <p:grpSpPr bwMode="auto">
                <a:xfrm rot="760607" flipH="1">
                  <a:off x="2304" y="3264"/>
                  <a:ext cx="158" cy="430"/>
                  <a:chOff x="7920" y="8923"/>
                  <a:chExt cx="578" cy="1577"/>
                </a:xfrm>
              </p:grpSpPr>
              <p:sp>
                <p:nvSpPr>
                  <p:cNvPr id="109" name="Freeform 263"/>
                  <p:cNvSpPr>
                    <a:spLocks noChangeAspect="1"/>
                  </p:cNvSpPr>
                  <p:nvPr/>
                </p:nvSpPr>
                <p:spPr bwMode="auto">
                  <a:xfrm>
                    <a:off x="7920" y="9120"/>
                    <a:ext cx="360" cy="1380"/>
                  </a:xfrm>
                  <a:custGeom>
                    <a:avLst/>
                    <a:gdLst>
                      <a:gd name="T0" fmla="*/ 0 w 360"/>
                      <a:gd name="T1" fmla="*/ 60 h 1380"/>
                      <a:gd name="T2" fmla="*/ 180 w 360"/>
                      <a:gd name="T3" fmla="*/ 420 h 1380"/>
                      <a:gd name="T4" fmla="*/ 0 w 360"/>
                      <a:gd name="T5" fmla="*/ 1320 h 1380"/>
                      <a:gd name="T6" fmla="*/ 180 w 360"/>
                      <a:gd name="T7" fmla="*/ 780 h 1380"/>
                      <a:gd name="T8" fmla="*/ 360 w 360"/>
                      <a:gd name="T9" fmla="*/ 240 h 1380"/>
                      <a:gd name="T10" fmla="*/ 180 w 360"/>
                      <a:gd name="T11" fmla="*/ 60 h 1380"/>
                      <a:gd name="T12" fmla="*/ 0 w 360"/>
                      <a:gd name="T13" fmla="*/ 60 h 13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380">
                        <a:moveTo>
                          <a:pt x="0" y="60"/>
                        </a:moveTo>
                        <a:cubicBezTo>
                          <a:pt x="0" y="120"/>
                          <a:pt x="180" y="210"/>
                          <a:pt x="180" y="420"/>
                        </a:cubicBezTo>
                        <a:cubicBezTo>
                          <a:pt x="180" y="630"/>
                          <a:pt x="0" y="1260"/>
                          <a:pt x="0" y="1320"/>
                        </a:cubicBezTo>
                        <a:cubicBezTo>
                          <a:pt x="0" y="1380"/>
                          <a:pt x="120" y="960"/>
                          <a:pt x="180" y="780"/>
                        </a:cubicBezTo>
                        <a:cubicBezTo>
                          <a:pt x="240" y="600"/>
                          <a:pt x="360" y="360"/>
                          <a:pt x="360" y="240"/>
                        </a:cubicBezTo>
                        <a:cubicBezTo>
                          <a:pt x="360" y="120"/>
                          <a:pt x="240" y="90"/>
                          <a:pt x="180" y="60"/>
                        </a:cubicBezTo>
                        <a:cubicBezTo>
                          <a:pt x="120" y="30"/>
                          <a:pt x="0" y="0"/>
                          <a:pt x="0" y="60"/>
                        </a:cubicBezTo>
                        <a:close/>
                      </a:path>
                    </a:pathLst>
                  </a:custGeom>
                  <a:solidFill>
                    <a:srgbClr val="FF9966"/>
                  </a:solidFill>
                  <a:ln w="9525">
                    <a:solidFill>
                      <a:srgbClr val="000000"/>
                    </a:solidFill>
                    <a:round/>
                    <a:headEnd/>
                    <a:tailEnd/>
                  </a:ln>
                </p:spPr>
                <p:txBody>
                  <a:bodyPr/>
                  <a:lstStyle/>
                  <a:p>
                    <a:endParaRPr lang="en-GB"/>
                  </a:p>
                </p:txBody>
              </p:sp>
              <p:sp>
                <p:nvSpPr>
                  <p:cNvPr id="110" name="Freeform 264"/>
                  <p:cNvSpPr>
                    <a:spLocks noChangeAspect="1"/>
                  </p:cNvSpPr>
                  <p:nvPr/>
                </p:nvSpPr>
                <p:spPr bwMode="auto">
                  <a:xfrm>
                    <a:off x="8000" y="920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11" name="Freeform 265"/>
                  <p:cNvSpPr>
                    <a:spLocks noChangeAspect="1"/>
                  </p:cNvSpPr>
                  <p:nvPr/>
                </p:nvSpPr>
                <p:spPr bwMode="auto">
                  <a:xfrm>
                    <a:off x="8100" y="936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12" name="Freeform 266"/>
                  <p:cNvSpPr>
                    <a:spLocks noChangeAspect="1"/>
                  </p:cNvSpPr>
                  <p:nvPr/>
                </p:nvSpPr>
                <p:spPr bwMode="auto">
                  <a:xfrm rot="-10580706" flipH="1" flipV="1">
                    <a:off x="8100" y="928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13" name="Freeform 267"/>
                  <p:cNvSpPr>
                    <a:spLocks noChangeAspect="1"/>
                  </p:cNvSpPr>
                  <p:nvPr/>
                </p:nvSpPr>
                <p:spPr bwMode="auto">
                  <a:xfrm>
                    <a:off x="8280" y="918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14" name="Freeform 268"/>
                  <p:cNvSpPr>
                    <a:spLocks noChangeAspect="1"/>
                  </p:cNvSpPr>
                  <p:nvPr/>
                </p:nvSpPr>
                <p:spPr bwMode="auto">
                  <a:xfrm>
                    <a:off x="8100" y="9000"/>
                    <a:ext cx="165" cy="185"/>
                  </a:xfrm>
                  <a:custGeom>
                    <a:avLst/>
                    <a:gdLst>
                      <a:gd name="T0" fmla="*/ 0 w 165"/>
                      <a:gd name="T1" fmla="*/ 185 h 185"/>
                      <a:gd name="T2" fmla="*/ 98 w 165"/>
                      <a:gd name="T3" fmla="*/ 113 h 185"/>
                      <a:gd name="T4" fmla="*/ 165 w 165"/>
                      <a:gd name="T5" fmla="*/ 0 h 185"/>
                      <a:gd name="T6" fmla="*/ 0 60000 65536"/>
                      <a:gd name="T7" fmla="*/ 0 60000 65536"/>
                      <a:gd name="T8" fmla="*/ 0 60000 65536"/>
                    </a:gdLst>
                    <a:ahLst/>
                    <a:cxnLst>
                      <a:cxn ang="T6">
                        <a:pos x="T0" y="T1"/>
                      </a:cxn>
                      <a:cxn ang="T7">
                        <a:pos x="T2" y="T3"/>
                      </a:cxn>
                      <a:cxn ang="T8">
                        <a:pos x="T4" y="T5"/>
                      </a:cxn>
                    </a:cxnLst>
                    <a:rect l="0" t="0" r="r" b="b"/>
                    <a:pathLst>
                      <a:path w="165" h="185">
                        <a:moveTo>
                          <a:pt x="0" y="185"/>
                        </a:moveTo>
                        <a:cubicBezTo>
                          <a:pt x="20" y="181"/>
                          <a:pt x="76" y="147"/>
                          <a:pt x="98" y="113"/>
                        </a:cubicBezTo>
                        <a:cubicBezTo>
                          <a:pt x="125" y="82"/>
                          <a:pt x="157" y="28"/>
                          <a:pt x="165" y="0"/>
                        </a:cubicBezTo>
                      </a:path>
                    </a:pathLst>
                  </a:custGeom>
                  <a:solidFill>
                    <a:srgbClr val="FF9966"/>
                  </a:solidFill>
                  <a:ln w="9525">
                    <a:solidFill>
                      <a:srgbClr val="000000"/>
                    </a:solidFill>
                    <a:round/>
                    <a:headEnd/>
                    <a:tailEnd/>
                  </a:ln>
                </p:spPr>
                <p:txBody>
                  <a:bodyPr/>
                  <a:lstStyle/>
                  <a:p>
                    <a:endParaRPr lang="en-GB"/>
                  </a:p>
                </p:txBody>
              </p:sp>
              <p:sp>
                <p:nvSpPr>
                  <p:cNvPr id="115" name="Freeform 269"/>
                  <p:cNvSpPr>
                    <a:spLocks noChangeAspect="1"/>
                  </p:cNvSpPr>
                  <p:nvPr/>
                </p:nvSpPr>
                <p:spPr bwMode="auto">
                  <a:xfrm rot="-3784399">
                    <a:off x="7915" y="8928"/>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16" name="Freeform 270"/>
                  <p:cNvSpPr>
                    <a:spLocks noChangeAspect="1"/>
                  </p:cNvSpPr>
                  <p:nvPr/>
                </p:nvSpPr>
                <p:spPr bwMode="auto">
                  <a:xfrm rot="-275066">
                    <a:off x="8242" y="9072"/>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17" name="Freeform 271"/>
                  <p:cNvSpPr>
                    <a:spLocks noChangeAspect="1"/>
                  </p:cNvSpPr>
                  <p:nvPr/>
                </p:nvSpPr>
                <p:spPr bwMode="auto">
                  <a:xfrm rot="-1094993">
                    <a:off x="8208" y="900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grpSp>
            <p:grpSp>
              <p:nvGrpSpPr>
                <p:cNvPr id="77" name="Group 272"/>
                <p:cNvGrpSpPr>
                  <a:grpSpLocks noChangeAspect="1"/>
                </p:cNvGrpSpPr>
                <p:nvPr/>
              </p:nvGrpSpPr>
              <p:grpSpPr bwMode="auto">
                <a:xfrm>
                  <a:off x="2784" y="3264"/>
                  <a:ext cx="158" cy="430"/>
                  <a:chOff x="7920" y="8923"/>
                  <a:chExt cx="578" cy="1577"/>
                </a:xfrm>
              </p:grpSpPr>
              <p:sp>
                <p:nvSpPr>
                  <p:cNvPr id="100" name="Freeform 273"/>
                  <p:cNvSpPr>
                    <a:spLocks noChangeAspect="1"/>
                  </p:cNvSpPr>
                  <p:nvPr/>
                </p:nvSpPr>
                <p:spPr bwMode="auto">
                  <a:xfrm>
                    <a:off x="7920" y="9120"/>
                    <a:ext cx="360" cy="1380"/>
                  </a:xfrm>
                  <a:custGeom>
                    <a:avLst/>
                    <a:gdLst>
                      <a:gd name="T0" fmla="*/ 0 w 360"/>
                      <a:gd name="T1" fmla="*/ 60 h 1380"/>
                      <a:gd name="T2" fmla="*/ 180 w 360"/>
                      <a:gd name="T3" fmla="*/ 420 h 1380"/>
                      <a:gd name="T4" fmla="*/ 0 w 360"/>
                      <a:gd name="T5" fmla="*/ 1320 h 1380"/>
                      <a:gd name="T6" fmla="*/ 180 w 360"/>
                      <a:gd name="T7" fmla="*/ 780 h 1380"/>
                      <a:gd name="T8" fmla="*/ 360 w 360"/>
                      <a:gd name="T9" fmla="*/ 240 h 1380"/>
                      <a:gd name="T10" fmla="*/ 180 w 360"/>
                      <a:gd name="T11" fmla="*/ 60 h 1380"/>
                      <a:gd name="T12" fmla="*/ 0 w 360"/>
                      <a:gd name="T13" fmla="*/ 60 h 13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380">
                        <a:moveTo>
                          <a:pt x="0" y="60"/>
                        </a:moveTo>
                        <a:cubicBezTo>
                          <a:pt x="0" y="120"/>
                          <a:pt x="180" y="210"/>
                          <a:pt x="180" y="420"/>
                        </a:cubicBezTo>
                        <a:cubicBezTo>
                          <a:pt x="180" y="630"/>
                          <a:pt x="0" y="1260"/>
                          <a:pt x="0" y="1320"/>
                        </a:cubicBezTo>
                        <a:cubicBezTo>
                          <a:pt x="0" y="1380"/>
                          <a:pt x="120" y="960"/>
                          <a:pt x="180" y="780"/>
                        </a:cubicBezTo>
                        <a:cubicBezTo>
                          <a:pt x="240" y="600"/>
                          <a:pt x="360" y="360"/>
                          <a:pt x="360" y="240"/>
                        </a:cubicBezTo>
                        <a:cubicBezTo>
                          <a:pt x="360" y="120"/>
                          <a:pt x="240" y="90"/>
                          <a:pt x="180" y="60"/>
                        </a:cubicBezTo>
                        <a:cubicBezTo>
                          <a:pt x="120" y="30"/>
                          <a:pt x="0" y="0"/>
                          <a:pt x="0" y="60"/>
                        </a:cubicBezTo>
                        <a:close/>
                      </a:path>
                    </a:pathLst>
                  </a:custGeom>
                  <a:solidFill>
                    <a:srgbClr val="FF9966"/>
                  </a:solidFill>
                  <a:ln w="9525">
                    <a:solidFill>
                      <a:srgbClr val="000000"/>
                    </a:solidFill>
                    <a:round/>
                    <a:headEnd/>
                    <a:tailEnd/>
                  </a:ln>
                </p:spPr>
                <p:txBody>
                  <a:bodyPr/>
                  <a:lstStyle/>
                  <a:p>
                    <a:endParaRPr lang="en-GB"/>
                  </a:p>
                </p:txBody>
              </p:sp>
              <p:sp>
                <p:nvSpPr>
                  <p:cNvPr id="101" name="Freeform 274"/>
                  <p:cNvSpPr>
                    <a:spLocks noChangeAspect="1"/>
                  </p:cNvSpPr>
                  <p:nvPr/>
                </p:nvSpPr>
                <p:spPr bwMode="auto">
                  <a:xfrm>
                    <a:off x="8000" y="920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02" name="Freeform 275"/>
                  <p:cNvSpPr>
                    <a:spLocks noChangeAspect="1"/>
                  </p:cNvSpPr>
                  <p:nvPr/>
                </p:nvSpPr>
                <p:spPr bwMode="auto">
                  <a:xfrm>
                    <a:off x="8100" y="936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03" name="Freeform 276"/>
                  <p:cNvSpPr>
                    <a:spLocks noChangeAspect="1"/>
                  </p:cNvSpPr>
                  <p:nvPr/>
                </p:nvSpPr>
                <p:spPr bwMode="auto">
                  <a:xfrm rot="-10580706" flipH="1" flipV="1">
                    <a:off x="8100" y="928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104" name="Freeform 277"/>
                  <p:cNvSpPr>
                    <a:spLocks noChangeAspect="1"/>
                  </p:cNvSpPr>
                  <p:nvPr/>
                </p:nvSpPr>
                <p:spPr bwMode="auto">
                  <a:xfrm>
                    <a:off x="8280" y="918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05" name="Freeform 278"/>
                  <p:cNvSpPr>
                    <a:spLocks noChangeAspect="1"/>
                  </p:cNvSpPr>
                  <p:nvPr/>
                </p:nvSpPr>
                <p:spPr bwMode="auto">
                  <a:xfrm>
                    <a:off x="8100" y="9000"/>
                    <a:ext cx="165" cy="185"/>
                  </a:xfrm>
                  <a:custGeom>
                    <a:avLst/>
                    <a:gdLst>
                      <a:gd name="T0" fmla="*/ 0 w 165"/>
                      <a:gd name="T1" fmla="*/ 185 h 185"/>
                      <a:gd name="T2" fmla="*/ 98 w 165"/>
                      <a:gd name="T3" fmla="*/ 113 h 185"/>
                      <a:gd name="T4" fmla="*/ 165 w 165"/>
                      <a:gd name="T5" fmla="*/ 0 h 185"/>
                      <a:gd name="T6" fmla="*/ 0 60000 65536"/>
                      <a:gd name="T7" fmla="*/ 0 60000 65536"/>
                      <a:gd name="T8" fmla="*/ 0 60000 65536"/>
                    </a:gdLst>
                    <a:ahLst/>
                    <a:cxnLst>
                      <a:cxn ang="T6">
                        <a:pos x="T0" y="T1"/>
                      </a:cxn>
                      <a:cxn ang="T7">
                        <a:pos x="T2" y="T3"/>
                      </a:cxn>
                      <a:cxn ang="T8">
                        <a:pos x="T4" y="T5"/>
                      </a:cxn>
                    </a:cxnLst>
                    <a:rect l="0" t="0" r="r" b="b"/>
                    <a:pathLst>
                      <a:path w="165" h="185">
                        <a:moveTo>
                          <a:pt x="0" y="185"/>
                        </a:moveTo>
                        <a:cubicBezTo>
                          <a:pt x="20" y="181"/>
                          <a:pt x="76" y="147"/>
                          <a:pt x="98" y="113"/>
                        </a:cubicBezTo>
                        <a:cubicBezTo>
                          <a:pt x="125" y="82"/>
                          <a:pt x="157" y="28"/>
                          <a:pt x="165" y="0"/>
                        </a:cubicBezTo>
                      </a:path>
                    </a:pathLst>
                  </a:custGeom>
                  <a:solidFill>
                    <a:srgbClr val="FF9966"/>
                  </a:solidFill>
                  <a:ln w="9525">
                    <a:solidFill>
                      <a:srgbClr val="000000"/>
                    </a:solidFill>
                    <a:round/>
                    <a:headEnd/>
                    <a:tailEnd/>
                  </a:ln>
                </p:spPr>
                <p:txBody>
                  <a:bodyPr/>
                  <a:lstStyle/>
                  <a:p>
                    <a:endParaRPr lang="en-GB"/>
                  </a:p>
                </p:txBody>
              </p:sp>
              <p:sp>
                <p:nvSpPr>
                  <p:cNvPr id="106" name="Freeform 279"/>
                  <p:cNvSpPr>
                    <a:spLocks noChangeAspect="1"/>
                  </p:cNvSpPr>
                  <p:nvPr/>
                </p:nvSpPr>
                <p:spPr bwMode="auto">
                  <a:xfrm rot="-3784399">
                    <a:off x="7915" y="8928"/>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07" name="Freeform 280"/>
                  <p:cNvSpPr>
                    <a:spLocks noChangeAspect="1"/>
                  </p:cNvSpPr>
                  <p:nvPr/>
                </p:nvSpPr>
                <p:spPr bwMode="auto">
                  <a:xfrm rot="-275066">
                    <a:off x="8242" y="9072"/>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108" name="Freeform 281"/>
                  <p:cNvSpPr>
                    <a:spLocks noChangeAspect="1"/>
                  </p:cNvSpPr>
                  <p:nvPr/>
                </p:nvSpPr>
                <p:spPr bwMode="auto">
                  <a:xfrm rot="-1094993">
                    <a:off x="8208" y="900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grpSp>
            <p:grpSp>
              <p:nvGrpSpPr>
                <p:cNvPr id="78" name="Group 282"/>
                <p:cNvGrpSpPr>
                  <a:grpSpLocks noChangeAspect="1"/>
                </p:cNvGrpSpPr>
                <p:nvPr/>
              </p:nvGrpSpPr>
              <p:grpSpPr bwMode="auto">
                <a:xfrm rot="-1939825">
                  <a:off x="3072" y="3264"/>
                  <a:ext cx="158" cy="430"/>
                  <a:chOff x="7920" y="8923"/>
                  <a:chExt cx="578" cy="1577"/>
                </a:xfrm>
              </p:grpSpPr>
              <p:sp>
                <p:nvSpPr>
                  <p:cNvPr id="91" name="Freeform 283"/>
                  <p:cNvSpPr>
                    <a:spLocks noChangeAspect="1"/>
                  </p:cNvSpPr>
                  <p:nvPr/>
                </p:nvSpPr>
                <p:spPr bwMode="auto">
                  <a:xfrm>
                    <a:off x="7920" y="9120"/>
                    <a:ext cx="360" cy="1380"/>
                  </a:xfrm>
                  <a:custGeom>
                    <a:avLst/>
                    <a:gdLst>
                      <a:gd name="T0" fmla="*/ 0 w 360"/>
                      <a:gd name="T1" fmla="*/ 60 h 1380"/>
                      <a:gd name="T2" fmla="*/ 180 w 360"/>
                      <a:gd name="T3" fmla="*/ 420 h 1380"/>
                      <a:gd name="T4" fmla="*/ 0 w 360"/>
                      <a:gd name="T5" fmla="*/ 1320 h 1380"/>
                      <a:gd name="T6" fmla="*/ 180 w 360"/>
                      <a:gd name="T7" fmla="*/ 780 h 1380"/>
                      <a:gd name="T8" fmla="*/ 360 w 360"/>
                      <a:gd name="T9" fmla="*/ 240 h 1380"/>
                      <a:gd name="T10" fmla="*/ 180 w 360"/>
                      <a:gd name="T11" fmla="*/ 60 h 1380"/>
                      <a:gd name="T12" fmla="*/ 0 w 360"/>
                      <a:gd name="T13" fmla="*/ 60 h 13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380">
                        <a:moveTo>
                          <a:pt x="0" y="60"/>
                        </a:moveTo>
                        <a:cubicBezTo>
                          <a:pt x="0" y="120"/>
                          <a:pt x="180" y="210"/>
                          <a:pt x="180" y="420"/>
                        </a:cubicBezTo>
                        <a:cubicBezTo>
                          <a:pt x="180" y="630"/>
                          <a:pt x="0" y="1260"/>
                          <a:pt x="0" y="1320"/>
                        </a:cubicBezTo>
                        <a:cubicBezTo>
                          <a:pt x="0" y="1380"/>
                          <a:pt x="120" y="960"/>
                          <a:pt x="180" y="780"/>
                        </a:cubicBezTo>
                        <a:cubicBezTo>
                          <a:pt x="240" y="600"/>
                          <a:pt x="360" y="360"/>
                          <a:pt x="360" y="240"/>
                        </a:cubicBezTo>
                        <a:cubicBezTo>
                          <a:pt x="360" y="120"/>
                          <a:pt x="240" y="90"/>
                          <a:pt x="180" y="60"/>
                        </a:cubicBezTo>
                        <a:cubicBezTo>
                          <a:pt x="120" y="30"/>
                          <a:pt x="0" y="0"/>
                          <a:pt x="0" y="60"/>
                        </a:cubicBezTo>
                        <a:close/>
                      </a:path>
                    </a:pathLst>
                  </a:custGeom>
                  <a:solidFill>
                    <a:srgbClr val="FF9966"/>
                  </a:solidFill>
                  <a:ln w="9525">
                    <a:solidFill>
                      <a:srgbClr val="000000"/>
                    </a:solidFill>
                    <a:round/>
                    <a:headEnd/>
                    <a:tailEnd/>
                  </a:ln>
                </p:spPr>
                <p:txBody>
                  <a:bodyPr/>
                  <a:lstStyle/>
                  <a:p>
                    <a:endParaRPr lang="en-GB"/>
                  </a:p>
                </p:txBody>
              </p:sp>
              <p:sp>
                <p:nvSpPr>
                  <p:cNvPr id="92" name="Freeform 284"/>
                  <p:cNvSpPr>
                    <a:spLocks noChangeAspect="1"/>
                  </p:cNvSpPr>
                  <p:nvPr/>
                </p:nvSpPr>
                <p:spPr bwMode="auto">
                  <a:xfrm>
                    <a:off x="8000" y="920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93" name="Freeform 285"/>
                  <p:cNvSpPr>
                    <a:spLocks noChangeAspect="1"/>
                  </p:cNvSpPr>
                  <p:nvPr/>
                </p:nvSpPr>
                <p:spPr bwMode="auto">
                  <a:xfrm>
                    <a:off x="8100" y="936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94" name="Freeform 286"/>
                  <p:cNvSpPr>
                    <a:spLocks noChangeAspect="1"/>
                  </p:cNvSpPr>
                  <p:nvPr/>
                </p:nvSpPr>
                <p:spPr bwMode="auto">
                  <a:xfrm rot="-10580706" flipH="1" flipV="1">
                    <a:off x="8100" y="9280"/>
                    <a:ext cx="90" cy="80"/>
                  </a:xfrm>
                  <a:custGeom>
                    <a:avLst/>
                    <a:gdLst>
                      <a:gd name="T0" fmla="*/ 0 w 90"/>
                      <a:gd name="T1" fmla="*/ 80 h 80"/>
                      <a:gd name="T2" fmla="*/ 90 w 90"/>
                      <a:gd name="T3" fmla="*/ 0 h 80"/>
                      <a:gd name="T4" fmla="*/ 0 60000 65536"/>
                      <a:gd name="T5" fmla="*/ 0 60000 65536"/>
                    </a:gdLst>
                    <a:ahLst/>
                    <a:cxnLst>
                      <a:cxn ang="T4">
                        <a:pos x="T0" y="T1"/>
                      </a:cxn>
                      <a:cxn ang="T5">
                        <a:pos x="T2" y="T3"/>
                      </a:cxn>
                    </a:cxnLst>
                    <a:rect l="0" t="0" r="r" b="b"/>
                    <a:pathLst>
                      <a:path w="90" h="80">
                        <a:moveTo>
                          <a:pt x="0" y="80"/>
                        </a:moveTo>
                        <a:cubicBezTo>
                          <a:pt x="80" y="69"/>
                          <a:pt x="90" y="80"/>
                          <a:pt x="90" y="0"/>
                        </a:cubicBezTo>
                      </a:path>
                    </a:pathLst>
                  </a:custGeom>
                  <a:solidFill>
                    <a:srgbClr val="FF9966"/>
                  </a:solidFill>
                  <a:ln w="9525">
                    <a:solidFill>
                      <a:srgbClr val="000000"/>
                    </a:solidFill>
                    <a:round/>
                    <a:headEnd/>
                    <a:tailEnd/>
                  </a:ln>
                </p:spPr>
                <p:txBody>
                  <a:bodyPr/>
                  <a:lstStyle/>
                  <a:p>
                    <a:endParaRPr lang="en-GB"/>
                  </a:p>
                </p:txBody>
              </p:sp>
              <p:sp>
                <p:nvSpPr>
                  <p:cNvPr id="95" name="Freeform 287"/>
                  <p:cNvSpPr>
                    <a:spLocks noChangeAspect="1"/>
                  </p:cNvSpPr>
                  <p:nvPr/>
                </p:nvSpPr>
                <p:spPr bwMode="auto">
                  <a:xfrm>
                    <a:off x="8280" y="918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96" name="Freeform 288"/>
                  <p:cNvSpPr>
                    <a:spLocks noChangeAspect="1"/>
                  </p:cNvSpPr>
                  <p:nvPr/>
                </p:nvSpPr>
                <p:spPr bwMode="auto">
                  <a:xfrm>
                    <a:off x="8100" y="9000"/>
                    <a:ext cx="165" cy="185"/>
                  </a:xfrm>
                  <a:custGeom>
                    <a:avLst/>
                    <a:gdLst>
                      <a:gd name="T0" fmla="*/ 0 w 165"/>
                      <a:gd name="T1" fmla="*/ 185 h 185"/>
                      <a:gd name="T2" fmla="*/ 98 w 165"/>
                      <a:gd name="T3" fmla="*/ 113 h 185"/>
                      <a:gd name="T4" fmla="*/ 165 w 165"/>
                      <a:gd name="T5" fmla="*/ 0 h 185"/>
                      <a:gd name="T6" fmla="*/ 0 60000 65536"/>
                      <a:gd name="T7" fmla="*/ 0 60000 65536"/>
                      <a:gd name="T8" fmla="*/ 0 60000 65536"/>
                    </a:gdLst>
                    <a:ahLst/>
                    <a:cxnLst>
                      <a:cxn ang="T6">
                        <a:pos x="T0" y="T1"/>
                      </a:cxn>
                      <a:cxn ang="T7">
                        <a:pos x="T2" y="T3"/>
                      </a:cxn>
                      <a:cxn ang="T8">
                        <a:pos x="T4" y="T5"/>
                      </a:cxn>
                    </a:cxnLst>
                    <a:rect l="0" t="0" r="r" b="b"/>
                    <a:pathLst>
                      <a:path w="165" h="185">
                        <a:moveTo>
                          <a:pt x="0" y="185"/>
                        </a:moveTo>
                        <a:cubicBezTo>
                          <a:pt x="20" y="181"/>
                          <a:pt x="76" y="147"/>
                          <a:pt x="98" y="113"/>
                        </a:cubicBezTo>
                        <a:cubicBezTo>
                          <a:pt x="125" y="82"/>
                          <a:pt x="157" y="28"/>
                          <a:pt x="165" y="0"/>
                        </a:cubicBezTo>
                      </a:path>
                    </a:pathLst>
                  </a:custGeom>
                  <a:solidFill>
                    <a:srgbClr val="FF9966"/>
                  </a:solidFill>
                  <a:ln w="9525">
                    <a:solidFill>
                      <a:srgbClr val="000000"/>
                    </a:solidFill>
                    <a:round/>
                    <a:headEnd/>
                    <a:tailEnd/>
                  </a:ln>
                </p:spPr>
                <p:txBody>
                  <a:bodyPr/>
                  <a:lstStyle/>
                  <a:p>
                    <a:endParaRPr lang="en-GB"/>
                  </a:p>
                </p:txBody>
              </p:sp>
              <p:sp>
                <p:nvSpPr>
                  <p:cNvPr id="97" name="Freeform 289"/>
                  <p:cNvSpPr>
                    <a:spLocks noChangeAspect="1"/>
                  </p:cNvSpPr>
                  <p:nvPr/>
                </p:nvSpPr>
                <p:spPr bwMode="auto">
                  <a:xfrm rot="-3784399">
                    <a:off x="7915" y="8928"/>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98" name="Freeform 290"/>
                  <p:cNvSpPr>
                    <a:spLocks noChangeAspect="1"/>
                  </p:cNvSpPr>
                  <p:nvPr/>
                </p:nvSpPr>
                <p:spPr bwMode="auto">
                  <a:xfrm rot="-275066">
                    <a:off x="8242" y="9072"/>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sp>
                <p:nvSpPr>
                  <p:cNvPr id="99" name="Freeform 291"/>
                  <p:cNvSpPr>
                    <a:spLocks noChangeAspect="1"/>
                  </p:cNvSpPr>
                  <p:nvPr/>
                </p:nvSpPr>
                <p:spPr bwMode="auto">
                  <a:xfrm rot="-1094993">
                    <a:off x="8208" y="9000"/>
                    <a:ext cx="218" cy="207"/>
                  </a:xfrm>
                  <a:custGeom>
                    <a:avLst/>
                    <a:gdLst>
                      <a:gd name="T0" fmla="*/ 0 w 218"/>
                      <a:gd name="T1" fmla="*/ 207 h 207"/>
                      <a:gd name="T2" fmla="*/ 113 w 218"/>
                      <a:gd name="T3" fmla="*/ 142 h 207"/>
                      <a:gd name="T4" fmla="*/ 158 w 218"/>
                      <a:gd name="T5" fmla="*/ 45 h 207"/>
                      <a:gd name="T6" fmla="*/ 218 w 218"/>
                      <a:gd name="T7" fmla="*/ 0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207">
                        <a:moveTo>
                          <a:pt x="0" y="207"/>
                        </a:moveTo>
                        <a:cubicBezTo>
                          <a:pt x="25" y="197"/>
                          <a:pt x="87" y="169"/>
                          <a:pt x="113" y="142"/>
                        </a:cubicBezTo>
                        <a:cubicBezTo>
                          <a:pt x="139" y="115"/>
                          <a:pt x="141" y="69"/>
                          <a:pt x="158" y="45"/>
                        </a:cubicBezTo>
                        <a:cubicBezTo>
                          <a:pt x="175" y="21"/>
                          <a:pt x="214" y="16"/>
                          <a:pt x="218" y="0"/>
                        </a:cubicBezTo>
                      </a:path>
                    </a:pathLst>
                  </a:custGeom>
                  <a:solidFill>
                    <a:srgbClr val="FF9966"/>
                  </a:solidFill>
                  <a:ln w="9525">
                    <a:solidFill>
                      <a:srgbClr val="000000"/>
                    </a:solidFill>
                    <a:round/>
                    <a:headEnd/>
                    <a:tailEnd/>
                  </a:ln>
                </p:spPr>
                <p:txBody>
                  <a:bodyPr/>
                  <a:lstStyle/>
                  <a:p>
                    <a:endParaRPr lang="en-GB"/>
                  </a:p>
                </p:txBody>
              </p:sp>
            </p:grpSp>
            <p:grpSp>
              <p:nvGrpSpPr>
                <p:cNvPr id="79" name="Group 292"/>
                <p:cNvGrpSpPr>
                  <a:grpSpLocks noChangeAspect="1"/>
                </p:cNvGrpSpPr>
                <p:nvPr/>
              </p:nvGrpSpPr>
              <p:grpSpPr bwMode="auto">
                <a:xfrm>
                  <a:off x="3408" y="3312"/>
                  <a:ext cx="864" cy="432"/>
                  <a:chOff x="4443" y="9439"/>
                  <a:chExt cx="2160" cy="1080"/>
                </a:xfrm>
              </p:grpSpPr>
              <p:sp>
                <p:nvSpPr>
                  <p:cNvPr id="85" name="Freeform 293" descr="Sphere"/>
                  <p:cNvSpPr>
                    <a:spLocks noChangeAspect="1"/>
                  </p:cNvSpPr>
                  <p:nvPr/>
                </p:nvSpPr>
                <p:spPr bwMode="auto">
                  <a:xfrm rot="1454209">
                    <a:off x="4968" y="9720"/>
                    <a:ext cx="340" cy="705"/>
                  </a:xfrm>
                  <a:custGeom>
                    <a:avLst/>
                    <a:gdLst>
                      <a:gd name="T0" fmla="*/ 121 w 440"/>
                      <a:gd name="T1" fmla="*/ 4 h 1356"/>
                      <a:gd name="T2" fmla="*/ 51 w 440"/>
                      <a:gd name="T3" fmla="*/ 16 h 1356"/>
                      <a:gd name="T4" fmla="*/ 53 w 440"/>
                      <a:gd name="T5" fmla="*/ 31 h 1356"/>
                      <a:gd name="T6" fmla="*/ 46 w 440"/>
                      <a:gd name="T7" fmla="*/ 38 h 1356"/>
                      <a:gd name="T8" fmla="*/ 46 w 440"/>
                      <a:gd name="T9" fmla="*/ 51 h 1356"/>
                      <a:gd name="T10" fmla="*/ 17 w 440"/>
                      <a:gd name="T11" fmla="*/ 42 h 1356"/>
                      <a:gd name="T12" fmla="*/ 23 w 440"/>
                      <a:gd name="T13" fmla="*/ 30 h 1356"/>
                      <a:gd name="T14" fmla="*/ 9 w 440"/>
                      <a:gd name="T15" fmla="*/ 17 h 1356"/>
                      <a:gd name="T16" fmla="*/ 73 w 440"/>
                      <a:gd name="T17" fmla="*/ 3 h 1356"/>
                      <a:gd name="T18" fmla="*/ 97 w 440"/>
                      <a:gd name="T19" fmla="*/ 1 h 1356"/>
                      <a:gd name="T20" fmla="*/ 121 w 440"/>
                      <a:gd name="T21" fmla="*/ 4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6" name="Freeform 294" descr="Sphere"/>
                  <p:cNvSpPr>
                    <a:spLocks noChangeAspect="1"/>
                  </p:cNvSpPr>
                  <p:nvPr/>
                </p:nvSpPr>
                <p:spPr bwMode="auto">
                  <a:xfrm rot="20145791" flipH="1">
                    <a:off x="5760" y="9720"/>
                    <a:ext cx="340" cy="705"/>
                  </a:xfrm>
                  <a:custGeom>
                    <a:avLst/>
                    <a:gdLst>
                      <a:gd name="T0" fmla="*/ 121 w 440"/>
                      <a:gd name="T1" fmla="*/ 4 h 1356"/>
                      <a:gd name="T2" fmla="*/ 51 w 440"/>
                      <a:gd name="T3" fmla="*/ 16 h 1356"/>
                      <a:gd name="T4" fmla="*/ 53 w 440"/>
                      <a:gd name="T5" fmla="*/ 31 h 1356"/>
                      <a:gd name="T6" fmla="*/ 46 w 440"/>
                      <a:gd name="T7" fmla="*/ 38 h 1356"/>
                      <a:gd name="T8" fmla="*/ 46 w 440"/>
                      <a:gd name="T9" fmla="*/ 51 h 1356"/>
                      <a:gd name="T10" fmla="*/ 17 w 440"/>
                      <a:gd name="T11" fmla="*/ 42 h 1356"/>
                      <a:gd name="T12" fmla="*/ 23 w 440"/>
                      <a:gd name="T13" fmla="*/ 30 h 1356"/>
                      <a:gd name="T14" fmla="*/ 9 w 440"/>
                      <a:gd name="T15" fmla="*/ 17 h 1356"/>
                      <a:gd name="T16" fmla="*/ 73 w 440"/>
                      <a:gd name="T17" fmla="*/ 3 h 1356"/>
                      <a:gd name="T18" fmla="*/ 97 w 440"/>
                      <a:gd name="T19" fmla="*/ 1 h 1356"/>
                      <a:gd name="T20" fmla="*/ 121 w 440"/>
                      <a:gd name="T21" fmla="*/ 4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7" name="Freeform 295" descr="Sphere"/>
                  <p:cNvSpPr>
                    <a:spLocks noChangeAspect="1"/>
                  </p:cNvSpPr>
                  <p:nvPr/>
                </p:nvSpPr>
                <p:spPr bwMode="auto">
                  <a:xfrm rot="2427084" flipH="1">
                    <a:off x="5256" y="9814"/>
                    <a:ext cx="340" cy="705"/>
                  </a:xfrm>
                  <a:custGeom>
                    <a:avLst/>
                    <a:gdLst>
                      <a:gd name="T0" fmla="*/ 121 w 440"/>
                      <a:gd name="T1" fmla="*/ 4 h 1356"/>
                      <a:gd name="T2" fmla="*/ 51 w 440"/>
                      <a:gd name="T3" fmla="*/ 16 h 1356"/>
                      <a:gd name="T4" fmla="*/ 53 w 440"/>
                      <a:gd name="T5" fmla="*/ 31 h 1356"/>
                      <a:gd name="T6" fmla="*/ 46 w 440"/>
                      <a:gd name="T7" fmla="*/ 38 h 1356"/>
                      <a:gd name="T8" fmla="*/ 46 w 440"/>
                      <a:gd name="T9" fmla="*/ 51 h 1356"/>
                      <a:gd name="T10" fmla="*/ 17 w 440"/>
                      <a:gd name="T11" fmla="*/ 42 h 1356"/>
                      <a:gd name="T12" fmla="*/ 23 w 440"/>
                      <a:gd name="T13" fmla="*/ 30 h 1356"/>
                      <a:gd name="T14" fmla="*/ 9 w 440"/>
                      <a:gd name="T15" fmla="*/ 17 h 1356"/>
                      <a:gd name="T16" fmla="*/ 73 w 440"/>
                      <a:gd name="T17" fmla="*/ 3 h 1356"/>
                      <a:gd name="T18" fmla="*/ 97 w 440"/>
                      <a:gd name="T19" fmla="*/ 1 h 1356"/>
                      <a:gd name="T20" fmla="*/ 121 w 440"/>
                      <a:gd name="T21" fmla="*/ 4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8" name="Freeform 296" descr="Sphere"/>
                  <p:cNvSpPr>
                    <a:spLocks noChangeAspect="1"/>
                  </p:cNvSpPr>
                  <p:nvPr/>
                </p:nvSpPr>
                <p:spPr bwMode="auto">
                  <a:xfrm rot="-4652081" flipH="1" flipV="1">
                    <a:off x="4852" y="9082"/>
                    <a:ext cx="229" cy="1048"/>
                  </a:xfrm>
                  <a:custGeom>
                    <a:avLst/>
                    <a:gdLst>
                      <a:gd name="T0" fmla="*/ 17 w 440"/>
                      <a:gd name="T1" fmla="*/ 30 h 1356"/>
                      <a:gd name="T2" fmla="*/ 7 w 440"/>
                      <a:gd name="T3" fmla="*/ 117 h 1356"/>
                      <a:gd name="T4" fmla="*/ 7 w 440"/>
                      <a:gd name="T5" fmla="*/ 223 h 1356"/>
                      <a:gd name="T6" fmla="*/ 6 w 440"/>
                      <a:gd name="T7" fmla="*/ 277 h 1356"/>
                      <a:gd name="T8" fmla="*/ 6 w 440"/>
                      <a:gd name="T9" fmla="*/ 369 h 1356"/>
                      <a:gd name="T10" fmla="*/ 3 w 440"/>
                      <a:gd name="T11" fmla="*/ 304 h 1356"/>
                      <a:gd name="T12" fmla="*/ 3 w 440"/>
                      <a:gd name="T13" fmla="*/ 219 h 1356"/>
                      <a:gd name="T14" fmla="*/ 1 w 440"/>
                      <a:gd name="T15" fmla="*/ 122 h 1356"/>
                      <a:gd name="T16" fmla="*/ 10 w 440"/>
                      <a:gd name="T17" fmla="*/ 20 h 1356"/>
                      <a:gd name="T18" fmla="*/ 14 w 440"/>
                      <a:gd name="T19" fmla="*/ 5 h 1356"/>
                      <a:gd name="T20" fmla="*/ 17 w 440"/>
                      <a:gd name="T21" fmla="*/ 30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9" name="Freeform 297" descr="Sphere"/>
                  <p:cNvSpPr>
                    <a:spLocks noChangeAspect="1"/>
                  </p:cNvSpPr>
                  <p:nvPr/>
                </p:nvSpPr>
                <p:spPr bwMode="auto">
                  <a:xfrm rot="4111042" flipV="1">
                    <a:off x="5964" y="9030"/>
                    <a:ext cx="229" cy="1048"/>
                  </a:xfrm>
                  <a:custGeom>
                    <a:avLst/>
                    <a:gdLst>
                      <a:gd name="T0" fmla="*/ 17 w 440"/>
                      <a:gd name="T1" fmla="*/ 30 h 1356"/>
                      <a:gd name="T2" fmla="*/ 7 w 440"/>
                      <a:gd name="T3" fmla="*/ 117 h 1356"/>
                      <a:gd name="T4" fmla="*/ 7 w 440"/>
                      <a:gd name="T5" fmla="*/ 223 h 1356"/>
                      <a:gd name="T6" fmla="*/ 6 w 440"/>
                      <a:gd name="T7" fmla="*/ 277 h 1356"/>
                      <a:gd name="T8" fmla="*/ 6 w 440"/>
                      <a:gd name="T9" fmla="*/ 369 h 1356"/>
                      <a:gd name="T10" fmla="*/ 3 w 440"/>
                      <a:gd name="T11" fmla="*/ 304 h 1356"/>
                      <a:gd name="T12" fmla="*/ 3 w 440"/>
                      <a:gd name="T13" fmla="*/ 219 h 1356"/>
                      <a:gd name="T14" fmla="*/ 1 w 440"/>
                      <a:gd name="T15" fmla="*/ 122 h 1356"/>
                      <a:gd name="T16" fmla="*/ 10 w 440"/>
                      <a:gd name="T17" fmla="*/ 20 h 1356"/>
                      <a:gd name="T18" fmla="*/ 14 w 440"/>
                      <a:gd name="T19" fmla="*/ 5 h 1356"/>
                      <a:gd name="T20" fmla="*/ 17 w 440"/>
                      <a:gd name="T21" fmla="*/ 30 h 1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0" h="1356">
                        <a:moveTo>
                          <a:pt x="440" y="110"/>
                        </a:moveTo>
                        <a:cubicBezTo>
                          <a:pt x="412" y="173"/>
                          <a:pt x="227" y="305"/>
                          <a:pt x="186" y="422"/>
                        </a:cubicBezTo>
                        <a:cubicBezTo>
                          <a:pt x="145" y="539"/>
                          <a:pt x="196" y="712"/>
                          <a:pt x="192" y="810"/>
                        </a:cubicBezTo>
                        <a:cubicBezTo>
                          <a:pt x="188" y="908"/>
                          <a:pt x="170" y="920"/>
                          <a:pt x="165" y="1008"/>
                        </a:cubicBezTo>
                        <a:cubicBezTo>
                          <a:pt x="160" y="1096"/>
                          <a:pt x="181" y="1324"/>
                          <a:pt x="164" y="1340"/>
                        </a:cubicBezTo>
                        <a:cubicBezTo>
                          <a:pt x="147" y="1356"/>
                          <a:pt x="76" y="1195"/>
                          <a:pt x="63" y="1104"/>
                        </a:cubicBezTo>
                        <a:cubicBezTo>
                          <a:pt x="50" y="1013"/>
                          <a:pt x="90" y="905"/>
                          <a:pt x="84" y="795"/>
                        </a:cubicBezTo>
                        <a:cubicBezTo>
                          <a:pt x="78" y="685"/>
                          <a:pt x="0" y="565"/>
                          <a:pt x="30" y="444"/>
                        </a:cubicBezTo>
                        <a:cubicBezTo>
                          <a:pt x="60" y="323"/>
                          <a:pt x="212" y="142"/>
                          <a:pt x="265" y="71"/>
                        </a:cubicBezTo>
                        <a:cubicBezTo>
                          <a:pt x="318" y="0"/>
                          <a:pt x="322" y="12"/>
                          <a:pt x="351" y="18"/>
                        </a:cubicBezTo>
                        <a:cubicBezTo>
                          <a:pt x="380" y="24"/>
                          <a:pt x="422" y="91"/>
                          <a:pt x="440" y="110"/>
                        </a:cubicBez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0" name="Freeform 298" descr="Sphere"/>
                  <p:cNvSpPr>
                    <a:spLocks noChangeAspect="1"/>
                  </p:cNvSpPr>
                  <p:nvPr/>
                </p:nvSpPr>
                <p:spPr bwMode="auto">
                  <a:xfrm>
                    <a:off x="5277" y="9720"/>
                    <a:ext cx="557" cy="187"/>
                  </a:xfrm>
                  <a:custGeom>
                    <a:avLst/>
                    <a:gdLst>
                      <a:gd name="T0" fmla="*/ 0 w 720"/>
                      <a:gd name="T1" fmla="*/ 1 h 720"/>
                      <a:gd name="T2" fmla="*/ 50 w 720"/>
                      <a:gd name="T3" fmla="*/ 0 h 720"/>
                      <a:gd name="T4" fmla="*/ 149 w 720"/>
                      <a:gd name="T5" fmla="*/ 0 h 720"/>
                      <a:gd name="T6" fmla="*/ 200 w 720"/>
                      <a:gd name="T7" fmla="*/ 1 h 720"/>
                      <a:gd name="T8" fmla="*/ 100 w 720"/>
                      <a:gd name="T9" fmla="*/ 1 h 720"/>
                      <a:gd name="T10" fmla="*/ 0 w 720"/>
                      <a:gd name="T11" fmla="*/ 1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0" h="720">
                        <a:moveTo>
                          <a:pt x="0" y="360"/>
                        </a:moveTo>
                        <a:lnTo>
                          <a:pt x="180" y="0"/>
                        </a:lnTo>
                        <a:lnTo>
                          <a:pt x="540" y="0"/>
                        </a:lnTo>
                        <a:lnTo>
                          <a:pt x="720" y="360"/>
                        </a:lnTo>
                        <a:lnTo>
                          <a:pt x="360" y="720"/>
                        </a:lnTo>
                        <a:lnTo>
                          <a:pt x="0" y="360"/>
                        </a:lnTo>
                        <a:close/>
                      </a:path>
                    </a:pathLst>
                  </a:custGeom>
                  <a:pattFill prst="sphere">
                    <a:fgClr>
                      <a:srgbClr val="FF9966"/>
                    </a:fgClr>
                    <a:bgClr>
                      <a:srgbClr val="993366"/>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80" name="Group 299"/>
                <p:cNvGrpSpPr>
                  <a:grpSpLocks noChangeAspect="1"/>
                </p:cNvGrpSpPr>
                <p:nvPr/>
              </p:nvGrpSpPr>
              <p:grpSpPr bwMode="auto">
                <a:xfrm>
                  <a:off x="4416" y="3292"/>
                  <a:ext cx="411" cy="404"/>
                  <a:chOff x="4588" y="9072"/>
                  <a:chExt cx="1026" cy="1011"/>
                </a:xfrm>
              </p:grpSpPr>
              <p:sp>
                <p:nvSpPr>
                  <p:cNvPr id="81" name="Freeform 300"/>
                  <p:cNvSpPr>
                    <a:spLocks noChangeAspect="1"/>
                  </p:cNvSpPr>
                  <p:nvPr/>
                </p:nvSpPr>
                <p:spPr bwMode="auto">
                  <a:xfrm>
                    <a:off x="4588" y="9340"/>
                    <a:ext cx="1026" cy="743"/>
                  </a:xfrm>
                  <a:custGeom>
                    <a:avLst/>
                    <a:gdLst>
                      <a:gd name="T0" fmla="*/ 0 w 1026"/>
                      <a:gd name="T1" fmla="*/ 515 h 743"/>
                      <a:gd name="T2" fmla="*/ 237 w 1026"/>
                      <a:gd name="T3" fmla="*/ 671 h 743"/>
                      <a:gd name="T4" fmla="*/ 924 w 1026"/>
                      <a:gd name="T5" fmla="*/ 682 h 743"/>
                      <a:gd name="T6" fmla="*/ 852 w 1026"/>
                      <a:gd name="T7" fmla="*/ 305 h 743"/>
                      <a:gd name="T8" fmla="*/ 441 w 1026"/>
                      <a:gd name="T9" fmla="*/ 119 h 743"/>
                      <a:gd name="T10" fmla="*/ 420 w 1026"/>
                      <a:gd name="T11" fmla="*/ 17 h 743"/>
                      <a:gd name="T12" fmla="*/ 357 w 1026"/>
                      <a:gd name="T13" fmla="*/ 17 h 743"/>
                      <a:gd name="T14" fmla="*/ 246 w 1026"/>
                      <a:gd name="T15" fmla="*/ 17 h 743"/>
                      <a:gd name="T16" fmla="*/ 174 w 1026"/>
                      <a:gd name="T17" fmla="*/ 17 h 743"/>
                      <a:gd name="T18" fmla="*/ 186 w 1026"/>
                      <a:gd name="T19" fmla="*/ 65 h 743"/>
                      <a:gd name="T20" fmla="*/ 132 w 1026"/>
                      <a:gd name="T21" fmla="*/ 155 h 743"/>
                      <a:gd name="T22" fmla="*/ 36 w 1026"/>
                      <a:gd name="T23" fmla="*/ 329 h 743"/>
                      <a:gd name="T24" fmla="*/ 0 w 1026"/>
                      <a:gd name="T25" fmla="*/ 515 h 7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6" h="743">
                        <a:moveTo>
                          <a:pt x="0" y="515"/>
                        </a:moveTo>
                        <a:cubicBezTo>
                          <a:pt x="44" y="586"/>
                          <a:pt x="83" y="643"/>
                          <a:pt x="237" y="671"/>
                        </a:cubicBezTo>
                        <a:cubicBezTo>
                          <a:pt x="391" y="699"/>
                          <a:pt x="822" y="743"/>
                          <a:pt x="924" y="682"/>
                        </a:cubicBezTo>
                        <a:cubicBezTo>
                          <a:pt x="1026" y="621"/>
                          <a:pt x="932" y="399"/>
                          <a:pt x="852" y="305"/>
                        </a:cubicBezTo>
                        <a:cubicBezTo>
                          <a:pt x="772" y="211"/>
                          <a:pt x="513" y="167"/>
                          <a:pt x="441" y="119"/>
                        </a:cubicBezTo>
                        <a:cubicBezTo>
                          <a:pt x="369" y="71"/>
                          <a:pt x="434" y="34"/>
                          <a:pt x="420" y="17"/>
                        </a:cubicBezTo>
                        <a:cubicBezTo>
                          <a:pt x="406" y="0"/>
                          <a:pt x="386" y="17"/>
                          <a:pt x="357" y="17"/>
                        </a:cubicBezTo>
                        <a:cubicBezTo>
                          <a:pt x="328" y="17"/>
                          <a:pt x="276" y="17"/>
                          <a:pt x="246" y="17"/>
                        </a:cubicBezTo>
                        <a:cubicBezTo>
                          <a:pt x="216" y="17"/>
                          <a:pt x="184" y="9"/>
                          <a:pt x="174" y="17"/>
                        </a:cubicBezTo>
                        <a:cubicBezTo>
                          <a:pt x="164" y="25"/>
                          <a:pt x="193" y="42"/>
                          <a:pt x="186" y="65"/>
                        </a:cubicBezTo>
                        <a:cubicBezTo>
                          <a:pt x="179" y="88"/>
                          <a:pt x="157" y="111"/>
                          <a:pt x="132" y="155"/>
                        </a:cubicBezTo>
                        <a:cubicBezTo>
                          <a:pt x="107" y="199"/>
                          <a:pt x="58" y="269"/>
                          <a:pt x="36" y="329"/>
                        </a:cubicBezTo>
                        <a:cubicBezTo>
                          <a:pt x="14" y="389"/>
                          <a:pt x="8" y="476"/>
                          <a:pt x="0" y="515"/>
                        </a:cubicBezTo>
                        <a:close/>
                      </a:path>
                    </a:pathLst>
                  </a:custGeom>
                  <a:solidFill>
                    <a:srgbClr val="FFCC6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 name="Freeform 301" descr="Dashed upward diagonal"/>
                  <p:cNvSpPr>
                    <a:spLocks noChangeAspect="1"/>
                  </p:cNvSpPr>
                  <p:nvPr/>
                </p:nvSpPr>
                <p:spPr bwMode="auto">
                  <a:xfrm>
                    <a:off x="4738" y="9569"/>
                    <a:ext cx="600" cy="420"/>
                  </a:xfrm>
                  <a:custGeom>
                    <a:avLst/>
                    <a:gdLst>
                      <a:gd name="T0" fmla="*/ 0 w 600"/>
                      <a:gd name="T1" fmla="*/ 210 h 420"/>
                      <a:gd name="T2" fmla="*/ 180 w 600"/>
                      <a:gd name="T3" fmla="*/ 390 h 420"/>
                      <a:gd name="T4" fmla="*/ 540 w 600"/>
                      <a:gd name="T5" fmla="*/ 390 h 420"/>
                      <a:gd name="T6" fmla="*/ 540 w 600"/>
                      <a:gd name="T7" fmla="*/ 210 h 420"/>
                      <a:gd name="T8" fmla="*/ 360 w 600"/>
                      <a:gd name="T9" fmla="*/ 30 h 420"/>
                      <a:gd name="T10" fmla="*/ 180 w 600"/>
                      <a:gd name="T11" fmla="*/ 30 h 420"/>
                      <a:gd name="T12" fmla="*/ 0 w 600"/>
                      <a:gd name="T13" fmla="*/ 210 h 4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0" h="420">
                        <a:moveTo>
                          <a:pt x="0" y="210"/>
                        </a:moveTo>
                        <a:cubicBezTo>
                          <a:pt x="0" y="270"/>
                          <a:pt x="90" y="360"/>
                          <a:pt x="180" y="390"/>
                        </a:cubicBezTo>
                        <a:cubicBezTo>
                          <a:pt x="270" y="420"/>
                          <a:pt x="480" y="420"/>
                          <a:pt x="540" y="390"/>
                        </a:cubicBezTo>
                        <a:cubicBezTo>
                          <a:pt x="600" y="360"/>
                          <a:pt x="570" y="270"/>
                          <a:pt x="540" y="210"/>
                        </a:cubicBezTo>
                        <a:cubicBezTo>
                          <a:pt x="510" y="150"/>
                          <a:pt x="420" y="60"/>
                          <a:pt x="360" y="30"/>
                        </a:cubicBezTo>
                        <a:cubicBezTo>
                          <a:pt x="300" y="0"/>
                          <a:pt x="240" y="0"/>
                          <a:pt x="180" y="30"/>
                        </a:cubicBezTo>
                        <a:cubicBezTo>
                          <a:pt x="120" y="60"/>
                          <a:pt x="0" y="150"/>
                          <a:pt x="0" y="210"/>
                        </a:cubicBezTo>
                        <a:close/>
                      </a:path>
                    </a:pathLst>
                  </a:custGeom>
                  <a:pattFill prst="dashUpDiag">
                    <a:fgClr>
                      <a:srgbClr val="333333"/>
                    </a:fgClr>
                    <a:bgClr>
                      <a:srgbClr val="996600"/>
                    </a:bgClr>
                  </a:pattFill>
                  <a:ln w="9525">
                    <a:solidFill>
                      <a:srgbClr val="000000"/>
                    </a:solidFill>
                    <a:round/>
                    <a:headEnd/>
                    <a:tailEnd/>
                  </a:ln>
                </p:spPr>
                <p:txBody>
                  <a:bodyPr/>
                  <a:lstStyle/>
                  <a:p>
                    <a:endParaRPr lang="en-GB"/>
                  </a:p>
                </p:txBody>
              </p:sp>
              <p:sp>
                <p:nvSpPr>
                  <p:cNvPr id="83" name="Freeform 302"/>
                  <p:cNvSpPr>
                    <a:spLocks noChangeAspect="1"/>
                  </p:cNvSpPr>
                  <p:nvPr/>
                </p:nvSpPr>
                <p:spPr bwMode="auto">
                  <a:xfrm rot="1367413">
                    <a:off x="4918" y="9245"/>
                    <a:ext cx="87" cy="355"/>
                  </a:xfrm>
                  <a:custGeom>
                    <a:avLst/>
                    <a:gdLst>
                      <a:gd name="T0" fmla="*/ 84 w 87"/>
                      <a:gd name="T1" fmla="*/ 33 h 355"/>
                      <a:gd name="T2" fmla="*/ 33 w 87"/>
                      <a:gd name="T3" fmla="*/ 54 h 355"/>
                      <a:gd name="T4" fmla="*/ 51 w 87"/>
                      <a:gd name="T5" fmla="*/ 216 h 355"/>
                      <a:gd name="T6" fmla="*/ 82 w 87"/>
                      <a:gd name="T7" fmla="*/ 348 h 355"/>
                      <a:gd name="T8" fmla="*/ 21 w 87"/>
                      <a:gd name="T9" fmla="*/ 175 h 355"/>
                      <a:gd name="T10" fmla="*/ 9 w 87"/>
                      <a:gd name="T11" fmla="*/ 36 h 355"/>
                      <a:gd name="T12" fmla="*/ 75 w 87"/>
                      <a:gd name="T13" fmla="*/ 0 h 355"/>
                      <a:gd name="T14" fmla="*/ 84 w 87"/>
                      <a:gd name="T15" fmla="*/ 33 h 3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7" h="355">
                        <a:moveTo>
                          <a:pt x="84" y="33"/>
                        </a:moveTo>
                        <a:cubicBezTo>
                          <a:pt x="77" y="47"/>
                          <a:pt x="38" y="24"/>
                          <a:pt x="33" y="54"/>
                        </a:cubicBezTo>
                        <a:cubicBezTo>
                          <a:pt x="28" y="84"/>
                          <a:pt x="43" y="167"/>
                          <a:pt x="51" y="216"/>
                        </a:cubicBezTo>
                        <a:cubicBezTo>
                          <a:pt x="59" y="265"/>
                          <a:pt x="87" y="355"/>
                          <a:pt x="82" y="348"/>
                        </a:cubicBezTo>
                        <a:cubicBezTo>
                          <a:pt x="77" y="341"/>
                          <a:pt x="34" y="227"/>
                          <a:pt x="21" y="175"/>
                        </a:cubicBezTo>
                        <a:cubicBezTo>
                          <a:pt x="8" y="123"/>
                          <a:pt x="0" y="65"/>
                          <a:pt x="9" y="36"/>
                        </a:cubicBezTo>
                        <a:cubicBezTo>
                          <a:pt x="18" y="7"/>
                          <a:pt x="63" y="0"/>
                          <a:pt x="75" y="0"/>
                        </a:cubicBezTo>
                        <a:cubicBezTo>
                          <a:pt x="87" y="0"/>
                          <a:pt x="82" y="26"/>
                          <a:pt x="84" y="33"/>
                        </a:cubicBezTo>
                        <a:close/>
                      </a:path>
                    </a:pathLst>
                  </a:custGeom>
                  <a:solidFill>
                    <a:srgbClr val="000000"/>
                  </a:solidFill>
                  <a:ln w="9525">
                    <a:solidFill>
                      <a:srgbClr val="000000"/>
                    </a:solidFill>
                    <a:round/>
                    <a:headEnd/>
                    <a:tailEnd/>
                  </a:ln>
                </p:spPr>
                <p:txBody>
                  <a:bodyPr/>
                  <a:lstStyle/>
                  <a:p>
                    <a:endParaRPr lang="en-GB"/>
                  </a:p>
                </p:txBody>
              </p:sp>
              <p:sp>
                <p:nvSpPr>
                  <p:cNvPr id="84" name="Freeform 303"/>
                  <p:cNvSpPr>
                    <a:spLocks noChangeAspect="1"/>
                  </p:cNvSpPr>
                  <p:nvPr/>
                </p:nvSpPr>
                <p:spPr bwMode="auto">
                  <a:xfrm rot="20736584" flipH="1">
                    <a:off x="4833" y="9072"/>
                    <a:ext cx="85" cy="519"/>
                  </a:xfrm>
                  <a:custGeom>
                    <a:avLst/>
                    <a:gdLst>
                      <a:gd name="T0" fmla="*/ 83 w 85"/>
                      <a:gd name="T1" fmla="*/ 35 h 519"/>
                      <a:gd name="T2" fmla="*/ 23 w 85"/>
                      <a:gd name="T3" fmla="*/ 75 h 519"/>
                      <a:gd name="T4" fmla="*/ 44 w 85"/>
                      <a:gd name="T5" fmla="*/ 312 h 519"/>
                      <a:gd name="T6" fmla="*/ 81 w 85"/>
                      <a:gd name="T7" fmla="*/ 509 h 519"/>
                      <a:gd name="T8" fmla="*/ 20 w 85"/>
                      <a:gd name="T9" fmla="*/ 249 h 519"/>
                      <a:gd name="T10" fmla="*/ 8 w 85"/>
                      <a:gd name="T11" fmla="*/ 39 h 519"/>
                      <a:gd name="T12" fmla="*/ 71 w 85"/>
                      <a:gd name="T13" fmla="*/ 15 h 519"/>
                      <a:gd name="T14" fmla="*/ 83 w 85"/>
                      <a:gd name="T15" fmla="*/ 35 h 5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519">
                        <a:moveTo>
                          <a:pt x="83" y="35"/>
                        </a:moveTo>
                        <a:cubicBezTo>
                          <a:pt x="75" y="45"/>
                          <a:pt x="29" y="29"/>
                          <a:pt x="23" y="75"/>
                        </a:cubicBezTo>
                        <a:cubicBezTo>
                          <a:pt x="17" y="121"/>
                          <a:pt x="34" y="240"/>
                          <a:pt x="44" y="312"/>
                        </a:cubicBezTo>
                        <a:cubicBezTo>
                          <a:pt x="54" y="384"/>
                          <a:pt x="85" y="519"/>
                          <a:pt x="81" y="509"/>
                        </a:cubicBezTo>
                        <a:cubicBezTo>
                          <a:pt x="77" y="499"/>
                          <a:pt x="33" y="327"/>
                          <a:pt x="20" y="249"/>
                        </a:cubicBezTo>
                        <a:cubicBezTo>
                          <a:pt x="7" y="170"/>
                          <a:pt x="0" y="78"/>
                          <a:pt x="8" y="39"/>
                        </a:cubicBezTo>
                        <a:cubicBezTo>
                          <a:pt x="16" y="0"/>
                          <a:pt x="59" y="16"/>
                          <a:pt x="71" y="15"/>
                        </a:cubicBezTo>
                        <a:cubicBezTo>
                          <a:pt x="83" y="14"/>
                          <a:pt x="80" y="31"/>
                          <a:pt x="83" y="35"/>
                        </a:cubicBezTo>
                        <a:close/>
                      </a:path>
                    </a:pathLst>
                  </a:custGeom>
                  <a:solidFill>
                    <a:srgbClr val="000000"/>
                  </a:solidFill>
                  <a:ln w="9525">
                    <a:solidFill>
                      <a:srgbClr val="000000"/>
                    </a:solidFill>
                    <a:round/>
                    <a:headEnd/>
                    <a:tailEnd/>
                  </a:ln>
                </p:spPr>
                <p:txBody>
                  <a:bodyPr/>
                  <a:lstStyle/>
                  <a:p>
                    <a:endParaRPr lang="en-GB"/>
                  </a:p>
                </p:txBody>
              </p:sp>
            </p:grpSp>
          </p:grpSp>
          <p:sp>
            <p:nvSpPr>
              <p:cNvPr id="32" name="Line 304"/>
              <p:cNvSpPr>
                <a:spLocks noChangeAspect="1" noChangeShapeType="1"/>
              </p:cNvSpPr>
              <p:nvPr/>
            </p:nvSpPr>
            <p:spPr bwMode="auto">
              <a:xfrm>
                <a:off x="2623" y="2859"/>
                <a:ext cx="238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 name="Freeform 305"/>
              <p:cNvSpPr>
                <a:spLocks noChangeAspect="1"/>
              </p:cNvSpPr>
              <p:nvPr/>
            </p:nvSpPr>
            <p:spPr bwMode="auto">
              <a:xfrm>
                <a:off x="3427" y="2808"/>
                <a:ext cx="283" cy="507"/>
              </a:xfrm>
              <a:custGeom>
                <a:avLst/>
                <a:gdLst>
                  <a:gd name="T0" fmla="*/ 0 w 568"/>
                  <a:gd name="T1" fmla="*/ 0 h 567"/>
                  <a:gd name="T2" fmla="*/ 0 w 568"/>
                  <a:gd name="T3" fmla="*/ 1 h 567"/>
                  <a:gd name="T4" fmla="*/ 1 w 568"/>
                  <a:gd name="T5" fmla="*/ 2 h 567"/>
                  <a:gd name="T6" fmla="*/ 2 w 568"/>
                  <a:gd name="T7" fmla="*/ 4 h 567"/>
                  <a:gd name="T8" fmla="*/ 3 w 568"/>
                  <a:gd name="T9" fmla="*/ 6 h 567"/>
                  <a:gd name="T10" fmla="*/ 4 w 568"/>
                  <a:gd name="T11" fmla="*/ 10 h 567"/>
                  <a:gd name="T12" fmla="*/ 5 w 568"/>
                  <a:gd name="T13" fmla="*/ 14 h 567"/>
                  <a:gd name="T14" fmla="*/ 6 w 568"/>
                  <a:gd name="T15" fmla="*/ 20 h 567"/>
                  <a:gd name="T16" fmla="*/ 6 w 568"/>
                  <a:gd name="T17" fmla="*/ 26 h 567"/>
                  <a:gd name="T18" fmla="*/ 8 w 568"/>
                  <a:gd name="T19" fmla="*/ 39 h 567"/>
                  <a:gd name="T20" fmla="*/ 9 w 568"/>
                  <a:gd name="T21" fmla="*/ 55 h 567"/>
                  <a:gd name="T22" fmla="*/ 11 w 568"/>
                  <a:gd name="T23" fmla="*/ 74 h 567"/>
                  <a:gd name="T24" fmla="*/ 12 w 568"/>
                  <a:gd name="T25" fmla="*/ 95 h 567"/>
                  <a:gd name="T26" fmla="*/ 13 w 568"/>
                  <a:gd name="T27" fmla="*/ 118 h 567"/>
                  <a:gd name="T28" fmla="*/ 14 w 568"/>
                  <a:gd name="T29" fmla="*/ 143 h 567"/>
                  <a:gd name="T30" fmla="*/ 15 w 568"/>
                  <a:gd name="T31" fmla="*/ 170 h 567"/>
                  <a:gd name="T32" fmla="*/ 16 w 568"/>
                  <a:gd name="T33" fmla="*/ 198 h 567"/>
                  <a:gd name="T34" fmla="*/ 16 w 568"/>
                  <a:gd name="T35" fmla="*/ 213 h 567"/>
                  <a:gd name="T36" fmla="*/ 16 w 568"/>
                  <a:gd name="T37" fmla="*/ 227 h 567"/>
                  <a:gd name="T38" fmla="*/ 17 w 568"/>
                  <a:gd name="T39" fmla="*/ 243 h 567"/>
                  <a:gd name="T40" fmla="*/ 17 w 568"/>
                  <a:gd name="T41" fmla="*/ 258 h 567"/>
                  <a:gd name="T42" fmla="*/ 17 w 568"/>
                  <a:gd name="T43" fmla="*/ 275 h 567"/>
                  <a:gd name="T44" fmla="*/ 17 w 568"/>
                  <a:gd name="T45" fmla="*/ 292 h 567"/>
                  <a:gd name="T46" fmla="*/ 17 w 568"/>
                  <a:gd name="T47" fmla="*/ 307 h 567"/>
                  <a:gd name="T48" fmla="*/ 17 w 568"/>
                  <a:gd name="T49" fmla="*/ 324 h 5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8" h="567">
                    <a:moveTo>
                      <a:pt x="0" y="0"/>
                    </a:moveTo>
                    <a:lnTo>
                      <a:pt x="29" y="1"/>
                    </a:lnTo>
                    <a:lnTo>
                      <a:pt x="58" y="2"/>
                    </a:lnTo>
                    <a:lnTo>
                      <a:pt x="87" y="6"/>
                    </a:lnTo>
                    <a:lnTo>
                      <a:pt x="115" y="11"/>
                    </a:lnTo>
                    <a:lnTo>
                      <a:pt x="143" y="17"/>
                    </a:lnTo>
                    <a:lnTo>
                      <a:pt x="169" y="25"/>
                    </a:lnTo>
                    <a:lnTo>
                      <a:pt x="195" y="35"/>
                    </a:lnTo>
                    <a:lnTo>
                      <a:pt x="222" y="45"/>
                    </a:lnTo>
                    <a:lnTo>
                      <a:pt x="272" y="68"/>
                    </a:lnTo>
                    <a:lnTo>
                      <a:pt x="318" y="96"/>
                    </a:lnTo>
                    <a:lnTo>
                      <a:pt x="362" y="130"/>
                    </a:lnTo>
                    <a:lnTo>
                      <a:pt x="402" y="166"/>
                    </a:lnTo>
                    <a:lnTo>
                      <a:pt x="438" y="206"/>
                    </a:lnTo>
                    <a:lnTo>
                      <a:pt x="472" y="250"/>
                    </a:lnTo>
                    <a:lnTo>
                      <a:pt x="499" y="297"/>
                    </a:lnTo>
                    <a:lnTo>
                      <a:pt x="523" y="346"/>
                    </a:lnTo>
                    <a:lnTo>
                      <a:pt x="534" y="372"/>
                    </a:lnTo>
                    <a:lnTo>
                      <a:pt x="543" y="398"/>
                    </a:lnTo>
                    <a:lnTo>
                      <a:pt x="550" y="425"/>
                    </a:lnTo>
                    <a:lnTo>
                      <a:pt x="556" y="452"/>
                    </a:lnTo>
                    <a:lnTo>
                      <a:pt x="561" y="481"/>
                    </a:lnTo>
                    <a:lnTo>
                      <a:pt x="565" y="510"/>
                    </a:lnTo>
                    <a:lnTo>
                      <a:pt x="566" y="538"/>
                    </a:lnTo>
                    <a:lnTo>
                      <a:pt x="568" y="567"/>
                    </a:lnTo>
                  </a:path>
                </a:pathLst>
              </a:custGeom>
              <a:noFill/>
              <a:ln w="1117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 name="Freeform 306"/>
              <p:cNvSpPr>
                <a:spLocks noChangeAspect="1"/>
              </p:cNvSpPr>
              <p:nvPr/>
            </p:nvSpPr>
            <p:spPr bwMode="auto">
              <a:xfrm>
                <a:off x="3958" y="2814"/>
                <a:ext cx="288" cy="495"/>
              </a:xfrm>
              <a:custGeom>
                <a:avLst/>
                <a:gdLst>
                  <a:gd name="T0" fmla="*/ 0 w 580"/>
                  <a:gd name="T1" fmla="*/ 313 h 555"/>
                  <a:gd name="T2" fmla="*/ 0 w 580"/>
                  <a:gd name="T3" fmla="*/ 297 h 555"/>
                  <a:gd name="T4" fmla="*/ 0 w 580"/>
                  <a:gd name="T5" fmla="*/ 280 h 555"/>
                  <a:gd name="T6" fmla="*/ 0 w 580"/>
                  <a:gd name="T7" fmla="*/ 265 h 555"/>
                  <a:gd name="T8" fmla="*/ 0 w 580"/>
                  <a:gd name="T9" fmla="*/ 249 h 555"/>
                  <a:gd name="T10" fmla="*/ 0 w 580"/>
                  <a:gd name="T11" fmla="*/ 233 h 555"/>
                  <a:gd name="T12" fmla="*/ 0 w 580"/>
                  <a:gd name="T13" fmla="*/ 218 h 555"/>
                  <a:gd name="T14" fmla="*/ 1 w 580"/>
                  <a:gd name="T15" fmla="*/ 202 h 555"/>
                  <a:gd name="T16" fmla="*/ 1 w 580"/>
                  <a:gd name="T17" fmla="*/ 189 h 555"/>
                  <a:gd name="T18" fmla="*/ 2 w 580"/>
                  <a:gd name="T19" fmla="*/ 161 h 555"/>
                  <a:gd name="T20" fmla="*/ 3 w 580"/>
                  <a:gd name="T21" fmla="*/ 136 h 555"/>
                  <a:gd name="T22" fmla="*/ 4 w 580"/>
                  <a:gd name="T23" fmla="*/ 111 h 555"/>
                  <a:gd name="T24" fmla="*/ 5 w 580"/>
                  <a:gd name="T25" fmla="*/ 88 h 555"/>
                  <a:gd name="T26" fmla="*/ 6 w 580"/>
                  <a:gd name="T27" fmla="*/ 69 h 555"/>
                  <a:gd name="T28" fmla="*/ 8 w 580"/>
                  <a:gd name="T29" fmla="*/ 50 h 555"/>
                  <a:gd name="T30" fmla="*/ 9 w 580"/>
                  <a:gd name="T31" fmla="*/ 35 h 555"/>
                  <a:gd name="T32" fmla="*/ 11 w 580"/>
                  <a:gd name="T33" fmla="*/ 23 h 555"/>
                  <a:gd name="T34" fmla="*/ 11 w 580"/>
                  <a:gd name="T35" fmla="*/ 17 h 555"/>
                  <a:gd name="T36" fmla="*/ 12 w 580"/>
                  <a:gd name="T37" fmla="*/ 12 h 555"/>
                  <a:gd name="T38" fmla="*/ 13 w 580"/>
                  <a:gd name="T39" fmla="*/ 9 h 555"/>
                  <a:gd name="T40" fmla="*/ 14 w 580"/>
                  <a:gd name="T41" fmla="*/ 4 h 555"/>
                  <a:gd name="T42" fmla="*/ 15 w 580"/>
                  <a:gd name="T43" fmla="*/ 4 h 555"/>
                  <a:gd name="T44" fmla="*/ 16 w 580"/>
                  <a:gd name="T45" fmla="*/ 1 h 555"/>
                  <a:gd name="T46" fmla="*/ 17 w 580"/>
                  <a:gd name="T47" fmla="*/ 0 h 555"/>
                  <a:gd name="T48" fmla="*/ 17 w 580"/>
                  <a:gd name="T49" fmla="*/ 0 h 5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0" h="555">
                    <a:moveTo>
                      <a:pt x="0" y="555"/>
                    </a:moveTo>
                    <a:lnTo>
                      <a:pt x="2" y="526"/>
                    </a:lnTo>
                    <a:lnTo>
                      <a:pt x="4" y="497"/>
                    </a:lnTo>
                    <a:lnTo>
                      <a:pt x="9" y="469"/>
                    </a:lnTo>
                    <a:lnTo>
                      <a:pt x="14" y="441"/>
                    </a:lnTo>
                    <a:lnTo>
                      <a:pt x="22" y="414"/>
                    </a:lnTo>
                    <a:lnTo>
                      <a:pt x="29" y="386"/>
                    </a:lnTo>
                    <a:lnTo>
                      <a:pt x="39" y="360"/>
                    </a:lnTo>
                    <a:lnTo>
                      <a:pt x="49" y="335"/>
                    </a:lnTo>
                    <a:lnTo>
                      <a:pt x="74" y="286"/>
                    </a:lnTo>
                    <a:lnTo>
                      <a:pt x="104" y="240"/>
                    </a:lnTo>
                    <a:lnTo>
                      <a:pt x="138" y="197"/>
                    </a:lnTo>
                    <a:lnTo>
                      <a:pt x="175" y="157"/>
                    </a:lnTo>
                    <a:lnTo>
                      <a:pt x="217" y="121"/>
                    </a:lnTo>
                    <a:lnTo>
                      <a:pt x="260" y="90"/>
                    </a:lnTo>
                    <a:lnTo>
                      <a:pt x="308" y="62"/>
                    </a:lnTo>
                    <a:lnTo>
                      <a:pt x="358" y="40"/>
                    </a:lnTo>
                    <a:lnTo>
                      <a:pt x="384" y="30"/>
                    </a:lnTo>
                    <a:lnTo>
                      <a:pt x="410" y="22"/>
                    </a:lnTo>
                    <a:lnTo>
                      <a:pt x="438" y="15"/>
                    </a:lnTo>
                    <a:lnTo>
                      <a:pt x="465" y="9"/>
                    </a:lnTo>
                    <a:lnTo>
                      <a:pt x="494" y="5"/>
                    </a:lnTo>
                    <a:lnTo>
                      <a:pt x="523" y="1"/>
                    </a:lnTo>
                    <a:lnTo>
                      <a:pt x="551" y="0"/>
                    </a:lnTo>
                    <a:lnTo>
                      <a:pt x="580" y="0"/>
                    </a:lnTo>
                  </a:path>
                </a:pathLst>
              </a:custGeom>
              <a:noFill/>
              <a:ln w="1117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 name="Freeform 307"/>
              <p:cNvSpPr>
                <a:spLocks noChangeAspect="1"/>
              </p:cNvSpPr>
              <p:nvPr/>
            </p:nvSpPr>
            <p:spPr bwMode="auto">
              <a:xfrm>
                <a:off x="3664" y="3315"/>
                <a:ext cx="345" cy="112"/>
              </a:xfrm>
              <a:custGeom>
                <a:avLst/>
                <a:gdLst>
                  <a:gd name="T0" fmla="*/ 0 w 694"/>
                  <a:gd name="T1" fmla="*/ 0 h 126"/>
                  <a:gd name="T2" fmla="*/ 21 w 694"/>
                  <a:gd name="T3" fmla="*/ 0 h 126"/>
                  <a:gd name="T4" fmla="*/ 10 w 694"/>
                  <a:gd name="T5" fmla="*/ 70 h 126"/>
                  <a:gd name="T6" fmla="*/ 0 w 694"/>
                  <a:gd name="T7" fmla="*/ 0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126">
                    <a:moveTo>
                      <a:pt x="0" y="0"/>
                    </a:moveTo>
                    <a:lnTo>
                      <a:pt x="694" y="0"/>
                    </a:lnTo>
                    <a:lnTo>
                      <a:pt x="346" y="126"/>
                    </a:lnTo>
                    <a:lnTo>
                      <a:pt x="0" y="0"/>
                    </a:lnTo>
                    <a:close/>
                  </a:path>
                </a:pathLst>
              </a:custGeom>
              <a:gradFill rotWithShape="1">
                <a:gsLst>
                  <a:gs pos="0">
                    <a:srgbClr val="FFFFFF"/>
                  </a:gs>
                  <a:gs pos="100000">
                    <a:srgbClr val="000000"/>
                  </a:gs>
                </a:gsLst>
                <a:lin ang="5400000" scaled="1"/>
              </a:gradFill>
              <a:ln w="11176">
                <a:solidFill>
                  <a:srgbClr val="000000"/>
                </a:solidFill>
                <a:prstDash val="solid"/>
                <a:round/>
                <a:headEnd/>
                <a:tailEnd/>
              </a:ln>
            </p:spPr>
            <p:txBody>
              <a:bodyPr/>
              <a:lstStyle/>
              <a:p>
                <a:endParaRPr lang="en-GB"/>
              </a:p>
            </p:txBody>
          </p:sp>
          <p:grpSp>
            <p:nvGrpSpPr>
              <p:cNvPr id="36" name="Group 308"/>
              <p:cNvGrpSpPr>
                <a:grpSpLocks noChangeAspect="1"/>
              </p:cNvGrpSpPr>
              <p:nvPr/>
            </p:nvGrpSpPr>
            <p:grpSpPr bwMode="auto">
              <a:xfrm>
                <a:off x="4664" y="2634"/>
                <a:ext cx="82" cy="176"/>
                <a:chOff x="1634" y="1811"/>
                <a:chExt cx="197" cy="335"/>
              </a:xfrm>
            </p:grpSpPr>
            <p:grpSp>
              <p:nvGrpSpPr>
                <p:cNvPr id="57" name="Group 309"/>
                <p:cNvGrpSpPr>
                  <a:grpSpLocks noChangeAspect="1"/>
                </p:cNvGrpSpPr>
                <p:nvPr/>
              </p:nvGrpSpPr>
              <p:grpSpPr bwMode="auto">
                <a:xfrm>
                  <a:off x="1634" y="1811"/>
                  <a:ext cx="156" cy="208"/>
                  <a:chOff x="1634" y="1811"/>
                  <a:chExt cx="156" cy="208"/>
                </a:xfrm>
              </p:grpSpPr>
              <p:sp>
                <p:nvSpPr>
                  <p:cNvPr id="66" name="Freeform 310"/>
                  <p:cNvSpPr>
                    <a:spLocks noChangeAspect="1"/>
                  </p:cNvSpPr>
                  <p:nvPr/>
                </p:nvSpPr>
                <p:spPr bwMode="auto">
                  <a:xfrm>
                    <a:off x="1689" y="1811"/>
                    <a:ext cx="9" cy="9"/>
                  </a:xfrm>
                  <a:custGeom>
                    <a:avLst/>
                    <a:gdLst>
                      <a:gd name="T0" fmla="*/ 0 w 9"/>
                      <a:gd name="T1" fmla="*/ 0 h 9"/>
                      <a:gd name="T2" fmla="*/ 5 w 9"/>
                      <a:gd name="T3" fmla="*/ 1 h 9"/>
                      <a:gd name="T4" fmla="*/ 7 w 9"/>
                      <a:gd name="T5" fmla="*/ 4 h 9"/>
                      <a:gd name="T6" fmla="*/ 9 w 9"/>
                      <a:gd name="T7" fmla="*/ 6 h 9"/>
                      <a:gd name="T8" fmla="*/ 7 w 9"/>
                      <a:gd name="T9" fmla="*/ 8 h 9"/>
                      <a:gd name="T10" fmla="*/ 5 w 9"/>
                      <a:gd name="T11" fmla="*/ 9 h 9"/>
                      <a:gd name="T12" fmla="*/ 6 w 9"/>
                      <a:gd name="T13" fmla="*/ 5 h 9"/>
                      <a:gd name="T14" fmla="*/ 5 w 9"/>
                      <a:gd name="T15" fmla="*/ 3 h 9"/>
                      <a:gd name="T16" fmla="*/ 4 w 9"/>
                      <a:gd name="T17" fmla="*/ 0 h 9"/>
                      <a:gd name="T18" fmla="*/ 0 w 9"/>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9">
                        <a:moveTo>
                          <a:pt x="0" y="0"/>
                        </a:moveTo>
                        <a:lnTo>
                          <a:pt x="5" y="1"/>
                        </a:lnTo>
                        <a:lnTo>
                          <a:pt x="7" y="4"/>
                        </a:lnTo>
                        <a:lnTo>
                          <a:pt x="9" y="6"/>
                        </a:lnTo>
                        <a:lnTo>
                          <a:pt x="7" y="8"/>
                        </a:lnTo>
                        <a:lnTo>
                          <a:pt x="5" y="9"/>
                        </a:lnTo>
                        <a:lnTo>
                          <a:pt x="6" y="5"/>
                        </a:lnTo>
                        <a:lnTo>
                          <a:pt x="5" y="3"/>
                        </a:lnTo>
                        <a:lnTo>
                          <a:pt x="4" y="0"/>
                        </a:lnTo>
                        <a:lnTo>
                          <a:pt x="0" y="0"/>
                        </a:lnTo>
                        <a:close/>
                      </a:path>
                    </a:pathLst>
                  </a:custGeom>
                  <a:solidFill>
                    <a:srgbClr val="FFFFFF"/>
                  </a:solidFill>
                  <a:ln w="11113">
                    <a:solidFill>
                      <a:srgbClr val="000000"/>
                    </a:solidFill>
                    <a:prstDash val="solid"/>
                    <a:round/>
                    <a:headEnd/>
                    <a:tailEnd/>
                  </a:ln>
                </p:spPr>
                <p:txBody>
                  <a:bodyPr/>
                  <a:lstStyle/>
                  <a:p>
                    <a:endParaRPr lang="en-GB"/>
                  </a:p>
                </p:txBody>
              </p:sp>
              <p:sp>
                <p:nvSpPr>
                  <p:cNvPr id="67" name="Freeform 311"/>
                  <p:cNvSpPr>
                    <a:spLocks noChangeAspect="1"/>
                  </p:cNvSpPr>
                  <p:nvPr/>
                </p:nvSpPr>
                <p:spPr bwMode="auto">
                  <a:xfrm>
                    <a:off x="1704" y="1869"/>
                    <a:ext cx="9" cy="8"/>
                  </a:xfrm>
                  <a:custGeom>
                    <a:avLst/>
                    <a:gdLst>
                      <a:gd name="T0" fmla="*/ 0 w 9"/>
                      <a:gd name="T1" fmla="*/ 0 h 8"/>
                      <a:gd name="T2" fmla="*/ 5 w 9"/>
                      <a:gd name="T3" fmla="*/ 1 h 8"/>
                      <a:gd name="T4" fmla="*/ 7 w 9"/>
                      <a:gd name="T5" fmla="*/ 3 h 8"/>
                      <a:gd name="T6" fmla="*/ 9 w 9"/>
                      <a:gd name="T7" fmla="*/ 6 h 8"/>
                      <a:gd name="T8" fmla="*/ 7 w 9"/>
                      <a:gd name="T9" fmla="*/ 7 h 8"/>
                      <a:gd name="T10" fmla="*/ 5 w 9"/>
                      <a:gd name="T11" fmla="*/ 8 h 8"/>
                      <a:gd name="T12" fmla="*/ 6 w 9"/>
                      <a:gd name="T13" fmla="*/ 5 h 8"/>
                      <a:gd name="T14" fmla="*/ 5 w 9"/>
                      <a:gd name="T15" fmla="*/ 2 h 8"/>
                      <a:gd name="T16" fmla="*/ 4 w 9"/>
                      <a:gd name="T17" fmla="*/ 0 h 8"/>
                      <a:gd name="T18" fmla="*/ 0 w 9"/>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8">
                        <a:moveTo>
                          <a:pt x="0" y="0"/>
                        </a:moveTo>
                        <a:lnTo>
                          <a:pt x="5" y="1"/>
                        </a:lnTo>
                        <a:lnTo>
                          <a:pt x="7" y="3"/>
                        </a:lnTo>
                        <a:lnTo>
                          <a:pt x="9" y="6"/>
                        </a:lnTo>
                        <a:lnTo>
                          <a:pt x="7" y="7"/>
                        </a:lnTo>
                        <a:lnTo>
                          <a:pt x="5" y="8"/>
                        </a:lnTo>
                        <a:lnTo>
                          <a:pt x="6" y="5"/>
                        </a:lnTo>
                        <a:lnTo>
                          <a:pt x="5" y="2"/>
                        </a:lnTo>
                        <a:lnTo>
                          <a:pt x="4" y="0"/>
                        </a:lnTo>
                        <a:lnTo>
                          <a:pt x="0" y="0"/>
                        </a:lnTo>
                        <a:close/>
                      </a:path>
                    </a:pathLst>
                  </a:custGeom>
                  <a:solidFill>
                    <a:srgbClr val="FFFFFF"/>
                  </a:solidFill>
                  <a:ln w="11113">
                    <a:solidFill>
                      <a:srgbClr val="000000"/>
                    </a:solidFill>
                    <a:prstDash val="solid"/>
                    <a:round/>
                    <a:headEnd/>
                    <a:tailEnd/>
                  </a:ln>
                </p:spPr>
                <p:txBody>
                  <a:bodyPr/>
                  <a:lstStyle/>
                  <a:p>
                    <a:endParaRPr lang="en-GB"/>
                  </a:p>
                </p:txBody>
              </p:sp>
              <p:sp>
                <p:nvSpPr>
                  <p:cNvPr id="68" name="Freeform 312"/>
                  <p:cNvSpPr>
                    <a:spLocks noChangeAspect="1"/>
                  </p:cNvSpPr>
                  <p:nvPr/>
                </p:nvSpPr>
                <p:spPr bwMode="auto">
                  <a:xfrm>
                    <a:off x="1778" y="1869"/>
                    <a:ext cx="8" cy="8"/>
                  </a:xfrm>
                  <a:custGeom>
                    <a:avLst/>
                    <a:gdLst>
                      <a:gd name="T0" fmla="*/ 0 w 8"/>
                      <a:gd name="T1" fmla="*/ 8 h 8"/>
                      <a:gd name="T2" fmla="*/ 5 w 8"/>
                      <a:gd name="T3" fmla="*/ 7 h 8"/>
                      <a:gd name="T4" fmla="*/ 7 w 8"/>
                      <a:gd name="T5" fmla="*/ 5 h 8"/>
                      <a:gd name="T6" fmla="*/ 8 w 8"/>
                      <a:gd name="T7" fmla="*/ 3 h 8"/>
                      <a:gd name="T8" fmla="*/ 7 w 8"/>
                      <a:gd name="T9" fmla="*/ 1 h 8"/>
                      <a:gd name="T10" fmla="*/ 5 w 8"/>
                      <a:gd name="T11" fmla="*/ 0 h 8"/>
                      <a:gd name="T12" fmla="*/ 6 w 8"/>
                      <a:gd name="T13" fmla="*/ 3 h 8"/>
                      <a:gd name="T14" fmla="*/ 5 w 8"/>
                      <a:gd name="T15" fmla="*/ 6 h 8"/>
                      <a:gd name="T16" fmla="*/ 3 w 8"/>
                      <a:gd name="T17" fmla="*/ 8 h 8"/>
                      <a:gd name="T18" fmla="*/ 0 w 8"/>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8">
                        <a:moveTo>
                          <a:pt x="0" y="8"/>
                        </a:moveTo>
                        <a:lnTo>
                          <a:pt x="5" y="7"/>
                        </a:lnTo>
                        <a:lnTo>
                          <a:pt x="7" y="5"/>
                        </a:lnTo>
                        <a:lnTo>
                          <a:pt x="8" y="3"/>
                        </a:lnTo>
                        <a:lnTo>
                          <a:pt x="7" y="1"/>
                        </a:lnTo>
                        <a:lnTo>
                          <a:pt x="5" y="0"/>
                        </a:lnTo>
                        <a:lnTo>
                          <a:pt x="6" y="3"/>
                        </a:lnTo>
                        <a:lnTo>
                          <a:pt x="5" y="6"/>
                        </a:lnTo>
                        <a:lnTo>
                          <a:pt x="3" y="8"/>
                        </a:lnTo>
                        <a:lnTo>
                          <a:pt x="0" y="8"/>
                        </a:lnTo>
                        <a:close/>
                      </a:path>
                    </a:pathLst>
                  </a:custGeom>
                  <a:solidFill>
                    <a:srgbClr val="FFFFFF"/>
                  </a:solidFill>
                  <a:ln w="11113">
                    <a:solidFill>
                      <a:srgbClr val="000000"/>
                    </a:solidFill>
                    <a:prstDash val="solid"/>
                    <a:round/>
                    <a:headEnd/>
                    <a:tailEnd/>
                  </a:ln>
                </p:spPr>
                <p:txBody>
                  <a:bodyPr/>
                  <a:lstStyle/>
                  <a:p>
                    <a:endParaRPr lang="en-GB"/>
                  </a:p>
                </p:txBody>
              </p:sp>
              <p:sp>
                <p:nvSpPr>
                  <p:cNvPr id="69" name="Freeform 313"/>
                  <p:cNvSpPr>
                    <a:spLocks noChangeAspect="1"/>
                  </p:cNvSpPr>
                  <p:nvPr/>
                </p:nvSpPr>
                <p:spPr bwMode="auto">
                  <a:xfrm>
                    <a:off x="1704" y="1939"/>
                    <a:ext cx="9" cy="8"/>
                  </a:xfrm>
                  <a:custGeom>
                    <a:avLst/>
                    <a:gdLst>
                      <a:gd name="T0" fmla="*/ 0 w 9"/>
                      <a:gd name="T1" fmla="*/ 8 h 8"/>
                      <a:gd name="T2" fmla="*/ 5 w 9"/>
                      <a:gd name="T3" fmla="*/ 7 h 8"/>
                      <a:gd name="T4" fmla="*/ 7 w 9"/>
                      <a:gd name="T5" fmla="*/ 5 h 8"/>
                      <a:gd name="T6" fmla="*/ 9 w 9"/>
                      <a:gd name="T7" fmla="*/ 3 h 8"/>
                      <a:gd name="T8" fmla="*/ 7 w 9"/>
                      <a:gd name="T9" fmla="*/ 1 h 8"/>
                      <a:gd name="T10" fmla="*/ 5 w 9"/>
                      <a:gd name="T11" fmla="*/ 0 h 8"/>
                      <a:gd name="T12" fmla="*/ 6 w 9"/>
                      <a:gd name="T13" fmla="*/ 3 h 8"/>
                      <a:gd name="T14" fmla="*/ 5 w 9"/>
                      <a:gd name="T15" fmla="*/ 6 h 8"/>
                      <a:gd name="T16" fmla="*/ 4 w 9"/>
                      <a:gd name="T17" fmla="*/ 8 h 8"/>
                      <a:gd name="T18" fmla="*/ 0 w 9"/>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8">
                        <a:moveTo>
                          <a:pt x="0" y="8"/>
                        </a:moveTo>
                        <a:lnTo>
                          <a:pt x="5" y="7"/>
                        </a:lnTo>
                        <a:lnTo>
                          <a:pt x="7" y="5"/>
                        </a:lnTo>
                        <a:lnTo>
                          <a:pt x="9" y="3"/>
                        </a:lnTo>
                        <a:lnTo>
                          <a:pt x="7" y="1"/>
                        </a:lnTo>
                        <a:lnTo>
                          <a:pt x="5" y="0"/>
                        </a:lnTo>
                        <a:lnTo>
                          <a:pt x="6" y="3"/>
                        </a:lnTo>
                        <a:lnTo>
                          <a:pt x="5" y="6"/>
                        </a:lnTo>
                        <a:lnTo>
                          <a:pt x="4" y="8"/>
                        </a:lnTo>
                        <a:lnTo>
                          <a:pt x="0" y="8"/>
                        </a:lnTo>
                        <a:close/>
                      </a:path>
                    </a:pathLst>
                  </a:custGeom>
                  <a:solidFill>
                    <a:srgbClr val="FFFFFF"/>
                  </a:solidFill>
                  <a:ln w="11113">
                    <a:solidFill>
                      <a:srgbClr val="000000"/>
                    </a:solidFill>
                    <a:prstDash val="solid"/>
                    <a:round/>
                    <a:headEnd/>
                    <a:tailEnd/>
                  </a:ln>
                </p:spPr>
                <p:txBody>
                  <a:bodyPr/>
                  <a:lstStyle/>
                  <a:p>
                    <a:endParaRPr lang="en-GB"/>
                  </a:p>
                </p:txBody>
              </p:sp>
              <p:sp>
                <p:nvSpPr>
                  <p:cNvPr id="70" name="Freeform 314"/>
                  <p:cNvSpPr>
                    <a:spLocks noChangeAspect="1"/>
                  </p:cNvSpPr>
                  <p:nvPr/>
                </p:nvSpPr>
                <p:spPr bwMode="auto">
                  <a:xfrm>
                    <a:off x="1708" y="2010"/>
                    <a:ext cx="8" cy="9"/>
                  </a:xfrm>
                  <a:custGeom>
                    <a:avLst/>
                    <a:gdLst>
                      <a:gd name="T0" fmla="*/ 8 w 8"/>
                      <a:gd name="T1" fmla="*/ 9 h 9"/>
                      <a:gd name="T2" fmla="*/ 3 w 8"/>
                      <a:gd name="T3" fmla="*/ 7 h 9"/>
                      <a:gd name="T4" fmla="*/ 1 w 8"/>
                      <a:gd name="T5" fmla="*/ 5 h 9"/>
                      <a:gd name="T6" fmla="*/ 0 w 8"/>
                      <a:gd name="T7" fmla="*/ 4 h 9"/>
                      <a:gd name="T8" fmla="*/ 1 w 8"/>
                      <a:gd name="T9" fmla="*/ 1 h 9"/>
                      <a:gd name="T10" fmla="*/ 3 w 8"/>
                      <a:gd name="T11" fmla="*/ 0 h 9"/>
                      <a:gd name="T12" fmla="*/ 3 w 8"/>
                      <a:gd name="T13" fmla="*/ 4 h 9"/>
                      <a:gd name="T14" fmla="*/ 3 w 8"/>
                      <a:gd name="T15" fmla="*/ 6 h 9"/>
                      <a:gd name="T16" fmla="*/ 5 w 8"/>
                      <a:gd name="T17" fmla="*/ 9 h 9"/>
                      <a:gd name="T18" fmla="*/ 8 w 8"/>
                      <a:gd name="T19" fmla="*/ 9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9">
                        <a:moveTo>
                          <a:pt x="8" y="9"/>
                        </a:moveTo>
                        <a:lnTo>
                          <a:pt x="3" y="7"/>
                        </a:lnTo>
                        <a:lnTo>
                          <a:pt x="1" y="5"/>
                        </a:lnTo>
                        <a:lnTo>
                          <a:pt x="0" y="4"/>
                        </a:lnTo>
                        <a:lnTo>
                          <a:pt x="1" y="1"/>
                        </a:lnTo>
                        <a:lnTo>
                          <a:pt x="3" y="0"/>
                        </a:lnTo>
                        <a:lnTo>
                          <a:pt x="3" y="4"/>
                        </a:lnTo>
                        <a:lnTo>
                          <a:pt x="3" y="6"/>
                        </a:lnTo>
                        <a:lnTo>
                          <a:pt x="5" y="9"/>
                        </a:lnTo>
                        <a:lnTo>
                          <a:pt x="8" y="9"/>
                        </a:lnTo>
                        <a:close/>
                      </a:path>
                    </a:pathLst>
                  </a:custGeom>
                  <a:solidFill>
                    <a:srgbClr val="FFFFFF"/>
                  </a:solidFill>
                  <a:ln w="11113">
                    <a:solidFill>
                      <a:srgbClr val="000000"/>
                    </a:solidFill>
                    <a:prstDash val="solid"/>
                    <a:round/>
                    <a:headEnd/>
                    <a:tailEnd/>
                  </a:ln>
                </p:spPr>
                <p:txBody>
                  <a:bodyPr/>
                  <a:lstStyle/>
                  <a:p>
                    <a:endParaRPr lang="en-GB"/>
                  </a:p>
                </p:txBody>
              </p:sp>
              <p:sp>
                <p:nvSpPr>
                  <p:cNvPr id="71" name="Freeform 315"/>
                  <p:cNvSpPr>
                    <a:spLocks noChangeAspect="1"/>
                  </p:cNvSpPr>
                  <p:nvPr/>
                </p:nvSpPr>
                <p:spPr bwMode="auto">
                  <a:xfrm>
                    <a:off x="1781" y="1939"/>
                    <a:ext cx="9" cy="8"/>
                  </a:xfrm>
                  <a:custGeom>
                    <a:avLst/>
                    <a:gdLst>
                      <a:gd name="T0" fmla="*/ 9 w 9"/>
                      <a:gd name="T1" fmla="*/ 8 h 8"/>
                      <a:gd name="T2" fmla="*/ 4 w 9"/>
                      <a:gd name="T3" fmla="*/ 7 h 8"/>
                      <a:gd name="T4" fmla="*/ 2 w 9"/>
                      <a:gd name="T5" fmla="*/ 5 h 8"/>
                      <a:gd name="T6" fmla="*/ 0 w 9"/>
                      <a:gd name="T7" fmla="*/ 3 h 8"/>
                      <a:gd name="T8" fmla="*/ 2 w 9"/>
                      <a:gd name="T9" fmla="*/ 1 h 8"/>
                      <a:gd name="T10" fmla="*/ 4 w 9"/>
                      <a:gd name="T11" fmla="*/ 0 h 8"/>
                      <a:gd name="T12" fmla="*/ 4 w 9"/>
                      <a:gd name="T13" fmla="*/ 3 h 8"/>
                      <a:gd name="T14" fmla="*/ 4 w 9"/>
                      <a:gd name="T15" fmla="*/ 6 h 8"/>
                      <a:gd name="T16" fmla="*/ 5 w 9"/>
                      <a:gd name="T17" fmla="*/ 8 h 8"/>
                      <a:gd name="T18" fmla="*/ 9 w 9"/>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8">
                        <a:moveTo>
                          <a:pt x="9" y="8"/>
                        </a:moveTo>
                        <a:lnTo>
                          <a:pt x="4" y="7"/>
                        </a:lnTo>
                        <a:lnTo>
                          <a:pt x="2" y="5"/>
                        </a:lnTo>
                        <a:lnTo>
                          <a:pt x="0" y="3"/>
                        </a:lnTo>
                        <a:lnTo>
                          <a:pt x="2" y="1"/>
                        </a:lnTo>
                        <a:lnTo>
                          <a:pt x="4" y="0"/>
                        </a:lnTo>
                        <a:lnTo>
                          <a:pt x="4" y="3"/>
                        </a:lnTo>
                        <a:lnTo>
                          <a:pt x="4" y="6"/>
                        </a:lnTo>
                        <a:lnTo>
                          <a:pt x="5" y="8"/>
                        </a:lnTo>
                        <a:lnTo>
                          <a:pt x="9" y="8"/>
                        </a:lnTo>
                        <a:close/>
                      </a:path>
                    </a:pathLst>
                  </a:custGeom>
                  <a:solidFill>
                    <a:srgbClr val="FFFFFF"/>
                  </a:solidFill>
                  <a:ln w="11113">
                    <a:solidFill>
                      <a:srgbClr val="000000"/>
                    </a:solidFill>
                    <a:prstDash val="solid"/>
                    <a:round/>
                    <a:headEnd/>
                    <a:tailEnd/>
                  </a:ln>
                </p:spPr>
                <p:txBody>
                  <a:bodyPr/>
                  <a:lstStyle/>
                  <a:p>
                    <a:endParaRPr lang="en-GB"/>
                  </a:p>
                </p:txBody>
              </p:sp>
              <p:sp>
                <p:nvSpPr>
                  <p:cNvPr id="72" name="Freeform 316"/>
                  <p:cNvSpPr>
                    <a:spLocks noChangeAspect="1"/>
                  </p:cNvSpPr>
                  <p:nvPr/>
                </p:nvSpPr>
                <p:spPr bwMode="auto">
                  <a:xfrm>
                    <a:off x="1634" y="1939"/>
                    <a:ext cx="9" cy="8"/>
                  </a:xfrm>
                  <a:custGeom>
                    <a:avLst/>
                    <a:gdLst>
                      <a:gd name="T0" fmla="*/ 9 w 9"/>
                      <a:gd name="T1" fmla="*/ 8 h 8"/>
                      <a:gd name="T2" fmla="*/ 4 w 9"/>
                      <a:gd name="T3" fmla="*/ 7 h 8"/>
                      <a:gd name="T4" fmla="*/ 1 w 9"/>
                      <a:gd name="T5" fmla="*/ 5 h 8"/>
                      <a:gd name="T6" fmla="*/ 0 w 9"/>
                      <a:gd name="T7" fmla="*/ 3 h 8"/>
                      <a:gd name="T8" fmla="*/ 1 w 9"/>
                      <a:gd name="T9" fmla="*/ 1 h 8"/>
                      <a:gd name="T10" fmla="*/ 4 w 9"/>
                      <a:gd name="T11" fmla="*/ 0 h 8"/>
                      <a:gd name="T12" fmla="*/ 2 w 9"/>
                      <a:gd name="T13" fmla="*/ 3 h 8"/>
                      <a:gd name="T14" fmla="*/ 2 w 9"/>
                      <a:gd name="T15" fmla="*/ 6 h 8"/>
                      <a:gd name="T16" fmla="*/ 5 w 9"/>
                      <a:gd name="T17" fmla="*/ 8 h 8"/>
                      <a:gd name="T18" fmla="*/ 9 w 9"/>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8">
                        <a:moveTo>
                          <a:pt x="9" y="8"/>
                        </a:moveTo>
                        <a:lnTo>
                          <a:pt x="4" y="7"/>
                        </a:lnTo>
                        <a:lnTo>
                          <a:pt x="1" y="5"/>
                        </a:lnTo>
                        <a:lnTo>
                          <a:pt x="0" y="3"/>
                        </a:lnTo>
                        <a:lnTo>
                          <a:pt x="1" y="1"/>
                        </a:lnTo>
                        <a:lnTo>
                          <a:pt x="4" y="0"/>
                        </a:lnTo>
                        <a:lnTo>
                          <a:pt x="2" y="3"/>
                        </a:lnTo>
                        <a:lnTo>
                          <a:pt x="2" y="6"/>
                        </a:lnTo>
                        <a:lnTo>
                          <a:pt x="5" y="8"/>
                        </a:lnTo>
                        <a:lnTo>
                          <a:pt x="9" y="8"/>
                        </a:lnTo>
                        <a:close/>
                      </a:path>
                    </a:pathLst>
                  </a:custGeom>
                  <a:solidFill>
                    <a:srgbClr val="FFFFFF"/>
                  </a:solidFill>
                  <a:ln w="11113">
                    <a:solidFill>
                      <a:srgbClr val="000000"/>
                    </a:solidFill>
                    <a:prstDash val="solid"/>
                    <a:round/>
                    <a:headEnd/>
                    <a:tailEnd/>
                  </a:ln>
                </p:spPr>
                <p:txBody>
                  <a:bodyPr/>
                  <a:lstStyle/>
                  <a:p>
                    <a:endParaRPr lang="en-GB"/>
                  </a:p>
                </p:txBody>
              </p:sp>
            </p:grpSp>
            <p:grpSp>
              <p:nvGrpSpPr>
                <p:cNvPr id="58" name="Group 317"/>
                <p:cNvGrpSpPr>
                  <a:grpSpLocks noChangeAspect="1"/>
                </p:cNvGrpSpPr>
                <p:nvPr/>
              </p:nvGrpSpPr>
              <p:grpSpPr bwMode="auto">
                <a:xfrm>
                  <a:off x="1664" y="1965"/>
                  <a:ext cx="167" cy="181"/>
                  <a:chOff x="1664" y="1965"/>
                  <a:chExt cx="167" cy="181"/>
                </a:xfrm>
              </p:grpSpPr>
              <p:sp>
                <p:nvSpPr>
                  <p:cNvPr id="59" name="Freeform 318"/>
                  <p:cNvSpPr>
                    <a:spLocks noChangeAspect="1"/>
                  </p:cNvSpPr>
                  <p:nvPr/>
                </p:nvSpPr>
                <p:spPr bwMode="auto">
                  <a:xfrm>
                    <a:off x="1723" y="1965"/>
                    <a:ext cx="8" cy="7"/>
                  </a:xfrm>
                  <a:custGeom>
                    <a:avLst/>
                    <a:gdLst>
                      <a:gd name="T0" fmla="*/ 0 w 8"/>
                      <a:gd name="T1" fmla="*/ 0 h 7"/>
                      <a:gd name="T2" fmla="*/ 5 w 8"/>
                      <a:gd name="T3" fmla="*/ 1 h 7"/>
                      <a:gd name="T4" fmla="*/ 8 w 8"/>
                      <a:gd name="T5" fmla="*/ 2 h 7"/>
                      <a:gd name="T6" fmla="*/ 8 w 8"/>
                      <a:gd name="T7" fmla="*/ 5 h 7"/>
                      <a:gd name="T8" fmla="*/ 7 w 8"/>
                      <a:gd name="T9" fmla="*/ 6 h 7"/>
                      <a:gd name="T10" fmla="*/ 5 w 8"/>
                      <a:gd name="T11" fmla="*/ 7 h 7"/>
                      <a:gd name="T12" fmla="*/ 6 w 8"/>
                      <a:gd name="T13" fmla="*/ 4 h 7"/>
                      <a:gd name="T14" fmla="*/ 6 w 8"/>
                      <a:gd name="T15" fmla="*/ 2 h 7"/>
                      <a:gd name="T16" fmla="*/ 3 w 8"/>
                      <a:gd name="T17" fmla="*/ 0 h 7"/>
                      <a:gd name="T18" fmla="*/ 0 w 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7">
                        <a:moveTo>
                          <a:pt x="0" y="0"/>
                        </a:moveTo>
                        <a:lnTo>
                          <a:pt x="5" y="1"/>
                        </a:lnTo>
                        <a:lnTo>
                          <a:pt x="8" y="2"/>
                        </a:lnTo>
                        <a:lnTo>
                          <a:pt x="8" y="5"/>
                        </a:lnTo>
                        <a:lnTo>
                          <a:pt x="7" y="6"/>
                        </a:lnTo>
                        <a:lnTo>
                          <a:pt x="5" y="7"/>
                        </a:lnTo>
                        <a:lnTo>
                          <a:pt x="6" y="4"/>
                        </a:lnTo>
                        <a:lnTo>
                          <a:pt x="6" y="2"/>
                        </a:lnTo>
                        <a:lnTo>
                          <a:pt x="3" y="0"/>
                        </a:lnTo>
                        <a:lnTo>
                          <a:pt x="0" y="0"/>
                        </a:lnTo>
                        <a:close/>
                      </a:path>
                    </a:pathLst>
                  </a:custGeom>
                  <a:solidFill>
                    <a:srgbClr val="FFFFFF"/>
                  </a:solidFill>
                  <a:ln w="11113">
                    <a:solidFill>
                      <a:srgbClr val="000000"/>
                    </a:solidFill>
                    <a:prstDash val="solid"/>
                    <a:round/>
                    <a:headEnd/>
                    <a:tailEnd/>
                  </a:ln>
                </p:spPr>
                <p:txBody>
                  <a:bodyPr/>
                  <a:lstStyle/>
                  <a:p>
                    <a:endParaRPr lang="en-GB"/>
                  </a:p>
                </p:txBody>
              </p:sp>
              <p:sp>
                <p:nvSpPr>
                  <p:cNvPr id="60" name="Freeform 319"/>
                  <p:cNvSpPr>
                    <a:spLocks noChangeAspect="1"/>
                  </p:cNvSpPr>
                  <p:nvPr/>
                </p:nvSpPr>
                <p:spPr bwMode="auto">
                  <a:xfrm>
                    <a:off x="1739" y="2015"/>
                    <a:ext cx="9" cy="7"/>
                  </a:xfrm>
                  <a:custGeom>
                    <a:avLst/>
                    <a:gdLst>
                      <a:gd name="T0" fmla="*/ 0 w 9"/>
                      <a:gd name="T1" fmla="*/ 0 h 7"/>
                      <a:gd name="T2" fmla="*/ 5 w 9"/>
                      <a:gd name="T3" fmla="*/ 1 h 7"/>
                      <a:gd name="T4" fmla="*/ 9 w 9"/>
                      <a:gd name="T5" fmla="*/ 4 h 7"/>
                      <a:gd name="T6" fmla="*/ 9 w 9"/>
                      <a:gd name="T7" fmla="*/ 5 h 7"/>
                      <a:gd name="T8" fmla="*/ 7 w 9"/>
                      <a:gd name="T9" fmla="*/ 6 h 7"/>
                      <a:gd name="T10" fmla="*/ 5 w 9"/>
                      <a:gd name="T11" fmla="*/ 7 h 7"/>
                      <a:gd name="T12" fmla="*/ 6 w 9"/>
                      <a:gd name="T13" fmla="*/ 4 h 7"/>
                      <a:gd name="T14" fmla="*/ 6 w 9"/>
                      <a:gd name="T15" fmla="*/ 2 h 7"/>
                      <a:gd name="T16" fmla="*/ 4 w 9"/>
                      <a:gd name="T17" fmla="*/ 0 h 7"/>
                      <a:gd name="T18" fmla="*/ 0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7">
                        <a:moveTo>
                          <a:pt x="0" y="0"/>
                        </a:moveTo>
                        <a:lnTo>
                          <a:pt x="5" y="1"/>
                        </a:lnTo>
                        <a:lnTo>
                          <a:pt x="9" y="4"/>
                        </a:lnTo>
                        <a:lnTo>
                          <a:pt x="9" y="5"/>
                        </a:lnTo>
                        <a:lnTo>
                          <a:pt x="7" y="6"/>
                        </a:lnTo>
                        <a:lnTo>
                          <a:pt x="5" y="7"/>
                        </a:lnTo>
                        <a:lnTo>
                          <a:pt x="6" y="4"/>
                        </a:lnTo>
                        <a:lnTo>
                          <a:pt x="6" y="2"/>
                        </a:lnTo>
                        <a:lnTo>
                          <a:pt x="4" y="0"/>
                        </a:lnTo>
                        <a:lnTo>
                          <a:pt x="0" y="0"/>
                        </a:lnTo>
                        <a:close/>
                      </a:path>
                    </a:pathLst>
                  </a:custGeom>
                  <a:solidFill>
                    <a:srgbClr val="FFFFFF"/>
                  </a:solidFill>
                  <a:ln w="11113">
                    <a:solidFill>
                      <a:srgbClr val="000000"/>
                    </a:solidFill>
                    <a:prstDash val="solid"/>
                    <a:round/>
                    <a:headEnd/>
                    <a:tailEnd/>
                  </a:ln>
                </p:spPr>
                <p:txBody>
                  <a:bodyPr/>
                  <a:lstStyle/>
                  <a:p>
                    <a:endParaRPr lang="en-GB"/>
                  </a:p>
                </p:txBody>
              </p:sp>
              <p:sp>
                <p:nvSpPr>
                  <p:cNvPr id="61" name="Freeform 320"/>
                  <p:cNvSpPr>
                    <a:spLocks noChangeAspect="1"/>
                  </p:cNvSpPr>
                  <p:nvPr/>
                </p:nvSpPr>
                <p:spPr bwMode="auto">
                  <a:xfrm>
                    <a:off x="1819" y="2015"/>
                    <a:ext cx="9" cy="7"/>
                  </a:xfrm>
                  <a:custGeom>
                    <a:avLst/>
                    <a:gdLst>
                      <a:gd name="T0" fmla="*/ 0 w 9"/>
                      <a:gd name="T1" fmla="*/ 7 h 7"/>
                      <a:gd name="T2" fmla="*/ 5 w 9"/>
                      <a:gd name="T3" fmla="*/ 6 h 7"/>
                      <a:gd name="T4" fmla="*/ 7 w 9"/>
                      <a:gd name="T5" fmla="*/ 5 h 7"/>
                      <a:gd name="T6" fmla="*/ 9 w 9"/>
                      <a:gd name="T7" fmla="*/ 4 h 7"/>
                      <a:gd name="T8" fmla="*/ 7 w 9"/>
                      <a:gd name="T9" fmla="*/ 1 h 7"/>
                      <a:gd name="T10" fmla="*/ 5 w 9"/>
                      <a:gd name="T11" fmla="*/ 0 h 7"/>
                      <a:gd name="T12" fmla="*/ 6 w 9"/>
                      <a:gd name="T13" fmla="*/ 4 h 7"/>
                      <a:gd name="T14" fmla="*/ 5 w 9"/>
                      <a:gd name="T15" fmla="*/ 6 h 7"/>
                      <a:gd name="T16" fmla="*/ 4 w 9"/>
                      <a:gd name="T17" fmla="*/ 7 h 7"/>
                      <a:gd name="T18" fmla="*/ 0 w 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7">
                        <a:moveTo>
                          <a:pt x="0" y="7"/>
                        </a:moveTo>
                        <a:lnTo>
                          <a:pt x="5" y="6"/>
                        </a:lnTo>
                        <a:lnTo>
                          <a:pt x="7" y="5"/>
                        </a:lnTo>
                        <a:lnTo>
                          <a:pt x="9" y="4"/>
                        </a:lnTo>
                        <a:lnTo>
                          <a:pt x="7" y="1"/>
                        </a:lnTo>
                        <a:lnTo>
                          <a:pt x="5" y="0"/>
                        </a:lnTo>
                        <a:lnTo>
                          <a:pt x="6" y="4"/>
                        </a:lnTo>
                        <a:lnTo>
                          <a:pt x="5" y="6"/>
                        </a:lnTo>
                        <a:lnTo>
                          <a:pt x="4" y="7"/>
                        </a:lnTo>
                        <a:lnTo>
                          <a:pt x="0" y="7"/>
                        </a:lnTo>
                        <a:close/>
                      </a:path>
                    </a:pathLst>
                  </a:custGeom>
                  <a:solidFill>
                    <a:srgbClr val="FFFFFF"/>
                  </a:solidFill>
                  <a:ln w="11113">
                    <a:solidFill>
                      <a:srgbClr val="000000"/>
                    </a:solidFill>
                    <a:prstDash val="solid"/>
                    <a:round/>
                    <a:headEnd/>
                    <a:tailEnd/>
                  </a:ln>
                </p:spPr>
                <p:txBody>
                  <a:bodyPr/>
                  <a:lstStyle/>
                  <a:p>
                    <a:endParaRPr lang="en-GB"/>
                  </a:p>
                </p:txBody>
              </p:sp>
              <p:sp>
                <p:nvSpPr>
                  <p:cNvPr id="62" name="Freeform 321"/>
                  <p:cNvSpPr>
                    <a:spLocks noChangeAspect="1"/>
                  </p:cNvSpPr>
                  <p:nvPr/>
                </p:nvSpPr>
                <p:spPr bwMode="auto">
                  <a:xfrm>
                    <a:off x="1739" y="2077"/>
                    <a:ext cx="9" cy="7"/>
                  </a:xfrm>
                  <a:custGeom>
                    <a:avLst/>
                    <a:gdLst>
                      <a:gd name="T0" fmla="*/ 0 w 9"/>
                      <a:gd name="T1" fmla="*/ 7 h 7"/>
                      <a:gd name="T2" fmla="*/ 5 w 9"/>
                      <a:gd name="T3" fmla="*/ 5 h 7"/>
                      <a:gd name="T4" fmla="*/ 9 w 9"/>
                      <a:gd name="T5" fmla="*/ 4 h 7"/>
                      <a:gd name="T6" fmla="*/ 9 w 9"/>
                      <a:gd name="T7" fmla="*/ 3 h 7"/>
                      <a:gd name="T8" fmla="*/ 7 w 9"/>
                      <a:gd name="T9" fmla="*/ 2 h 7"/>
                      <a:gd name="T10" fmla="*/ 5 w 9"/>
                      <a:gd name="T11" fmla="*/ 0 h 7"/>
                      <a:gd name="T12" fmla="*/ 6 w 9"/>
                      <a:gd name="T13" fmla="*/ 3 h 7"/>
                      <a:gd name="T14" fmla="*/ 6 w 9"/>
                      <a:gd name="T15" fmla="*/ 5 h 7"/>
                      <a:gd name="T16" fmla="*/ 4 w 9"/>
                      <a:gd name="T17" fmla="*/ 7 h 7"/>
                      <a:gd name="T18" fmla="*/ 0 w 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7">
                        <a:moveTo>
                          <a:pt x="0" y="7"/>
                        </a:moveTo>
                        <a:lnTo>
                          <a:pt x="5" y="5"/>
                        </a:lnTo>
                        <a:lnTo>
                          <a:pt x="9" y="4"/>
                        </a:lnTo>
                        <a:lnTo>
                          <a:pt x="9" y="3"/>
                        </a:lnTo>
                        <a:lnTo>
                          <a:pt x="7" y="2"/>
                        </a:lnTo>
                        <a:lnTo>
                          <a:pt x="5" y="0"/>
                        </a:lnTo>
                        <a:lnTo>
                          <a:pt x="6" y="3"/>
                        </a:lnTo>
                        <a:lnTo>
                          <a:pt x="6" y="5"/>
                        </a:lnTo>
                        <a:lnTo>
                          <a:pt x="4" y="7"/>
                        </a:lnTo>
                        <a:lnTo>
                          <a:pt x="0" y="7"/>
                        </a:lnTo>
                        <a:close/>
                      </a:path>
                    </a:pathLst>
                  </a:custGeom>
                  <a:solidFill>
                    <a:srgbClr val="FFFFFF"/>
                  </a:solidFill>
                  <a:ln w="11113">
                    <a:solidFill>
                      <a:srgbClr val="000000"/>
                    </a:solidFill>
                    <a:prstDash val="solid"/>
                    <a:round/>
                    <a:headEnd/>
                    <a:tailEnd/>
                  </a:ln>
                </p:spPr>
                <p:txBody>
                  <a:bodyPr/>
                  <a:lstStyle/>
                  <a:p>
                    <a:endParaRPr lang="en-GB"/>
                  </a:p>
                </p:txBody>
              </p:sp>
              <p:sp>
                <p:nvSpPr>
                  <p:cNvPr id="63" name="Freeform 322"/>
                  <p:cNvSpPr>
                    <a:spLocks noChangeAspect="1"/>
                  </p:cNvSpPr>
                  <p:nvPr/>
                </p:nvSpPr>
                <p:spPr bwMode="auto">
                  <a:xfrm>
                    <a:off x="1743" y="2138"/>
                    <a:ext cx="10" cy="8"/>
                  </a:xfrm>
                  <a:custGeom>
                    <a:avLst/>
                    <a:gdLst>
                      <a:gd name="T0" fmla="*/ 10 w 10"/>
                      <a:gd name="T1" fmla="*/ 8 h 8"/>
                      <a:gd name="T2" fmla="*/ 5 w 10"/>
                      <a:gd name="T3" fmla="*/ 7 h 8"/>
                      <a:gd name="T4" fmla="*/ 1 w 10"/>
                      <a:gd name="T5" fmla="*/ 4 h 8"/>
                      <a:gd name="T6" fmla="*/ 0 w 10"/>
                      <a:gd name="T7" fmla="*/ 3 h 8"/>
                      <a:gd name="T8" fmla="*/ 1 w 10"/>
                      <a:gd name="T9" fmla="*/ 2 h 8"/>
                      <a:gd name="T10" fmla="*/ 3 w 10"/>
                      <a:gd name="T11" fmla="*/ 0 h 8"/>
                      <a:gd name="T12" fmla="*/ 3 w 10"/>
                      <a:gd name="T13" fmla="*/ 4 h 8"/>
                      <a:gd name="T14" fmla="*/ 3 w 10"/>
                      <a:gd name="T15" fmla="*/ 7 h 8"/>
                      <a:gd name="T16" fmla="*/ 6 w 10"/>
                      <a:gd name="T17" fmla="*/ 8 h 8"/>
                      <a:gd name="T18" fmla="*/ 10 w 10"/>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8">
                        <a:moveTo>
                          <a:pt x="10" y="8"/>
                        </a:moveTo>
                        <a:lnTo>
                          <a:pt x="5" y="7"/>
                        </a:lnTo>
                        <a:lnTo>
                          <a:pt x="1" y="4"/>
                        </a:lnTo>
                        <a:lnTo>
                          <a:pt x="0" y="3"/>
                        </a:lnTo>
                        <a:lnTo>
                          <a:pt x="1" y="2"/>
                        </a:lnTo>
                        <a:lnTo>
                          <a:pt x="3" y="0"/>
                        </a:lnTo>
                        <a:lnTo>
                          <a:pt x="3" y="4"/>
                        </a:lnTo>
                        <a:lnTo>
                          <a:pt x="3" y="7"/>
                        </a:lnTo>
                        <a:lnTo>
                          <a:pt x="6" y="8"/>
                        </a:lnTo>
                        <a:lnTo>
                          <a:pt x="10" y="8"/>
                        </a:lnTo>
                        <a:close/>
                      </a:path>
                    </a:pathLst>
                  </a:custGeom>
                  <a:solidFill>
                    <a:srgbClr val="FFFFFF"/>
                  </a:solidFill>
                  <a:ln w="11113">
                    <a:solidFill>
                      <a:srgbClr val="000000"/>
                    </a:solidFill>
                    <a:prstDash val="solid"/>
                    <a:round/>
                    <a:headEnd/>
                    <a:tailEnd/>
                  </a:ln>
                </p:spPr>
                <p:txBody>
                  <a:bodyPr/>
                  <a:lstStyle/>
                  <a:p>
                    <a:endParaRPr lang="en-GB"/>
                  </a:p>
                </p:txBody>
              </p:sp>
              <p:sp>
                <p:nvSpPr>
                  <p:cNvPr id="64" name="Freeform 323"/>
                  <p:cNvSpPr>
                    <a:spLocks noChangeAspect="1"/>
                  </p:cNvSpPr>
                  <p:nvPr/>
                </p:nvSpPr>
                <p:spPr bwMode="auto">
                  <a:xfrm>
                    <a:off x="1823" y="2077"/>
                    <a:ext cx="8" cy="7"/>
                  </a:xfrm>
                  <a:custGeom>
                    <a:avLst/>
                    <a:gdLst>
                      <a:gd name="T0" fmla="*/ 8 w 8"/>
                      <a:gd name="T1" fmla="*/ 7 h 7"/>
                      <a:gd name="T2" fmla="*/ 3 w 8"/>
                      <a:gd name="T3" fmla="*/ 5 h 7"/>
                      <a:gd name="T4" fmla="*/ 1 w 8"/>
                      <a:gd name="T5" fmla="*/ 4 h 7"/>
                      <a:gd name="T6" fmla="*/ 0 w 8"/>
                      <a:gd name="T7" fmla="*/ 3 h 7"/>
                      <a:gd name="T8" fmla="*/ 1 w 8"/>
                      <a:gd name="T9" fmla="*/ 2 h 7"/>
                      <a:gd name="T10" fmla="*/ 3 w 8"/>
                      <a:gd name="T11" fmla="*/ 0 h 7"/>
                      <a:gd name="T12" fmla="*/ 2 w 8"/>
                      <a:gd name="T13" fmla="*/ 3 h 7"/>
                      <a:gd name="T14" fmla="*/ 2 w 8"/>
                      <a:gd name="T15" fmla="*/ 5 h 7"/>
                      <a:gd name="T16" fmla="*/ 5 w 8"/>
                      <a:gd name="T17" fmla="*/ 7 h 7"/>
                      <a:gd name="T18" fmla="*/ 8 w 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7">
                        <a:moveTo>
                          <a:pt x="8" y="7"/>
                        </a:moveTo>
                        <a:lnTo>
                          <a:pt x="3" y="5"/>
                        </a:lnTo>
                        <a:lnTo>
                          <a:pt x="1" y="4"/>
                        </a:lnTo>
                        <a:lnTo>
                          <a:pt x="0" y="3"/>
                        </a:lnTo>
                        <a:lnTo>
                          <a:pt x="1" y="2"/>
                        </a:lnTo>
                        <a:lnTo>
                          <a:pt x="3" y="0"/>
                        </a:lnTo>
                        <a:lnTo>
                          <a:pt x="2" y="3"/>
                        </a:lnTo>
                        <a:lnTo>
                          <a:pt x="2" y="5"/>
                        </a:lnTo>
                        <a:lnTo>
                          <a:pt x="5" y="7"/>
                        </a:lnTo>
                        <a:lnTo>
                          <a:pt x="8" y="7"/>
                        </a:lnTo>
                        <a:close/>
                      </a:path>
                    </a:pathLst>
                  </a:custGeom>
                  <a:solidFill>
                    <a:srgbClr val="FFFFFF"/>
                  </a:solidFill>
                  <a:ln w="11113">
                    <a:solidFill>
                      <a:srgbClr val="000000"/>
                    </a:solidFill>
                    <a:prstDash val="solid"/>
                    <a:round/>
                    <a:headEnd/>
                    <a:tailEnd/>
                  </a:ln>
                </p:spPr>
                <p:txBody>
                  <a:bodyPr/>
                  <a:lstStyle/>
                  <a:p>
                    <a:endParaRPr lang="en-GB"/>
                  </a:p>
                </p:txBody>
              </p:sp>
              <p:sp>
                <p:nvSpPr>
                  <p:cNvPr id="65" name="Freeform 324"/>
                  <p:cNvSpPr>
                    <a:spLocks noChangeAspect="1"/>
                  </p:cNvSpPr>
                  <p:nvPr/>
                </p:nvSpPr>
                <p:spPr bwMode="auto">
                  <a:xfrm>
                    <a:off x="1664" y="2077"/>
                    <a:ext cx="9" cy="7"/>
                  </a:xfrm>
                  <a:custGeom>
                    <a:avLst/>
                    <a:gdLst>
                      <a:gd name="T0" fmla="*/ 9 w 9"/>
                      <a:gd name="T1" fmla="*/ 7 h 7"/>
                      <a:gd name="T2" fmla="*/ 4 w 9"/>
                      <a:gd name="T3" fmla="*/ 5 h 7"/>
                      <a:gd name="T4" fmla="*/ 1 w 9"/>
                      <a:gd name="T5" fmla="*/ 4 h 7"/>
                      <a:gd name="T6" fmla="*/ 0 w 9"/>
                      <a:gd name="T7" fmla="*/ 3 h 7"/>
                      <a:gd name="T8" fmla="*/ 1 w 9"/>
                      <a:gd name="T9" fmla="*/ 2 h 7"/>
                      <a:gd name="T10" fmla="*/ 4 w 9"/>
                      <a:gd name="T11" fmla="*/ 0 h 7"/>
                      <a:gd name="T12" fmla="*/ 2 w 9"/>
                      <a:gd name="T13" fmla="*/ 3 h 7"/>
                      <a:gd name="T14" fmla="*/ 2 w 9"/>
                      <a:gd name="T15" fmla="*/ 5 h 7"/>
                      <a:gd name="T16" fmla="*/ 5 w 9"/>
                      <a:gd name="T17" fmla="*/ 7 h 7"/>
                      <a:gd name="T18" fmla="*/ 9 w 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 h="7">
                        <a:moveTo>
                          <a:pt x="9" y="7"/>
                        </a:moveTo>
                        <a:lnTo>
                          <a:pt x="4" y="5"/>
                        </a:lnTo>
                        <a:lnTo>
                          <a:pt x="1" y="4"/>
                        </a:lnTo>
                        <a:lnTo>
                          <a:pt x="0" y="3"/>
                        </a:lnTo>
                        <a:lnTo>
                          <a:pt x="1" y="2"/>
                        </a:lnTo>
                        <a:lnTo>
                          <a:pt x="4" y="0"/>
                        </a:lnTo>
                        <a:lnTo>
                          <a:pt x="2" y="3"/>
                        </a:lnTo>
                        <a:lnTo>
                          <a:pt x="2" y="5"/>
                        </a:lnTo>
                        <a:lnTo>
                          <a:pt x="5" y="7"/>
                        </a:lnTo>
                        <a:lnTo>
                          <a:pt x="9" y="7"/>
                        </a:lnTo>
                        <a:close/>
                      </a:path>
                    </a:pathLst>
                  </a:custGeom>
                  <a:solidFill>
                    <a:srgbClr val="FFFFFF"/>
                  </a:solidFill>
                  <a:ln w="11113">
                    <a:solidFill>
                      <a:srgbClr val="000000"/>
                    </a:solidFill>
                    <a:prstDash val="solid"/>
                    <a:round/>
                    <a:headEnd/>
                    <a:tailEnd/>
                  </a:ln>
                </p:spPr>
                <p:txBody>
                  <a:bodyPr/>
                  <a:lstStyle/>
                  <a:p>
                    <a:endParaRPr lang="en-GB"/>
                  </a:p>
                </p:txBody>
              </p:sp>
            </p:grpSp>
          </p:grpSp>
          <p:sp>
            <p:nvSpPr>
              <p:cNvPr id="37" name="AutoShape 328"/>
              <p:cNvSpPr>
                <a:spLocks noChangeAspect="1" noChangeArrowheads="1"/>
              </p:cNvSpPr>
              <p:nvPr/>
            </p:nvSpPr>
            <p:spPr bwMode="auto">
              <a:xfrm>
                <a:off x="4606" y="3225"/>
                <a:ext cx="186" cy="275"/>
              </a:xfrm>
              <a:prstGeom prst="upArrow">
                <a:avLst>
                  <a:gd name="adj1" fmla="val 50000"/>
                  <a:gd name="adj2" fmla="val 37366"/>
                </a:avLst>
              </a:prstGeom>
              <a:gradFill rotWithShape="1">
                <a:gsLst>
                  <a:gs pos="0">
                    <a:schemeClr val="tx1"/>
                  </a:gs>
                  <a:gs pos="100000">
                    <a:schemeClr val="tx1">
                      <a:gamma/>
                      <a:tint val="0"/>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US">
                  <a:latin typeface="+mn-lt"/>
                  <a:cs typeface="+mn-cs"/>
                </a:endParaRPr>
              </a:p>
            </p:txBody>
          </p:sp>
          <p:sp>
            <p:nvSpPr>
              <p:cNvPr id="38" name="AutoShape 329"/>
              <p:cNvSpPr>
                <a:spLocks noChangeAspect="1" noChangeArrowheads="1"/>
              </p:cNvSpPr>
              <p:nvPr/>
            </p:nvSpPr>
            <p:spPr bwMode="auto">
              <a:xfrm>
                <a:off x="4399" y="3702"/>
                <a:ext cx="202" cy="247"/>
              </a:xfrm>
              <a:prstGeom prst="downArrow">
                <a:avLst>
                  <a:gd name="adj1" fmla="val 50000"/>
                  <a:gd name="adj2" fmla="val 30198"/>
                </a:avLst>
              </a:prstGeom>
              <a:gradFill rotWithShape="1">
                <a:gsLst>
                  <a:gs pos="0">
                    <a:schemeClr val="tx1">
                      <a:gamma/>
                      <a:tint val="0"/>
                      <a:invGamma/>
                    </a:schemeClr>
                  </a:gs>
                  <a:gs pos="100000">
                    <a:schemeClr val="tx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US">
                  <a:latin typeface="+mn-lt"/>
                  <a:cs typeface="+mn-cs"/>
                </a:endParaRPr>
              </a:p>
            </p:txBody>
          </p:sp>
          <p:grpSp>
            <p:nvGrpSpPr>
              <p:cNvPr id="39" name="Group 330"/>
              <p:cNvGrpSpPr>
                <a:grpSpLocks noChangeAspect="1"/>
              </p:cNvGrpSpPr>
              <p:nvPr/>
            </p:nvGrpSpPr>
            <p:grpSpPr bwMode="auto">
              <a:xfrm>
                <a:off x="4100" y="2157"/>
                <a:ext cx="74" cy="194"/>
                <a:chOff x="512" y="784"/>
                <a:chExt cx="178" cy="369"/>
              </a:xfrm>
            </p:grpSpPr>
            <p:grpSp>
              <p:nvGrpSpPr>
                <p:cNvPr id="51" name="Group 331"/>
                <p:cNvGrpSpPr>
                  <a:grpSpLocks noChangeAspect="1"/>
                </p:cNvGrpSpPr>
                <p:nvPr/>
              </p:nvGrpSpPr>
              <p:grpSpPr bwMode="auto">
                <a:xfrm>
                  <a:off x="512" y="784"/>
                  <a:ext cx="82" cy="369"/>
                  <a:chOff x="1310" y="994"/>
                  <a:chExt cx="82" cy="300"/>
                </a:xfrm>
              </p:grpSpPr>
              <p:sp>
                <p:nvSpPr>
                  <p:cNvPr id="55" name="Line 332"/>
                  <p:cNvSpPr>
                    <a:spLocks noChangeAspect="1" noChangeShapeType="1"/>
                  </p:cNvSpPr>
                  <p:nvPr/>
                </p:nvSpPr>
                <p:spPr bwMode="auto">
                  <a:xfrm>
                    <a:off x="1352" y="994"/>
                    <a:ext cx="1" cy="300"/>
                  </a:xfrm>
                  <a:prstGeom prst="line">
                    <a:avLst/>
                  </a:prstGeom>
                  <a:noFill/>
                  <a:ln w="17526">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 name="Freeform 333"/>
                  <p:cNvSpPr>
                    <a:spLocks noChangeAspect="1"/>
                  </p:cNvSpPr>
                  <p:nvPr/>
                </p:nvSpPr>
                <p:spPr bwMode="auto">
                  <a:xfrm>
                    <a:off x="1310" y="1212"/>
                    <a:ext cx="82" cy="82"/>
                  </a:xfrm>
                  <a:custGeom>
                    <a:avLst/>
                    <a:gdLst>
                      <a:gd name="T0" fmla="*/ 0 w 82"/>
                      <a:gd name="T1" fmla="*/ 0 h 82"/>
                      <a:gd name="T2" fmla="*/ 42 w 82"/>
                      <a:gd name="T3" fmla="*/ 82 h 82"/>
                      <a:gd name="T4" fmla="*/ 82 w 82"/>
                      <a:gd name="T5" fmla="*/ 0 h 82"/>
                      <a:gd name="T6" fmla="*/ 0 60000 65536"/>
                      <a:gd name="T7" fmla="*/ 0 60000 65536"/>
                      <a:gd name="T8" fmla="*/ 0 60000 65536"/>
                    </a:gdLst>
                    <a:ahLst/>
                    <a:cxnLst>
                      <a:cxn ang="T6">
                        <a:pos x="T0" y="T1"/>
                      </a:cxn>
                      <a:cxn ang="T7">
                        <a:pos x="T2" y="T3"/>
                      </a:cxn>
                      <a:cxn ang="T8">
                        <a:pos x="T4" y="T5"/>
                      </a:cxn>
                    </a:cxnLst>
                    <a:rect l="0" t="0" r="r" b="b"/>
                    <a:pathLst>
                      <a:path w="82" h="82">
                        <a:moveTo>
                          <a:pt x="0" y="0"/>
                        </a:moveTo>
                        <a:lnTo>
                          <a:pt x="42" y="82"/>
                        </a:lnTo>
                        <a:lnTo>
                          <a:pt x="82" y="0"/>
                        </a:lnTo>
                      </a:path>
                    </a:pathLst>
                  </a:custGeom>
                  <a:noFill/>
                  <a:ln w="1752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52" name="Group 334"/>
                <p:cNvGrpSpPr>
                  <a:grpSpLocks noChangeAspect="1"/>
                </p:cNvGrpSpPr>
                <p:nvPr/>
              </p:nvGrpSpPr>
              <p:grpSpPr bwMode="auto">
                <a:xfrm rot="10800000">
                  <a:off x="608" y="784"/>
                  <a:ext cx="82" cy="369"/>
                  <a:chOff x="1310" y="994"/>
                  <a:chExt cx="82" cy="300"/>
                </a:xfrm>
              </p:grpSpPr>
              <p:sp>
                <p:nvSpPr>
                  <p:cNvPr id="53" name="Line 335"/>
                  <p:cNvSpPr>
                    <a:spLocks noChangeAspect="1" noChangeShapeType="1"/>
                  </p:cNvSpPr>
                  <p:nvPr/>
                </p:nvSpPr>
                <p:spPr bwMode="auto">
                  <a:xfrm>
                    <a:off x="1352" y="994"/>
                    <a:ext cx="1" cy="300"/>
                  </a:xfrm>
                  <a:prstGeom prst="line">
                    <a:avLst/>
                  </a:prstGeom>
                  <a:noFill/>
                  <a:ln w="17526">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 name="Freeform 336"/>
                  <p:cNvSpPr>
                    <a:spLocks noChangeAspect="1"/>
                  </p:cNvSpPr>
                  <p:nvPr/>
                </p:nvSpPr>
                <p:spPr bwMode="auto">
                  <a:xfrm>
                    <a:off x="1310" y="1212"/>
                    <a:ext cx="82" cy="82"/>
                  </a:xfrm>
                  <a:custGeom>
                    <a:avLst/>
                    <a:gdLst>
                      <a:gd name="T0" fmla="*/ 0 w 82"/>
                      <a:gd name="T1" fmla="*/ 0 h 82"/>
                      <a:gd name="T2" fmla="*/ 42 w 82"/>
                      <a:gd name="T3" fmla="*/ 82 h 82"/>
                      <a:gd name="T4" fmla="*/ 82 w 82"/>
                      <a:gd name="T5" fmla="*/ 0 h 82"/>
                      <a:gd name="T6" fmla="*/ 0 60000 65536"/>
                      <a:gd name="T7" fmla="*/ 0 60000 65536"/>
                      <a:gd name="T8" fmla="*/ 0 60000 65536"/>
                    </a:gdLst>
                    <a:ahLst/>
                    <a:cxnLst>
                      <a:cxn ang="T6">
                        <a:pos x="T0" y="T1"/>
                      </a:cxn>
                      <a:cxn ang="T7">
                        <a:pos x="T2" y="T3"/>
                      </a:cxn>
                      <a:cxn ang="T8">
                        <a:pos x="T4" y="T5"/>
                      </a:cxn>
                    </a:cxnLst>
                    <a:rect l="0" t="0" r="r" b="b"/>
                    <a:pathLst>
                      <a:path w="82" h="82">
                        <a:moveTo>
                          <a:pt x="0" y="0"/>
                        </a:moveTo>
                        <a:lnTo>
                          <a:pt x="42" y="82"/>
                        </a:lnTo>
                        <a:lnTo>
                          <a:pt x="82" y="0"/>
                        </a:lnTo>
                      </a:path>
                    </a:pathLst>
                  </a:custGeom>
                  <a:noFill/>
                  <a:ln w="1752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sp>
            <p:nvSpPr>
              <p:cNvPr id="40" name="Line 337"/>
              <p:cNvSpPr>
                <a:spLocks noChangeAspect="1" noChangeShapeType="1"/>
              </p:cNvSpPr>
              <p:nvPr/>
            </p:nvSpPr>
            <p:spPr bwMode="auto">
              <a:xfrm>
                <a:off x="4506" y="2570"/>
                <a:ext cx="13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1" name="Line 338"/>
              <p:cNvSpPr>
                <a:spLocks noChangeAspect="1" noChangeShapeType="1"/>
              </p:cNvSpPr>
              <p:nvPr/>
            </p:nvSpPr>
            <p:spPr bwMode="auto">
              <a:xfrm>
                <a:off x="4033" y="2573"/>
                <a:ext cx="13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2" name="AutoShape 339"/>
              <p:cNvSpPr>
                <a:spLocks noChangeAspect="1" noChangeArrowheads="1"/>
              </p:cNvSpPr>
              <p:nvPr/>
            </p:nvSpPr>
            <p:spPr bwMode="auto">
              <a:xfrm rot="10800000">
                <a:off x="4287" y="3225"/>
                <a:ext cx="185" cy="275"/>
              </a:xfrm>
              <a:prstGeom prst="upArrow">
                <a:avLst>
                  <a:gd name="adj1" fmla="val 50000"/>
                  <a:gd name="adj2" fmla="val 37568"/>
                </a:avLst>
              </a:prstGeom>
              <a:gradFill rotWithShape="1">
                <a:gsLst>
                  <a:gs pos="0">
                    <a:schemeClr val="tx1"/>
                  </a:gs>
                  <a:gs pos="100000">
                    <a:schemeClr val="tx1">
                      <a:gamma/>
                      <a:tint val="0"/>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US">
                  <a:latin typeface="+mn-lt"/>
                  <a:cs typeface="+mn-cs"/>
                </a:endParaRPr>
              </a:p>
            </p:txBody>
          </p:sp>
          <p:sp>
            <p:nvSpPr>
              <p:cNvPr id="43" name="Text Box 340"/>
              <p:cNvSpPr txBox="1">
                <a:spLocks noChangeAspect="1" noChangeArrowheads="1"/>
              </p:cNvSpPr>
              <p:nvPr/>
            </p:nvSpPr>
            <p:spPr bwMode="auto">
              <a:xfrm>
                <a:off x="2781" y="1963"/>
                <a:ext cx="250"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CO</a:t>
                </a:r>
                <a:r>
                  <a:rPr lang="en-US" altLang="en-US" sz="1200" baseline="-25000">
                    <a:latin typeface="Times New Roman" pitchFamily="18" charset="0"/>
                  </a:rPr>
                  <a:t>2</a:t>
                </a:r>
              </a:p>
            </p:txBody>
          </p:sp>
          <p:sp>
            <p:nvSpPr>
              <p:cNvPr id="44" name="Text Box 341"/>
              <p:cNvSpPr txBox="1">
                <a:spLocks noChangeAspect="1" noChangeArrowheads="1"/>
              </p:cNvSpPr>
              <p:nvPr/>
            </p:nvSpPr>
            <p:spPr bwMode="auto">
              <a:xfrm>
                <a:off x="4076" y="1946"/>
                <a:ext cx="193"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O</a:t>
                </a:r>
                <a:r>
                  <a:rPr lang="en-US" altLang="en-US" sz="1200" baseline="-25000">
                    <a:latin typeface="Times New Roman" pitchFamily="18" charset="0"/>
                  </a:rPr>
                  <a:t>2</a:t>
                </a:r>
              </a:p>
            </p:txBody>
          </p:sp>
          <p:sp>
            <p:nvSpPr>
              <p:cNvPr id="45" name="Text Box 342"/>
              <p:cNvSpPr txBox="1">
                <a:spLocks noChangeAspect="1" noChangeArrowheads="1"/>
              </p:cNvSpPr>
              <p:nvPr/>
            </p:nvSpPr>
            <p:spPr bwMode="auto">
              <a:xfrm>
                <a:off x="2959" y="2373"/>
                <a:ext cx="1501"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dirty="0">
                    <a:latin typeface="Times New Roman" pitchFamily="18" charset="0"/>
                  </a:rPr>
                  <a:t>CO</a:t>
                </a:r>
                <a:r>
                  <a:rPr lang="en-US" altLang="en-US" sz="1200" baseline="-25000" dirty="0">
                    <a:latin typeface="Times New Roman" pitchFamily="18" charset="0"/>
                  </a:rPr>
                  <a:t>2</a:t>
                </a:r>
                <a:r>
                  <a:rPr lang="en-US" altLang="en-US" sz="1200" dirty="0">
                    <a:latin typeface="Times New Roman" pitchFamily="18" charset="0"/>
                  </a:rPr>
                  <a:t> + light + nutrients -&gt; Org C + O</a:t>
                </a:r>
                <a:r>
                  <a:rPr lang="en-US" altLang="en-US" sz="1200" baseline="-25000" dirty="0">
                    <a:latin typeface="Times New Roman" pitchFamily="18" charset="0"/>
                  </a:rPr>
                  <a:t>2</a:t>
                </a:r>
              </a:p>
            </p:txBody>
          </p:sp>
          <p:sp>
            <p:nvSpPr>
              <p:cNvPr id="46" name="Text Box 343"/>
              <p:cNvSpPr txBox="1">
                <a:spLocks noChangeAspect="1" noChangeArrowheads="1"/>
              </p:cNvSpPr>
              <p:nvPr/>
            </p:nvSpPr>
            <p:spPr bwMode="auto">
              <a:xfrm>
                <a:off x="3608" y="2930"/>
                <a:ext cx="433"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Transport</a:t>
                </a:r>
              </a:p>
            </p:txBody>
          </p:sp>
          <p:sp>
            <p:nvSpPr>
              <p:cNvPr id="47" name="Text Box 344"/>
              <p:cNvSpPr txBox="1">
                <a:spLocks noChangeAspect="1" noChangeArrowheads="1"/>
              </p:cNvSpPr>
              <p:nvPr/>
            </p:nvSpPr>
            <p:spPr bwMode="auto">
              <a:xfrm>
                <a:off x="2765" y="2904"/>
                <a:ext cx="689"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Remineralization</a:t>
                </a:r>
              </a:p>
            </p:txBody>
          </p:sp>
          <p:sp>
            <p:nvSpPr>
              <p:cNvPr id="48" name="Text Box 345"/>
              <p:cNvSpPr txBox="1">
                <a:spLocks noChangeAspect="1" noChangeArrowheads="1"/>
              </p:cNvSpPr>
              <p:nvPr/>
            </p:nvSpPr>
            <p:spPr bwMode="auto">
              <a:xfrm>
                <a:off x="4555" y="3020"/>
                <a:ext cx="250"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CO</a:t>
                </a:r>
                <a:r>
                  <a:rPr lang="en-US" altLang="en-US" sz="1200" baseline="-25000">
                    <a:latin typeface="Times New Roman" pitchFamily="18" charset="0"/>
                  </a:rPr>
                  <a:t>2</a:t>
                </a:r>
              </a:p>
            </p:txBody>
          </p:sp>
          <p:sp>
            <p:nvSpPr>
              <p:cNvPr id="49" name="Text Box 346"/>
              <p:cNvSpPr txBox="1">
                <a:spLocks noChangeAspect="1" noChangeArrowheads="1"/>
              </p:cNvSpPr>
              <p:nvPr/>
            </p:nvSpPr>
            <p:spPr bwMode="auto">
              <a:xfrm>
                <a:off x="4268" y="3007"/>
                <a:ext cx="193"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O</a:t>
                </a:r>
                <a:r>
                  <a:rPr lang="en-US" altLang="en-US" sz="1200" baseline="-25000">
                    <a:latin typeface="Times New Roman" pitchFamily="18" charset="0"/>
                  </a:rPr>
                  <a:t>2</a:t>
                </a:r>
              </a:p>
            </p:txBody>
          </p:sp>
          <p:sp>
            <p:nvSpPr>
              <p:cNvPr id="50" name="Text Box 347"/>
              <p:cNvSpPr txBox="1">
                <a:spLocks noChangeAspect="1" noChangeArrowheads="1"/>
              </p:cNvSpPr>
              <p:nvPr/>
            </p:nvSpPr>
            <p:spPr bwMode="auto">
              <a:xfrm>
                <a:off x="4585" y="3716"/>
                <a:ext cx="421"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000">
                    <a:latin typeface="Times New Roman" pitchFamily="18" charset="0"/>
                  </a:rPr>
                  <a:t>Retention</a:t>
                </a:r>
              </a:p>
            </p:txBody>
          </p:sp>
        </p:grpSp>
        <p:sp>
          <p:nvSpPr>
            <p:cNvPr id="20" name="Text Box 352"/>
            <p:cNvSpPr txBox="1">
              <a:spLocks noChangeArrowheads="1"/>
            </p:cNvSpPr>
            <p:nvPr/>
          </p:nvSpPr>
          <p:spPr bwMode="auto">
            <a:xfrm>
              <a:off x="2880" y="3422"/>
              <a:ext cx="199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400">
                  <a:solidFill>
                    <a:schemeClr val="bg1"/>
                  </a:solidFill>
                  <a:latin typeface="Tahoma" pitchFamily="34" charset="0"/>
                </a:rPr>
                <a:t>~</a:t>
              </a:r>
              <a:r>
                <a:rPr lang="en-US" altLang="en-US" sz="1400">
                  <a:solidFill>
                    <a:schemeClr val="bg1"/>
                  </a:solidFill>
                  <a:latin typeface="Tahoma" pitchFamily="34" charset="0"/>
                </a:rPr>
                <a:t> 2-50% of the pelagic production  reaches the sea-floor</a:t>
              </a:r>
              <a:r>
                <a:rPr lang="da-DK" altLang="en-US" sz="1400">
                  <a:solidFill>
                    <a:schemeClr val="bg1"/>
                  </a:solidFill>
                  <a:latin typeface="Tahoma" pitchFamily="34" charset="0"/>
                </a:rPr>
                <a:t> </a:t>
              </a:r>
              <a:endParaRPr lang="en-GB" altLang="en-US" sz="1400">
                <a:solidFill>
                  <a:schemeClr val="bg1"/>
                </a:solidFill>
                <a:latin typeface="Tahoma" pitchFamily="34" charset="0"/>
              </a:endParaRPr>
            </a:p>
          </p:txBody>
        </p:sp>
      </p:grpSp>
      <p:sp>
        <p:nvSpPr>
          <p:cNvPr id="348" name="Rectangle 362"/>
          <p:cNvSpPr>
            <a:spLocks noChangeArrowheads="1"/>
          </p:cNvSpPr>
          <p:nvPr/>
        </p:nvSpPr>
        <p:spPr bwMode="auto">
          <a:xfrm>
            <a:off x="5060950" y="5592763"/>
            <a:ext cx="3700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da-DK" altLang="en-US" sz="1600" dirty="0"/>
              <a:t>~1-3% of surface PP reaches the ocean seafloor, but in some shallow environments it can be up to 50%</a:t>
            </a:r>
            <a:endParaRPr lang="en-GB" altLang="en-US" sz="1600" dirty="0"/>
          </a:p>
        </p:txBody>
      </p:sp>
      <p:sp>
        <p:nvSpPr>
          <p:cNvPr id="349" name="Text Box 346"/>
          <p:cNvSpPr txBox="1">
            <a:spLocks noChangeAspect="1" noChangeArrowheads="1"/>
          </p:cNvSpPr>
          <p:nvPr/>
        </p:nvSpPr>
        <p:spPr bwMode="auto">
          <a:xfrm>
            <a:off x="5102225" y="3848100"/>
            <a:ext cx="34766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O</a:t>
            </a:r>
            <a:r>
              <a:rPr lang="en-US" altLang="en-US" sz="1200" baseline="-25000">
                <a:latin typeface="Times New Roman" pitchFamily="18" charset="0"/>
              </a:rPr>
              <a:t>2</a:t>
            </a:r>
          </a:p>
        </p:txBody>
      </p:sp>
      <p:sp>
        <p:nvSpPr>
          <p:cNvPr id="350" name="Text Box 345"/>
          <p:cNvSpPr txBox="1">
            <a:spLocks noChangeAspect="1" noChangeArrowheads="1"/>
          </p:cNvSpPr>
          <p:nvPr/>
        </p:nvSpPr>
        <p:spPr bwMode="auto">
          <a:xfrm>
            <a:off x="5100638" y="4132263"/>
            <a:ext cx="44926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200">
                <a:latin typeface="Times New Roman" pitchFamily="18" charset="0"/>
              </a:rPr>
              <a:t>CO</a:t>
            </a:r>
            <a:r>
              <a:rPr lang="en-US" altLang="en-US" sz="1200" baseline="-25000">
                <a:latin typeface="Times New Roman" pitchFamily="18" charset="0"/>
              </a:rPr>
              <a:t>2</a:t>
            </a:r>
          </a:p>
        </p:txBody>
      </p:sp>
      <p:sp>
        <p:nvSpPr>
          <p:cNvPr id="351" name="AutoShape 339"/>
          <p:cNvSpPr>
            <a:spLocks noChangeAspect="1" noChangeArrowheads="1"/>
          </p:cNvSpPr>
          <p:nvPr/>
        </p:nvSpPr>
        <p:spPr bwMode="auto">
          <a:xfrm rot="16200000">
            <a:off x="5619750" y="3746500"/>
            <a:ext cx="333375" cy="479425"/>
          </a:xfrm>
          <a:prstGeom prst="upArrow">
            <a:avLst>
              <a:gd name="adj1" fmla="val 50000"/>
              <a:gd name="adj2" fmla="val 37568"/>
            </a:avLst>
          </a:prstGeom>
          <a:gradFill rotWithShape="1">
            <a:gsLst>
              <a:gs pos="0">
                <a:schemeClr val="tx1"/>
              </a:gs>
              <a:gs pos="100000">
                <a:schemeClr val="tx1">
                  <a:gamma/>
                  <a:tint val="0"/>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US">
              <a:latin typeface="+mn-lt"/>
              <a:cs typeface="+mn-cs"/>
            </a:endParaRPr>
          </a:p>
        </p:txBody>
      </p:sp>
      <p:sp>
        <p:nvSpPr>
          <p:cNvPr id="352" name="AutoShape 339"/>
          <p:cNvSpPr>
            <a:spLocks noChangeAspect="1" noChangeArrowheads="1"/>
          </p:cNvSpPr>
          <p:nvPr/>
        </p:nvSpPr>
        <p:spPr bwMode="auto">
          <a:xfrm rot="5400000">
            <a:off x="5620544" y="4079081"/>
            <a:ext cx="331788" cy="479425"/>
          </a:xfrm>
          <a:prstGeom prst="upArrow">
            <a:avLst>
              <a:gd name="adj1" fmla="val 50000"/>
              <a:gd name="adj2" fmla="val 37568"/>
            </a:avLst>
          </a:prstGeom>
          <a:gradFill rotWithShape="1">
            <a:gsLst>
              <a:gs pos="0">
                <a:schemeClr val="tx1"/>
              </a:gs>
              <a:gs pos="100000">
                <a:schemeClr val="tx1">
                  <a:gamma/>
                  <a:tint val="0"/>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en-US">
              <a:latin typeface="+mn-lt"/>
              <a:cs typeface="+mn-cs"/>
            </a:endParaRPr>
          </a:p>
        </p:txBody>
      </p:sp>
      <p:cxnSp>
        <p:nvCxnSpPr>
          <p:cNvPr id="353" name="Straight Arrow Connector 352"/>
          <p:cNvCxnSpPr/>
          <p:nvPr/>
        </p:nvCxnSpPr>
        <p:spPr>
          <a:xfrm>
            <a:off x="1028700" y="2076069"/>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7157" y="1699120"/>
            <a:ext cx="692818" cy="369332"/>
          </a:xfrm>
          <a:prstGeom prst="rect">
            <a:avLst/>
          </a:prstGeom>
          <a:noFill/>
        </p:spPr>
        <p:txBody>
          <a:bodyPr wrap="none" rtlCol="0">
            <a:spAutoFit/>
          </a:bodyPr>
          <a:lstStyle/>
          <a:p>
            <a:r>
              <a:rPr lang="en-GB" dirty="0" err="1">
                <a:latin typeface="+mj-lt"/>
              </a:rPr>
              <a:t>Nut.s</a:t>
            </a:r>
            <a:endParaRPr lang="en-GB" dirty="0">
              <a:latin typeface="+mj-lt"/>
            </a:endParaRPr>
          </a:p>
        </p:txBody>
      </p:sp>
      <p:sp>
        <p:nvSpPr>
          <p:cNvPr id="354" name="TextBox 353"/>
          <p:cNvSpPr txBox="1"/>
          <p:nvPr/>
        </p:nvSpPr>
        <p:spPr>
          <a:xfrm>
            <a:off x="2480171" y="4337292"/>
            <a:ext cx="692818" cy="369332"/>
          </a:xfrm>
          <a:prstGeom prst="rect">
            <a:avLst/>
          </a:prstGeom>
          <a:noFill/>
        </p:spPr>
        <p:txBody>
          <a:bodyPr wrap="none" rtlCol="0">
            <a:spAutoFit/>
          </a:bodyPr>
          <a:lstStyle/>
          <a:p>
            <a:r>
              <a:rPr lang="en-GB" dirty="0" err="1">
                <a:latin typeface="+mj-lt"/>
              </a:rPr>
              <a:t>Nut.s</a:t>
            </a:r>
            <a:endParaRPr lang="en-GB" dirty="0">
              <a:latin typeface="+mj-lt"/>
            </a:endParaRPr>
          </a:p>
        </p:txBody>
      </p:sp>
      <p:sp>
        <p:nvSpPr>
          <p:cNvPr id="3" name="TextBox 2"/>
          <p:cNvSpPr txBox="1"/>
          <p:nvPr/>
        </p:nvSpPr>
        <p:spPr>
          <a:xfrm>
            <a:off x="821860" y="3663354"/>
            <a:ext cx="738043" cy="276999"/>
          </a:xfrm>
          <a:prstGeom prst="rect">
            <a:avLst/>
          </a:prstGeom>
          <a:noFill/>
        </p:spPr>
        <p:txBody>
          <a:bodyPr wrap="square" rtlCol="0">
            <a:spAutoFit/>
          </a:bodyPr>
          <a:lstStyle/>
          <a:p>
            <a:r>
              <a:rPr lang="en-GB" sz="1200" dirty="0"/>
              <a:t>sinking</a:t>
            </a:r>
          </a:p>
        </p:txBody>
      </p:sp>
      <p:sp>
        <p:nvSpPr>
          <p:cNvPr id="357" name="TextBox 356"/>
          <p:cNvSpPr txBox="1"/>
          <p:nvPr/>
        </p:nvSpPr>
        <p:spPr>
          <a:xfrm>
            <a:off x="826257" y="5172601"/>
            <a:ext cx="604653" cy="276999"/>
          </a:xfrm>
          <a:prstGeom prst="rect">
            <a:avLst/>
          </a:prstGeom>
          <a:noFill/>
        </p:spPr>
        <p:txBody>
          <a:bodyPr wrap="none" rtlCol="0">
            <a:spAutoFit/>
          </a:bodyPr>
          <a:lstStyle/>
          <a:p>
            <a:r>
              <a:rPr lang="en-GB" sz="1200" dirty="0"/>
              <a:t>burial</a:t>
            </a:r>
          </a:p>
        </p:txBody>
      </p:sp>
      <p:cxnSp>
        <p:nvCxnSpPr>
          <p:cNvPr id="358" name="Straight Arrow Connector 357"/>
          <p:cNvCxnSpPr/>
          <p:nvPr/>
        </p:nvCxnSpPr>
        <p:spPr>
          <a:xfrm>
            <a:off x="709002" y="4978548"/>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rot="5400000" flipV="1">
            <a:off x="2317491" y="5722957"/>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p:nvPr/>
        </p:nvCxnSpPr>
        <p:spPr>
          <a:xfrm rot="5400000" flipV="1">
            <a:off x="2310606" y="5470893"/>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p:nvPr/>
        </p:nvCxnSpPr>
        <p:spPr>
          <a:xfrm rot="5400000" flipV="1">
            <a:off x="2247371" y="4251206"/>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3" name="Straight Arrow Connector 362"/>
          <p:cNvCxnSpPr/>
          <p:nvPr/>
        </p:nvCxnSpPr>
        <p:spPr>
          <a:xfrm flipH="1" flipV="1">
            <a:off x="1942367" y="4726894"/>
            <a:ext cx="577686" cy="8856"/>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p:nvPr/>
        </p:nvCxnSpPr>
        <p:spPr>
          <a:xfrm flipH="1" flipV="1">
            <a:off x="2046370" y="6255214"/>
            <a:ext cx="577686" cy="8856"/>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66" name="TextBox 354"/>
          <p:cNvSpPr txBox="1">
            <a:spLocks noChangeArrowheads="1"/>
          </p:cNvSpPr>
          <p:nvPr/>
        </p:nvSpPr>
        <p:spPr bwMode="auto">
          <a:xfrm>
            <a:off x="2590392" y="5538935"/>
            <a:ext cx="53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dirty="0"/>
              <a:t>CO</a:t>
            </a:r>
            <a:r>
              <a:rPr lang="en-GB" altLang="en-US" sz="1800" baseline="-25000" dirty="0"/>
              <a:t>2</a:t>
            </a:r>
            <a:endParaRPr lang="en-US" altLang="en-US" sz="1800" baseline="-25000" dirty="0"/>
          </a:p>
        </p:txBody>
      </p:sp>
      <p:sp>
        <p:nvSpPr>
          <p:cNvPr id="367" name="TextBox 366"/>
          <p:cNvSpPr txBox="1"/>
          <p:nvPr/>
        </p:nvSpPr>
        <p:spPr>
          <a:xfrm>
            <a:off x="2578437" y="5786993"/>
            <a:ext cx="692818" cy="369332"/>
          </a:xfrm>
          <a:prstGeom prst="rect">
            <a:avLst/>
          </a:prstGeom>
          <a:noFill/>
        </p:spPr>
        <p:txBody>
          <a:bodyPr wrap="none" rtlCol="0">
            <a:spAutoFit/>
          </a:bodyPr>
          <a:lstStyle/>
          <a:p>
            <a:r>
              <a:rPr lang="en-GB" dirty="0" err="1">
                <a:latin typeface="+mj-lt"/>
              </a:rPr>
              <a:t>Nut.s</a:t>
            </a:r>
            <a:endParaRPr lang="en-GB" dirty="0">
              <a:latin typeface="+mj-lt"/>
            </a:endParaRPr>
          </a:p>
        </p:txBody>
      </p:sp>
      <p:sp>
        <p:nvSpPr>
          <p:cNvPr id="368" name="TextBox 355"/>
          <p:cNvSpPr txBox="1">
            <a:spLocks noChangeArrowheads="1"/>
          </p:cNvSpPr>
          <p:nvPr/>
        </p:nvSpPr>
        <p:spPr bwMode="auto">
          <a:xfrm>
            <a:off x="2479147" y="4583324"/>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dirty="0"/>
              <a:t>O</a:t>
            </a:r>
            <a:r>
              <a:rPr lang="en-GB" altLang="en-US" sz="1800" baseline="-25000" dirty="0"/>
              <a:t>2</a:t>
            </a:r>
            <a:endParaRPr lang="en-US" altLang="en-US" sz="1800" baseline="-25000" dirty="0"/>
          </a:p>
        </p:txBody>
      </p:sp>
      <p:cxnSp>
        <p:nvCxnSpPr>
          <p:cNvPr id="372" name="Straight Arrow Connector 371"/>
          <p:cNvCxnSpPr/>
          <p:nvPr/>
        </p:nvCxnSpPr>
        <p:spPr>
          <a:xfrm flipV="1">
            <a:off x="3034469" y="5111683"/>
            <a:ext cx="0" cy="5603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p:nvPr/>
        </p:nvCxnSpPr>
        <p:spPr>
          <a:xfrm flipV="1">
            <a:off x="3271255" y="5411271"/>
            <a:ext cx="0" cy="560388"/>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a:off x="3488366" y="5751086"/>
            <a:ext cx="0" cy="560387"/>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75" name="TextBox 374"/>
          <p:cNvSpPr txBox="1"/>
          <p:nvPr/>
        </p:nvSpPr>
        <p:spPr>
          <a:xfrm>
            <a:off x="1190881" y="584791"/>
            <a:ext cx="6596678" cy="369332"/>
          </a:xfrm>
          <a:prstGeom prst="rect">
            <a:avLst/>
          </a:prstGeom>
          <a:noFill/>
        </p:spPr>
        <p:txBody>
          <a:bodyPr wrap="none" rtlCol="0">
            <a:spAutoFit/>
          </a:bodyPr>
          <a:lstStyle/>
          <a:p>
            <a:r>
              <a:rPr lang="en-GB" dirty="0"/>
              <a:t>The marine cycle of organic material, the ‘Biological Pump’</a:t>
            </a:r>
          </a:p>
        </p:txBody>
      </p:sp>
    </p:spTree>
    <p:extLst>
      <p:ext uri="{BB962C8B-B14F-4D97-AF65-F5344CB8AC3E}">
        <p14:creationId xmlns:p14="http://schemas.microsoft.com/office/powerpoint/2010/main" val="398687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1971" y="54199"/>
            <a:ext cx="7320057" cy="6749601"/>
          </a:xfrm>
          <a:prstGeom prst="rect">
            <a:avLst/>
          </a:prstGeom>
        </p:spPr>
      </p:pic>
    </p:spTree>
    <p:extLst>
      <p:ext uri="{BB962C8B-B14F-4D97-AF65-F5344CB8AC3E}">
        <p14:creationId xmlns:p14="http://schemas.microsoft.com/office/powerpoint/2010/main" val="281803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4918" y="84525"/>
            <a:ext cx="7234163" cy="6669742"/>
          </a:xfrm>
          <a:prstGeom prst="rect">
            <a:avLst/>
          </a:prstGeom>
        </p:spPr>
      </p:pic>
    </p:spTree>
    <p:extLst>
      <p:ext uri="{BB962C8B-B14F-4D97-AF65-F5344CB8AC3E}">
        <p14:creationId xmlns:p14="http://schemas.microsoft.com/office/powerpoint/2010/main" val="35195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recently</a:t>
            </a:r>
          </a:p>
        </p:txBody>
      </p:sp>
      <p:sp>
        <p:nvSpPr>
          <p:cNvPr id="3" name="Content Placeholder 2"/>
          <p:cNvSpPr>
            <a:spLocks noGrp="1"/>
          </p:cNvSpPr>
          <p:nvPr>
            <p:ph idx="1"/>
          </p:nvPr>
        </p:nvSpPr>
        <p:spPr/>
        <p:txBody>
          <a:bodyPr/>
          <a:lstStyle/>
          <a:p>
            <a:r>
              <a:rPr lang="en-GB" dirty="0"/>
              <a:t>In </a:t>
            </a:r>
            <a:r>
              <a:rPr lang="en-GB" dirty="0" smtClean="0"/>
              <a:t>April-June </a:t>
            </a:r>
            <a:r>
              <a:rPr lang="en-GB" dirty="0"/>
              <a:t>(during the dry, sunny bit) there </a:t>
            </a:r>
            <a:r>
              <a:rPr lang="en-GB" dirty="0" smtClean="0"/>
              <a:t>were repeated flushing events</a:t>
            </a:r>
            <a:endParaRPr lang="en-GB" dirty="0"/>
          </a:p>
          <a:p>
            <a:r>
              <a:rPr lang="en-GB" dirty="0"/>
              <a:t>We have had sufficient rainfall since </a:t>
            </a:r>
            <a:r>
              <a:rPr lang="en-GB" dirty="0" smtClean="0"/>
              <a:t>July </a:t>
            </a:r>
            <a:r>
              <a:rPr lang="en-GB" dirty="0"/>
              <a:t>to isolate the upper basin</a:t>
            </a:r>
          </a:p>
          <a:p>
            <a:r>
              <a:rPr lang="en-GB" dirty="0"/>
              <a:t>In June we had nearly constant values of temperature, dissolved oxygen and nutrients with depth ( O2: 260 </a:t>
            </a:r>
            <a:r>
              <a:rPr lang="en-GB" dirty="0" err="1" smtClean="0"/>
              <a:t>uM</a:t>
            </a:r>
            <a:r>
              <a:rPr lang="en-GB" dirty="0" smtClean="0"/>
              <a:t>, PO4</a:t>
            </a:r>
            <a:r>
              <a:rPr lang="en-GB" dirty="0"/>
              <a:t>: 0.3, </a:t>
            </a:r>
            <a:r>
              <a:rPr lang="en-GB" dirty="0" smtClean="0"/>
              <a:t>NO3 </a:t>
            </a:r>
            <a:r>
              <a:rPr lang="en-GB" dirty="0"/>
              <a:t>1.5 </a:t>
            </a:r>
            <a:r>
              <a:rPr lang="en-GB" smtClean="0"/>
              <a:t>uM)</a:t>
            </a:r>
            <a:endParaRPr lang="en-GB" dirty="0"/>
          </a:p>
          <a:p>
            <a:r>
              <a:rPr lang="en-GB" dirty="0"/>
              <a:t>We will be able to calculate the rate of increase/decrease of these parameters</a:t>
            </a:r>
          </a:p>
        </p:txBody>
      </p:sp>
    </p:spTree>
    <p:extLst>
      <p:ext uri="{BB962C8B-B14F-4D97-AF65-F5344CB8AC3E}">
        <p14:creationId xmlns:p14="http://schemas.microsoft.com/office/powerpoint/2010/main" val="355118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5260" y="1181986"/>
            <a:ext cx="7617600" cy="3539430"/>
          </a:xfrm>
          <a:prstGeom prst="rect">
            <a:avLst/>
          </a:prstGeom>
          <a:noFill/>
          <a:ln>
            <a:solidFill>
              <a:schemeClr val="accent1"/>
            </a:solidFill>
          </a:ln>
        </p:spPr>
        <p:txBody>
          <a:bodyPr wrap="square" rtlCol="0">
            <a:spAutoFit/>
          </a:bodyPr>
          <a:lstStyle/>
          <a:p>
            <a:r>
              <a:rPr lang="en-GB" sz="3200" dirty="0"/>
              <a:t>Aim:</a:t>
            </a:r>
          </a:p>
          <a:p>
            <a:r>
              <a:rPr lang="en-GB" sz="3200" dirty="0"/>
              <a:t>To identify and quantify the biogeochemical processes operating in Loch Etive and to explain them in relation to the physical mixing characteristics and environmental setting </a:t>
            </a:r>
          </a:p>
        </p:txBody>
      </p:sp>
    </p:spTree>
    <p:extLst>
      <p:ext uri="{BB962C8B-B14F-4D97-AF65-F5344CB8AC3E}">
        <p14:creationId xmlns:p14="http://schemas.microsoft.com/office/powerpoint/2010/main" val="250233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70" y="388327"/>
            <a:ext cx="8229600" cy="1143000"/>
          </a:xfrm>
        </p:spPr>
        <p:txBody>
          <a:bodyPr/>
          <a:lstStyle/>
          <a:p>
            <a:r>
              <a:rPr lang="en-GB" dirty="0"/>
              <a:t>Samples to be collected</a:t>
            </a:r>
          </a:p>
        </p:txBody>
      </p:sp>
      <p:sp>
        <p:nvSpPr>
          <p:cNvPr id="3" name="Content Placeholder 2"/>
          <p:cNvSpPr>
            <a:spLocks noGrp="1"/>
          </p:cNvSpPr>
          <p:nvPr>
            <p:ph idx="1"/>
          </p:nvPr>
        </p:nvSpPr>
        <p:spPr>
          <a:xfrm>
            <a:off x="410308" y="1560024"/>
            <a:ext cx="8229600" cy="4389437"/>
          </a:xfrm>
        </p:spPr>
        <p:txBody>
          <a:bodyPr/>
          <a:lstStyle/>
          <a:p>
            <a:pPr marL="0" indent="0">
              <a:buNone/>
            </a:pPr>
            <a:r>
              <a:rPr lang="en-GB" dirty="0"/>
              <a:t>At all </a:t>
            </a:r>
            <a:r>
              <a:rPr lang="en-GB" dirty="0" smtClean="0"/>
              <a:t>Loch Etive stations </a:t>
            </a:r>
            <a:r>
              <a:rPr lang="en-GB" dirty="0"/>
              <a:t>you will collect:</a:t>
            </a:r>
          </a:p>
          <a:p>
            <a:pPr>
              <a:buFont typeface="Wingdings" panose="05000000000000000000" pitchFamily="2" charset="2"/>
              <a:buChar char="§"/>
            </a:pPr>
            <a:r>
              <a:rPr lang="en-GB" dirty="0"/>
              <a:t>1 nutrient sample from each depth</a:t>
            </a:r>
          </a:p>
          <a:p>
            <a:pPr>
              <a:buFont typeface="Wingdings" panose="05000000000000000000" pitchFamily="2" charset="2"/>
              <a:buChar char="§"/>
            </a:pPr>
            <a:r>
              <a:rPr lang="en-GB" dirty="0"/>
              <a:t>1 chlorophyll sample from each depth</a:t>
            </a:r>
          </a:p>
          <a:p>
            <a:pPr marL="393700" lvl="1" indent="0">
              <a:buNone/>
            </a:pPr>
            <a:endParaRPr lang="en-GB" dirty="0"/>
          </a:p>
          <a:p>
            <a:pPr marL="26987" indent="0">
              <a:buNone/>
            </a:pPr>
            <a:r>
              <a:rPr lang="en-GB" dirty="0"/>
              <a:t>In addition at RE5 </a:t>
            </a:r>
            <a:r>
              <a:rPr lang="en-GB" dirty="0" smtClean="0"/>
              <a:t>and RE3 you </a:t>
            </a:r>
            <a:r>
              <a:rPr lang="en-GB" dirty="0"/>
              <a:t>will collect </a:t>
            </a:r>
          </a:p>
          <a:p>
            <a:pPr marL="484187" indent="-457200">
              <a:buFont typeface="Wingdings" panose="05000000000000000000" pitchFamily="2" charset="2"/>
              <a:buChar char="§"/>
            </a:pPr>
            <a:r>
              <a:rPr lang="en-GB" dirty="0"/>
              <a:t>3 oxygen samples from 4 depths (12 samples in total</a:t>
            </a:r>
            <a:r>
              <a:rPr lang="en-GB" dirty="0" smtClean="0"/>
              <a:t>)</a:t>
            </a:r>
          </a:p>
          <a:p>
            <a:pPr marL="484187" indent="-457200">
              <a:buFont typeface="Wingdings" panose="05000000000000000000" pitchFamily="2" charset="2"/>
              <a:buChar char="§"/>
            </a:pPr>
            <a:r>
              <a:rPr lang="en-GB" dirty="0" smtClean="0"/>
              <a:t>Also from other casts in the Firth of Lorne</a:t>
            </a:r>
            <a:endParaRPr lang="en-GB" dirty="0"/>
          </a:p>
        </p:txBody>
      </p:sp>
    </p:spTree>
    <p:extLst>
      <p:ext uri="{BB962C8B-B14F-4D97-AF65-F5344CB8AC3E}">
        <p14:creationId xmlns:p14="http://schemas.microsoft.com/office/powerpoint/2010/main" val="267480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454350"/>
          </a:xfrm>
        </p:spPr>
        <p:txBody>
          <a:bodyPr/>
          <a:lstStyle/>
          <a:p>
            <a:pPr marL="0" indent="0" eaLnBrk="1" fontAlgn="auto" hangingPunct="1">
              <a:spcAft>
                <a:spcPts val="0"/>
              </a:spcAft>
              <a:defRPr/>
            </a:pPr>
            <a:r>
              <a:rPr lang="en-GB" sz="2800" b="1" dirty="0">
                <a:solidFill>
                  <a:srgbClr val="0000FF"/>
                </a:solidFill>
              </a:rPr>
              <a:t>Practical details</a:t>
            </a:r>
          </a:p>
        </p:txBody>
      </p:sp>
      <p:sp>
        <p:nvSpPr>
          <p:cNvPr id="3" name="Content Placeholder 2"/>
          <p:cNvSpPr>
            <a:spLocks noGrp="1"/>
          </p:cNvSpPr>
          <p:nvPr>
            <p:ph idx="1"/>
          </p:nvPr>
        </p:nvSpPr>
        <p:spPr>
          <a:xfrm>
            <a:off x="464400" y="1180084"/>
            <a:ext cx="8229600" cy="4389437"/>
          </a:xfrm>
        </p:spPr>
        <p:txBody>
          <a:bodyPr/>
          <a:lstStyle/>
          <a:p>
            <a:pPr marL="640080" lvl="1" indent="-246888" eaLnBrk="1" fontAlgn="auto" hangingPunct="1">
              <a:spcAft>
                <a:spcPts val="0"/>
              </a:spcAft>
              <a:buFont typeface="Wingdings 2"/>
              <a:buChar char=""/>
              <a:defRPr/>
            </a:pPr>
            <a:r>
              <a:rPr lang="en-GB" dirty="0"/>
              <a:t>To determine the concentration of dissolved nitrate and phosphate using </a:t>
            </a:r>
            <a:r>
              <a:rPr lang="en-GB" dirty="0" err="1"/>
              <a:t>spectrophotometery</a:t>
            </a:r>
            <a:endParaRPr lang="en-GB" dirty="0"/>
          </a:p>
          <a:p>
            <a:pPr marL="640080" lvl="1" indent="-246888" eaLnBrk="1" fontAlgn="auto" hangingPunct="1">
              <a:spcAft>
                <a:spcPts val="0"/>
              </a:spcAft>
              <a:buFont typeface="Wingdings 2"/>
              <a:buChar char=""/>
              <a:defRPr/>
            </a:pPr>
            <a:endParaRPr lang="en-GB" dirty="0"/>
          </a:p>
          <a:p>
            <a:pPr marL="640080" lvl="1" indent="-246888" eaLnBrk="1" fontAlgn="auto" hangingPunct="1">
              <a:spcAft>
                <a:spcPts val="0"/>
              </a:spcAft>
              <a:buFont typeface="Wingdings 2"/>
              <a:buChar char=""/>
              <a:defRPr/>
            </a:pPr>
            <a:r>
              <a:rPr lang="en-GB" dirty="0"/>
              <a:t>Determine calibrated CTD dissolved oxygen concentrations using the Winkler Titration method</a:t>
            </a:r>
          </a:p>
          <a:p>
            <a:endParaRPr lang="en-GB" dirty="0"/>
          </a:p>
          <a:p>
            <a:pPr lvl="1"/>
            <a:r>
              <a:rPr lang="en-GB" dirty="0"/>
              <a:t>Determine calibrated CTD chlorophyll fluorescence concentrations using laboratory extracted chlorophyll concentrations.  Discuss chemistry data in relation to physical hydrography</a:t>
            </a:r>
          </a:p>
        </p:txBody>
      </p:sp>
    </p:spTree>
    <p:extLst>
      <p:ext uri="{BB962C8B-B14F-4D97-AF65-F5344CB8AC3E}">
        <p14:creationId xmlns:p14="http://schemas.microsoft.com/office/powerpoint/2010/main" val="123736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996950"/>
            <a:ext cx="8339138" cy="4564063"/>
          </a:xfrm>
        </p:spPr>
        <p:txBody>
          <a:bodyPr>
            <a:normAutofit/>
          </a:bodyPr>
          <a:lstStyle/>
          <a:p>
            <a:pPr marL="0" indent="0" algn="ctr" eaLnBrk="1" fontAlgn="auto" hangingPunct="1">
              <a:spcAft>
                <a:spcPts val="0"/>
              </a:spcAft>
              <a:buClr>
                <a:schemeClr val="accent3"/>
              </a:buClr>
              <a:buFont typeface="Wingdings 2"/>
              <a:buNone/>
              <a:defRPr/>
            </a:pPr>
            <a:r>
              <a:rPr lang="en-GB" sz="3000" b="1" dirty="0">
                <a:solidFill>
                  <a:srgbClr val="0000FF"/>
                </a:solidFill>
              </a:rPr>
              <a:t>The distribution of nutrients in Loch Etive</a:t>
            </a:r>
          </a:p>
          <a:p>
            <a:pPr marL="274320" indent="-274320" eaLnBrk="1" fontAlgn="auto" hangingPunct="1">
              <a:lnSpc>
                <a:spcPct val="110000"/>
              </a:lnSpc>
              <a:spcAft>
                <a:spcPts val="0"/>
              </a:spcAft>
              <a:buClr>
                <a:schemeClr val="accent3"/>
              </a:buClr>
              <a:buFont typeface="Arial" pitchFamily="34" charset="0"/>
              <a:buChar char="•"/>
              <a:defRPr/>
            </a:pPr>
            <a:endParaRPr lang="en-GB" sz="2400" dirty="0"/>
          </a:p>
          <a:p>
            <a:pPr marL="274320" indent="-274320" eaLnBrk="1" fontAlgn="auto" hangingPunct="1">
              <a:lnSpc>
                <a:spcPct val="110000"/>
              </a:lnSpc>
              <a:spcAft>
                <a:spcPts val="0"/>
              </a:spcAft>
              <a:buClr>
                <a:schemeClr val="accent3"/>
              </a:buClr>
              <a:buFont typeface="Arial" pitchFamily="34" charset="0"/>
              <a:buChar char="•"/>
              <a:defRPr/>
            </a:pPr>
            <a:r>
              <a:rPr lang="en-GB" sz="2400" dirty="0"/>
              <a:t>Inorganic nutrients are brought into the Loch from the sea and to a smaller extent from the surrounding rivers</a:t>
            </a:r>
          </a:p>
          <a:p>
            <a:pPr marL="274320" indent="-274320" eaLnBrk="1" fontAlgn="auto" hangingPunct="1">
              <a:lnSpc>
                <a:spcPct val="110000"/>
              </a:lnSpc>
              <a:spcAft>
                <a:spcPts val="0"/>
              </a:spcAft>
              <a:buClr>
                <a:schemeClr val="accent3"/>
              </a:buClr>
              <a:buFont typeface="Arial" pitchFamily="34" charset="0"/>
              <a:buChar char="•"/>
              <a:defRPr/>
            </a:pPr>
            <a:endParaRPr lang="en-GB" sz="2400" dirty="0"/>
          </a:p>
          <a:p>
            <a:pPr marL="274320" indent="-274320" eaLnBrk="1" fontAlgn="auto" hangingPunct="1">
              <a:lnSpc>
                <a:spcPct val="110000"/>
              </a:lnSpc>
              <a:spcAft>
                <a:spcPts val="0"/>
              </a:spcAft>
              <a:buClr>
                <a:schemeClr val="accent3"/>
              </a:buClr>
              <a:buFont typeface="Arial" pitchFamily="34" charset="0"/>
              <a:buChar char="•"/>
              <a:defRPr/>
            </a:pPr>
            <a:r>
              <a:rPr lang="en-GB" sz="2400" dirty="0"/>
              <a:t>The geographical and depth distribution in the Loch is then governed by circulation, extraction by phytoplankton in the surface waters  and decay and remineralisation of phytodetritus  and  zooplankton material in the deeper waters.</a:t>
            </a:r>
          </a:p>
          <a:p>
            <a:pPr marL="274320" indent="-274320" eaLnBrk="1" fontAlgn="auto" hangingPunct="1">
              <a:lnSpc>
                <a:spcPct val="110000"/>
              </a:lnSpc>
              <a:spcAft>
                <a:spcPts val="0"/>
              </a:spcAft>
              <a:buClr>
                <a:schemeClr val="accent3"/>
              </a:buClr>
              <a:buFont typeface="Arial" pitchFamily="34" charset="0"/>
              <a:buChar char="•"/>
              <a:defRPr/>
            </a:pP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8"/>
          <p:cNvSpPr txBox="1">
            <a:spLocks noChangeArrowheads="1"/>
          </p:cNvSpPr>
          <p:nvPr/>
        </p:nvSpPr>
        <p:spPr bwMode="auto">
          <a:xfrm>
            <a:off x="1988890" y="775711"/>
            <a:ext cx="53556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2800" dirty="0">
                <a:solidFill>
                  <a:srgbClr val="0000FF"/>
                </a:solidFill>
                <a:latin typeface="Constantia" pitchFamily="18" charset="0"/>
              </a:rPr>
              <a:t>Dissolved oxygen in Loch Etive</a:t>
            </a:r>
          </a:p>
        </p:txBody>
      </p:sp>
      <p:sp>
        <p:nvSpPr>
          <p:cNvPr id="10" name="TextBox 9"/>
          <p:cNvSpPr txBox="1"/>
          <p:nvPr/>
        </p:nvSpPr>
        <p:spPr>
          <a:xfrm>
            <a:off x="1098550" y="1487488"/>
            <a:ext cx="6862763" cy="5601533"/>
          </a:xfrm>
          <a:prstGeom prst="rect">
            <a:avLst/>
          </a:prstGeom>
          <a:noFill/>
        </p:spPr>
        <p:txBody>
          <a:bodyPr>
            <a:spAutoFit/>
          </a:bodyPr>
          <a:lstStyle/>
          <a:p>
            <a:pPr marL="342900" indent="-342900">
              <a:buFont typeface="Wingdings" panose="05000000000000000000" pitchFamily="2" charset="2"/>
              <a:buChar char="§"/>
              <a:defRPr/>
            </a:pPr>
            <a:r>
              <a:rPr lang="en-GB" sz="2000" b="0" dirty="0">
                <a:latin typeface="Constantia" pitchFamily="18" charset="0"/>
              </a:rPr>
              <a:t>Oxygen in air 20.9% Oxygen in sea water: 0.00001%, 10ppm, 10mgl</a:t>
            </a:r>
            <a:r>
              <a:rPr lang="en-GB" sz="2000" b="0" baseline="30000" dirty="0">
                <a:latin typeface="Constantia" pitchFamily="18" charset="0"/>
              </a:rPr>
              <a:t>-1 </a:t>
            </a:r>
            <a:r>
              <a:rPr lang="en-GB" sz="2000" b="0" dirty="0">
                <a:latin typeface="Constantia" pitchFamily="18" charset="0"/>
              </a:rPr>
              <a:t>,  320</a:t>
            </a:r>
            <a:r>
              <a:rPr lang="en-GB" sz="2000" b="0" dirty="0">
                <a:latin typeface="Symbol" panose="05050102010706020507" pitchFamily="18" charset="2"/>
              </a:rPr>
              <a:t>m</a:t>
            </a:r>
            <a:r>
              <a:rPr lang="en-GB" sz="2000" b="0" dirty="0">
                <a:latin typeface="Constantia" pitchFamily="18" charset="0"/>
              </a:rPr>
              <a:t>M at 100% saturation (surface N Atlantic water, temp 4.5C, 35psu)</a:t>
            </a:r>
          </a:p>
          <a:p>
            <a:pPr>
              <a:defRPr/>
            </a:pPr>
            <a:endParaRPr lang="en-GB" sz="2000" b="0" dirty="0">
              <a:latin typeface="Constantia" pitchFamily="18" charset="0"/>
            </a:endParaRPr>
          </a:p>
          <a:p>
            <a:pPr marL="285750" indent="-285750">
              <a:buFont typeface="Arial" pitchFamily="34" charset="0"/>
              <a:buChar char="•"/>
              <a:defRPr/>
            </a:pPr>
            <a:r>
              <a:rPr lang="en-GB" sz="2000" b="0" dirty="0">
                <a:latin typeface="Constantia" pitchFamily="18" charset="0"/>
              </a:rPr>
              <a:t>Oxygen concentration decreases in water as salinity and temperature rise. So, warm seawater that is 100% saturated will have less oxygen than cold fresh water that is also 100% saturated</a:t>
            </a:r>
          </a:p>
          <a:p>
            <a:pPr>
              <a:defRPr/>
            </a:pPr>
            <a:endParaRPr lang="en-GB" sz="2000" b="0" dirty="0">
              <a:latin typeface="Constantia" pitchFamily="18" charset="0"/>
            </a:endParaRPr>
          </a:p>
          <a:p>
            <a:pPr marL="285750" indent="-285750">
              <a:buFont typeface="Arial" pitchFamily="34" charset="0"/>
              <a:buChar char="•"/>
              <a:defRPr/>
            </a:pPr>
            <a:r>
              <a:rPr lang="en-GB" sz="2000" b="0" dirty="0">
                <a:latin typeface="Constantia" pitchFamily="18" charset="0"/>
              </a:rPr>
              <a:t>Oxygen concentration and saturation</a:t>
            </a:r>
            <a:r>
              <a:rPr lang="en-GB" sz="2000" b="0" i="1" dirty="0">
                <a:latin typeface="Constantia" pitchFamily="18" charset="0"/>
              </a:rPr>
              <a:t> </a:t>
            </a:r>
            <a:r>
              <a:rPr lang="en-GB" sz="2000" b="0" dirty="0">
                <a:latin typeface="Constantia" pitchFamily="18" charset="0"/>
              </a:rPr>
              <a:t>can increase during high levels of photosynthesis. Sometimes as high as 120%</a:t>
            </a:r>
          </a:p>
          <a:p>
            <a:pPr>
              <a:defRPr/>
            </a:pPr>
            <a:endParaRPr lang="en-GB" sz="2000" b="0" dirty="0">
              <a:latin typeface="Constantia" pitchFamily="18" charset="0"/>
            </a:endParaRPr>
          </a:p>
          <a:p>
            <a:pPr marL="285750" indent="-285750">
              <a:buFont typeface="Arial" pitchFamily="34" charset="0"/>
              <a:buChar char="•"/>
              <a:defRPr/>
            </a:pPr>
            <a:r>
              <a:rPr lang="en-GB" sz="2000" b="0" dirty="0">
                <a:latin typeface="Constantia" pitchFamily="18" charset="0"/>
              </a:rPr>
              <a:t>Oxygen concentration and saturation decrease during high levels of bacterial decay of organic mater, termed ‘remineralisation’. This happens in the upper basin of Loch Etive.</a:t>
            </a:r>
          </a:p>
          <a:p>
            <a:pPr>
              <a:defRPr/>
            </a:pPr>
            <a:endParaRPr lang="en-GB" sz="2000" b="0" dirty="0">
              <a:latin typeface="Constantia" pitchFamily="18" charset="0"/>
            </a:endParaRPr>
          </a:p>
          <a:p>
            <a:pPr>
              <a:defRPr/>
            </a:pPr>
            <a:r>
              <a:rPr lang="en-GB" dirty="0">
                <a:latin typeface="Constantia"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833" y="681555"/>
            <a:ext cx="8229600" cy="5068887"/>
          </a:xfrm>
        </p:spPr>
        <p:txBody>
          <a:bodyPr>
            <a:normAutofit fontScale="70000" lnSpcReduction="20000"/>
          </a:bodyPr>
          <a:lstStyle/>
          <a:p>
            <a:pPr marL="0" indent="0" algn="ctr" eaLnBrk="1" fontAlgn="auto" hangingPunct="1">
              <a:spcAft>
                <a:spcPts val="0"/>
              </a:spcAft>
              <a:buClr>
                <a:schemeClr val="accent3"/>
              </a:buClr>
              <a:buFont typeface="Wingdings 2"/>
              <a:buNone/>
              <a:defRPr/>
            </a:pPr>
            <a:r>
              <a:rPr lang="en-GB" sz="4000" b="1" dirty="0">
                <a:solidFill>
                  <a:srgbClr val="0000FF"/>
                </a:solidFill>
              </a:rPr>
              <a:t>Chlorophyll A and Phaeophytin A in Loch Etive</a:t>
            </a:r>
          </a:p>
          <a:p>
            <a:pPr marL="0" indent="0" algn="ctr" eaLnBrk="1" fontAlgn="auto" hangingPunct="1">
              <a:spcAft>
                <a:spcPts val="0"/>
              </a:spcAft>
              <a:buClr>
                <a:schemeClr val="accent3"/>
              </a:buClr>
              <a:buFont typeface="Wingdings 2"/>
              <a:buNone/>
              <a:defRPr/>
            </a:pPr>
            <a:endParaRPr lang="en-GB" sz="4000" b="1" dirty="0">
              <a:solidFill>
                <a:srgbClr val="0000FF"/>
              </a:solidFill>
            </a:endParaRPr>
          </a:p>
          <a:p>
            <a:pPr marL="274320" indent="-274320" eaLnBrk="1" fontAlgn="auto" hangingPunct="1">
              <a:spcAft>
                <a:spcPts val="0"/>
              </a:spcAft>
              <a:buClr>
                <a:schemeClr val="accent3"/>
              </a:buClr>
              <a:buFont typeface="Wingdings 2"/>
              <a:buChar char=""/>
              <a:defRPr/>
            </a:pPr>
            <a:r>
              <a:rPr lang="en-GB" sz="2400" dirty="0"/>
              <a:t>Phytoplankton require a source of dissolved carbon, light and nutrients to grow. Chlorophyll A is the main chemical that captures the  light of the specific wavelength required for growth. (Blue and red light)</a:t>
            </a:r>
          </a:p>
          <a:p>
            <a:pPr marL="274320" indent="-274320" eaLnBrk="1" fontAlgn="auto" hangingPunct="1">
              <a:spcAft>
                <a:spcPts val="0"/>
              </a:spcAft>
              <a:buClr>
                <a:schemeClr val="accent3"/>
              </a:buClr>
              <a:buFont typeface="Wingdings 2"/>
              <a:buChar char=""/>
              <a:defRPr/>
            </a:pPr>
            <a:endParaRPr lang="en-GB" sz="2400" dirty="0">
              <a:solidFill>
                <a:srgbClr val="FF0000"/>
              </a:solidFill>
            </a:endParaRPr>
          </a:p>
          <a:p>
            <a:pPr marL="274320" indent="-274320" eaLnBrk="1" fontAlgn="auto" hangingPunct="1">
              <a:spcAft>
                <a:spcPts val="0"/>
              </a:spcAft>
              <a:buClr>
                <a:schemeClr val="accent3"/>
              </a:buClr>
              <a:buFont typeface="Wingdings 2"/>
              <a:buChar char=""/>
              <a:defRPr/>
            </a:pPr>
            <a:r>
              <a:rPr lang="en-GB" sz="2400" dirty="0"/>
              <a:t>Chlorophyll A  is measured to give an indication of the concentration of living phytoplankton in natural waters</a:t>
            </a:r>
          </a:p>
          <a:p>
            <a:pPr marL="274320" indent="-274320" eaLnBrk="1" fontAlgn="auto" hangingPunct="1">
              <a:spcAft>
                <a:spcPts val="0"/>
              </a:spcAft>
              <a:buClr>
                <a:schemeClr val="accent3"/>
              </a:buClr>
              <a:buFont typeface="Wingdings 2"/>
              <a:buChar char=""/>
              <a:defRPr/>
            </a:pPr>
            <a:endParaRPr lang="en-GB" sz="2400" dirty="0"/>
          </a:p>
          <a:p>
            <a:pPr marL="274320" indent="-274320" eaLnBrk="1" fontAlgn="auto" hangingPunct="1">
              <a:spcAft>
                <a:spcPts val="0"/>
              </a:spcAft>
              <a:buClr>
                <a:schemeClr val="accent3"/>
              </a:buClr>
              <a:buFont typeface="Wingdings 2"/>
              <a:buChar char=""/>
              <a:defRPr/>
            </a:pPr>
            <a:r>
              <a:rPr lang="en-GB" sz="2400" dirty="0"/>
              <a:t>Phaeophytin is measured to give an indication of the recently dead phytoplankton</a:t>
            </a:r>
          </a:p>
          <a:p>
            <a:pPr marL="274320" indent="-274320" eaLnBrk="1" fontAlgn="auto" hangingPunct="1">
              <a:spcAft>
                <a:spcPts val="0"/>
              </a:spcAft>
              <a:buClr>
                <a:schemeClr val="accent3"/>
              </a:buClr>
              <a:buFont typeface="Wingdings 2"/>
              <a:buChar char=""/>
              <a:defRPr/>
            </a:pPr>
            <a:endParaRPr lang="en-GB" sz="2400" dirty="0"/>
          </a:p>
          <a:p>
            <a:pPr marL="274320" indent="-274320" eaLnBrk="1" fontAlgn="auto" hangingPunct="1">
              <a:spcAft>
                <a:spcPts val="0"/>
              </a:spcAft>
              <a:buClr>
                <a:schemeClr val="accent3"/>
              </a:buClr>
              <a:buFont typeface="Wingdings 2"/>
              <a:buChar char=""/>
              <a:defRPr/>
            </a:pPr>
            <a:r>
              <a:rPr lang="en-GB" sz="2400" dirty="0"/>
              <a:t>In Loch Etive the main productivity (growth) period of phytoplankton is during late March and early April when light levels have become sufficient for photosynthesis and whilst there are high levels of nutrients in the surface waters, but productivity continues until October</a:t>
            </a:r>
          </a:p>
          <a:p>
            <a:pPr marL="274320" indent="-274320" eaLnBrk="1" fontAlgn="auto" hangingPunct="1">
              <a:spcAft>
                <a:spcPts val="0"/>
              </a:spcAft>
              <a:buClr>
                <a:schemeClr val="accent3"/>
              </a:buClr>
              <a:buFont typeface="Wingdings 2"/>
              <a:buChar char=""/>
              <a:defRPr/>
            </a:pPr>
            <a:endParaRPr lang="en-GB" sz="2400" dirty="0"/>
          </a:p>
          <a:p>
            <a:pPr marL="274320" indent="-274320" eaLnBrk="1" fontAlgn="auto" hangingPunct="1">
              <a:spcAft>
                <a:spcPts val="0"/>
              </a:spcAft>
              <a:buClr>
                <a:schemeClr val="accent3"/>
              </a:buClr>
              <a:buFont typeface="Wingdings 2"/>
              <a:buChar char=""/>
              <a:defRPr/>
            </a:pPr>
            <a:r>
              <a:rPr lang="en-GB" sz="2400" dirty="0"/>
              <a:t>In Loch Etive the dissolved organic compounds in the fresh water limits the amount of light that can penetrate the water and hence govern the depth distribution of the algae</a:t>
            </a:r>
          </a:p>
          <a:p>
            <a:pPr marL="274320" indent="-274320" eaLnBrk="1" fontAlgn="auto" hangingPunct="1">
              <a:spcAft>
                <a:spcPts val="0"/>
              </a:spcAft>
              <a:buClr>
                <a:schemeClr val="accent3"/>
              </a:buClr>
              <a:buFont typeface="Wingdings 2"/>
              <a:buChar char=""/>
              <a:defRPr/>
            </a:pPr>
            <a:endParaRPr lang="en-GB" dirty="0"/>
          </a:p>
          <a:p>
            <a:pPr marL="274320" indent="-274320" eaLnBrk="1" fontAlgn="auto" hangingPunct="1">
              <a:spcAft>
                <a:spcPts val="0"/>
              </a:spcAft>
              <a:buClr>
                <a:schemeClr val="accent3"/>
              </a:buClr>
              <a:buFont typeface="Wingdings 2"/>
              <a:buChar char=""/>
              <a:defRPr/>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35138225"/>
              </p:ext>
            </p:extLst>
          </p:nvPr>
        </p:nvGraphicFramePr>
        <p:xfrm>
          <a:off x="347662" y="1096519"/>
          <a:ext cx="8448675" cy="5387975"/>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a:extLst>
              <a:ext uri="{FF2B5EF4-FFF2-40B4-BE49-F238E27FC236}">
                <a16:creationId xmlns:a16="http://schemas.microsoft.com/office/drawing/2014/main" id="{CDE82AB2-0217-4B8E-8BFF-821D122A39AD}"/>
              </a:ext>
            </a:extLst>
          </p:cNvPr>
          <p:cNvSpPr/>
          <p:nvPr/>
        </p:nvSpPr>
        <p:spPr>
          <a:xfrm>
            <a:off x="4916385" y="233944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38" y="2513013"/>
            <a:ext cx="60769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ight Arrow 4"/>
          <p:cNvSpPr>
            <a:spLocks noChangeArrowheads="1"/>
          </p:cNvSpPr>
          <p:nvPr/>
        </p:nvSpPr>
        <p:spPr bwMode="auto">
          <a:xfrm>
            <a:off x="171450" y="2020888"/>
            <a:ext cx="979488" cy="484187"/>
          </a:xfrm>
          <a:prstGeom prst="rightArrow">
            <a:avLst>
              <a:gd name="adj1" fmla="val 50000"/>
              <a:gd name="adj2" fmla="val 50106"/>
            </a:avLst>
          </a:prstGeom>
          <a:solidFill>
            <a:srgbClr val="33CCCC"/>
          </a:solidFill>
          <a:ln w="9525" algn="ctr">
            <a:solidFill>
              <a:schemeClr val="tx2"/>
            </a:solidFill>
            <a:round/>
            <a:headEnd/>
            <a:tailEnd/>
          </a:ln>
        </p:spPr>
        <p:txBody>
          <a:bodyPr/>
          <a:lstStyle/>
          <a:p>
            <a:endParaRPr lang="en-GB"/>
          </a:p>
        </p:txBody>
      </p:sp>
      <p:sp>
        <p:nvSpPr>
          <p:cNvPr id="16388" name="Right Arrow 7"/>
          <p:cNvSpPr>
            <a:spLocks noChangeArrowheads="1"/>
          </p:cNvSpPr>
          <p:nvPr/>
        </p:nvSpPr>
        <p:spPr bwMode="auto">
          <a:xfrm flipH="1">
            <a:off x="7202488" y="2127250"/>
            <a:ext cx="649287" cy="301625"/>
          </a:xfrm>
          <a:prstGeom prst="rightArrow">
            <a:avLst>
              <a:gd name="adj1" fmla="val 50000"/>
              <a:gd name="adj2" fmla="val 49969"/>
            </a:avLst>
          </a:prstGeom>
          <a:solidFill>
            <a:srgbClr val="0099FF"/>
          </a:solidFill>
          <a:ln w="9525" algn="ctr">
            <a:solidFill>
              <a:schemeClr val="tx1"/>
            </a:solidFill>
            <a:round/>
            <a:headEnd/>
            <a:tailEnd/>
          </a:ln>
        </p:spPr>
        <p:txBody>
          <a:bodyPr/>
          <a:lstStyle/>
          <a:p>
            <a:endParaRPr lang="en-GB"/>
          </a:p>
        </p:txBody>
      </p:sp>
      <p:cxnSp>
        <p:nvCxnSpPr>
          <p:cNvPr id="16389" name="Curved Connector 9"/>
          <p:cNvCxnSpPr>
            <a:cxnSpLocks noChangeShapeType="1"/>
          </p:cNvCxnSpPr>
          <p:nvPr/>
        </p:nvCxnSpPr>
        <p:spPr bwMode="auto">
          <a:xfrm>
            <a:off x="4465638" y="2619375"/>
            <a:ext cx="1293812" cy="1190625"/>
          </a:xfrm>
          <a:prstGeom prst="curved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0" name="Curved Connector 18"/>
          <p:cNvCxnSpPr>
            <a:cxnSpLocks noChangeShapeType="1"/>
          </p:cNvCxnSpPr>
          <p:nvPr/>
        </p:nvCxnSpPr>
        <p:spPr bwMode="auto">
          <a:xfrm>
            <a:off x="4465638" y="2619375"/>
            <a:ext cx="1401762" cy="863600"/>
          </a:xfrm>
          <a:prstGeom prst="curved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1" name="Curved Connector 21"/>
          <p:cNvCxnSpPr>
            <a:cxnSpLocks noChangeShapeType="1"/>
          </p:cNvCxnSpPr>
          <p:nvPr/>
        </p:nvCxnSpPr>
        <p:spPr bwMode="auto">
          <a:xfrm>
            <a:off x="4457700" y="2619375"/>
            <a:ext cx="1400175" cy="457200"/>
          </a:xfrm>
          <a:prstGeom prst="curved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2" name="Right Arrow 22"/>
          <p:cNvSpPr>
            <a:spLocks noChangeArrowheads="1"/>
          </p:cNvSpPr>
          <p:nvPr/>
        </p:nvSpPr>
        <p:spPr bwMode="auto">
          <a:xfrm rot="5400000">
            <a:off x="4253707" y="1950244"/>
            <a:ext cx="603250" cy="414337"/>
          </a:xfrm>
          <a:prstGeom prst="rightArrow">
            <a:avLst>
              <a:gd name="adj1" fmla="val 50000"/>
              <a:gd name="adj2" fmla="val 50149"/>
            </a:avLst>
          </a:prstGeom>
          <a:solidFill>
            <a:srgbClr val="0099FF"/>
          </a:solidFill>
          <a:ln w="9525" algn="ctr">
            <a:solidFill>
              <a:schemeClr val="tx1"/>
            </a:solidFill>
            <a:round/>
            <a:headEnd/>
            <a:tailEnd/>
          </a:ln>
        </p:spPr>
        <p:txBody>
          <a:bodyPr/>
          <a:lstStyle/>
          <a:p>
            <a:endParaRPr lang="en-GB"/>
          </a:p>
        </p:txBody>
      </p:sp>
      <p:sp>
        <p:nvSpPr>
          <p:cNvPr id="16393" name="Freeform 25"/>
          <p:cNvSpPr>
            <a:spLocks/>
          </p:cNvSpPr>
          <p:nvPr/>
        </p:nvSpPr>
        <p:spPr bwMode="auto">
          <a:xfrm>
            <a:off x="1757363" y="5370513"/>
            <a:ext cx="5595937" cy="619125"/>
          </a:xfrm>
          <a:custGeom>
            <a:avLst/>
            <a:gdLst>
              <a:gd name="T0" fmla="*/ 64624 w 5597236"/>
              <a:gd name="T1" fmla="*/ 0 h 452582"/>
              <a:gd name="T2" fmla="*/ 2917337 w 5597236"/>
              <a:gd name="T3" fmla="*/ 567222 h 452582"/>
              <a:gd name="T4" fmla="*/ 5594638 w 5597236"/>
              <a:gd name="T5" fmla="*/ 661758 h 452582"/>
              <a:gd name="T6" fmla="*/ 5585406 w 5597236"/>
              <a:gd name="T7" fmla="*/ 1158078 h 452582"/>
              <a:gd name="T8" fmla="*/ 0 w 5597236"/>
              <a:gd name="T9" fmla="*/ 1134445 h 452582"/>
              <a:gd name="T10" fmla="*/ 0 w 5597236"/>
              <a:gd name="T11" fmla="*/ 0 h 452582"/>
              <a:gd name="T12" fmla="*/ 64624 w 5597236"/>
              <a:gd name="T13" fmla="*/ 0 h 4525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97236" h="452582">
                <a:moveTo>
                  <a:pt x="64654" y="0"/>
                </a:moveTo>
                <a:lnTo>
                  <a:pt x="2918691" y="221673"/>
                </a:lnTo>
                <a:lnTo>
                  <a:pt x="5597236" y="258618"/>
                </a:lnTo>
                <a:lnTo>
                  <a:pt x="5588000" y="452582"/>
                </a:lnTo>
                <a:lnTo>
                  <a:pt x="0" y="443346"/>
                </a:lnTo>
                <a:lnTo>
                  <a:pt x="0" y="0"/>
                </a:lnTo>
                <a:lnTo>
                  <a:pt x="64654" y="0"/>
                </a:lnTo>
                <a:close/>
              </a:path>
            </a:pathLst>
          </a:custGeom>
          <a:solidFill>
            <a:srgbClr val="33CCCC"/>
          </a:solidFill>
          <a:ln w="9525" cap="flat" cmpd="sng" algn="ctr">
            <a:solidFill>
              <a:schemeClr val="tx1"/>
            </a:solidFill>
            <a:prstDash val="solid"/>
            <a:round/>
            <a:headEnd type="none" w="med" len="med"/>
            <a:tailEnd type="none" w="med" len="med"/>
          </a:ln>
        </p:spPr>
        <p:txBody>
          <a:bodyPr/>
          <a:lstStyle/>
          <a:p>
            <a:endParaRPr lang="en-GB"/>
          </a:p>
        </p:txBody>
      </p:sp>
      <p:sp>
        <p:nvSpPr>
          <p:cNvPr id="16394" name="TextBox 26"/>
          <p:cNvSpPr txBox="1">
            <a:spLocks noChangeArrowheads="1"/>
          </p:cNvSpPr>
          <p:nvPr/>
        </p:nvSpPr>
        <p:spPr bwMode="auto">
          <a:xfrm>
            <a:off x="7577138" y="1352550"/>
            <a:ext cx="1387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600"/>
              <a:t>River Etive fresh water (~40%)</a:t>
            </a:r>
          </a:p>
        </p:txBody>
      </p:sp>
      <p:sp>
        <p:nvSpPr>
          <p:cNvPr id="16395" name="TextBox 29"/>
          <p:cNvSpPr txBox="1">
            <a:spLocks noChangeArrowheads="1"/>
          </p:cNvSpPr>
          <p:nvPr/>
        </p:nvSpPr>
        <p:spPr bwMode="auto">
          <a:xfrm>
            <a:off x="4808538" y="1281113"/>
            <a:ext cx="13874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600"/>
              <a:t>River Awe fresh water (~60%)</a:t>
            </a:r>
          </a:p>
        </p:txBody>
      </p:sp>
      <p:sp>
        <p:nvSpPr>
          <p:cNvPr id="16396" name="TextBox 30"/>
          <p:cNvSpPr txBox="1">
            <a:spLocks noChangeArrowheads="1"/>
          </p:cNvSpPr>
          <p:nvPr/>
        </p:nvSpPr>
        <p:spPr bwMode="auto">
          <a:xfrm>
            <a:off x="171450" y="1281113"/>
            <a:ext cx="289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600"/>
              <a:t>Flooding tidal marine water  and ebbing modified water</a:t>
            </a:r>
          </a:p>
        </p:txBody>
      </p:sp>
      <p:cxnSp>
        <p:nvCxnSpPr>
          <p:cNvPr id="16397" name="Curved Connector 32"/>
          <p:cNvCxnSpPr>
            <a:cxnSpLocks noChangeShapeType="1"/>
          </p:cNvCxnSpPr>
          <p:nvPr/>
        </p:nvCxnSpPr>
        <p:spPr bwMode="auto">
          <a:xfrm>
            <a:off x="4649788" y="2619375"/>
            <a:ext cx="1704975" cy="146050"/>
          </a:xfrm>
          <a:prstGeom prst="curvedConnector3">
            <a:avLst>
              <a:gd name="adj1" fmla="val 49458"/>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ight Arrow 34"/>
          <p:cNvSpPr/>
          <p:nvPr/>
        </p:nvSpPr>
        <p:spPr bwMode="auto">
          <a:xfrm rot="10800000">
            <a:off x="1352550" y="2020888"/>
            <a:ext cx="979488" cy="484187"/>
          </a:xfrm>
          <a:prstGeom prst="rightArrow">
            <a:avLst/>
          </a:prstGeom>
          <a:gradFill>
            <a:gsLst>
              <a:gs pos="50000">
                <a:srgbClr val="DBDBDB"/>
              </a:gs>
              <a:gs pos="0">
                <a:srgbClr val="0070C0"/>
              </a:gs>
              <a:gs pos="50000">
                <a:schemeClr val="tx1">
                  <a:tint val="44500"/>
                  <a:satMod val="160000"/>
                </a:schemeClr>
              </a:gs>
              <a:gs pos="100000">
                <a:srgbClr val="33CCCC"/>
              </a:gs>
            </a:gsLst>
            <a:lin ang="0" scaled="1"/>
          </a:gradFill>
          <a:ln w="9525" cap="flat" cmpd="sng" algn="ctr">
            <a:solidFill>
              <a:schemeClr val="tx2"/>
            </a:solidFill>
            <a:prstDash val="solid"/>
            <a:round/>
            <a:headEnd type="none" w="med" len="med"/>
            <a:tailEnd type="none" w="med" len="med"/>
          </a:ln>
          <a:effectLst/>
          <a:extLst/>
        </p:spPr>
        <p:txBody>
          <a:bodyPr/>
          <a:lstStyle/>
          <a:p>
            <a:pPr>
              <a:defRPr/>
            </a:pPr>
            <a:endParaRPr lang="en-GB">
              <a:solidFill>
                <a:srgbClr val="33CC33"/>
              </a:solidFill>
              <a:cs typeface="+mn-cs"/>
            </a:endParaRPr>
          </a:p>
        </p:txBody>
      </p:sp>
      <p:sp>
        <p:nvSpPr>
          <p:cNvPr id="16399" name="TextBox 9216"/>
          <p:cNvSpPr txBox="1">
            <a:spLocks noChangeArrowheads="1"/>
          </p:cNvSpPr>
          <p:nvPr/>
        </p:nvSpPr>
        <p:spPr bwMode="auto">
          <a:xfrm>
            <a:off x="3521075" y="3700463"/>
            <a:ext cx="1128713" cy="739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400"/>
              <a:t>Bonawe Sill, 18m deep</a:t>
            </a:r>
          </a:p>
        </p:txBody>
      </p:sp>
      <p:sp>
        <p:nvSpPr>
          <p:cNvPr id="16400" name="Freeform 9228"/>
          <p:cNvSpPr>
            <a:spLocks/>
          </p:cNvSpPr>
          <p:nvPr/>
        </p:nvSpPr>
        <p:spPr bwMode="auto">
          <a:xfrm>
            <a:off x="4484688" y="2619375"/>
            <a:ext cx="782637" cy="1697038"/>
          </a:xfrm>
          <a:custGeom>
            <a:avLst/>
            <a:gdLst>
              <a:gd name="T0" fmla="*/ 0 w 782425"/>
              <a:gd name="T1" fmla="*/ 18526 h 1696485"/>
              <a:gd name="T2" fmla="*/ 282958 w 782425"/>
              <a:gd name="T3" fmla="*/ 197751 h 1696485"/>
              <a:gd name="T4" fmla="*/ 452733 w 782425"/>
              <a:gd name="T5" fmla="*/ 1433468 h 1696485"/>
              <a:gd name="T6" fmla="*/ 782849 w 782425"/>
              <a:gd name="T7" fmla="*/ 1697591 h 16964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2425" h="1696485">
                <a:moveTo>
                  <a:pt x="0" y="18514"/>
                </a:moveTo>
                <a:cubicBezTo>
                  <a:pt x="103694" y="-9767"/>
                  <a:pt x="207389" y="-38047"/>
                  <a:pt x="282804" y="197623"/>
                </a:cubicBezTo>
                <a:cubicBezTo>
                  <a:pt x="358219" y="433293"/>
                  <a:pt x="369217" y="1182724"/>
                  <a:pt x="452487" y="1432534"/>
                </a:cubicBezTo>
                <a:cubicBezTo>
                  <a:pt x="535757" y="1682344"/>
                  <a:pt x="659091" y="1689414"/>
                  <a:pt x="782425" y="1696485"/>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1" name="Freeform 9230"/>
          <p:cNvSpPr>
            <a:spLocks/>
          </p:cNvSpPr>
          <p:nvPr/>
        </p:nvSpPr>
        <p:spPr bwMode="auto">
          <a:xfrm>
            <a:off x="5213350" y="4244975"/>
            <a:ext cx="93663" cy="141288"/>
          </a:xfrm>
          <a:custGeom>
            <a:avLst/>
            <a:gdLst>
              <a:gd name="T0" fmla="*/ 0 w 94268"/>
              <a:gd name="T1" fmla="*/ 0 h 141402"/>
              <a:gd name="T2" fmla="*/ 46531 w 94268"/>
              <a:gd name="T3" fmla="*/ 37648 h 141402"/>
              <a:gd name="T4" fmla="*/ 93062 w 94268"/>
              <a:gd name="T5" fmla="*/ 75293 h 141402"/>
              <a:gd name="T6" fmla="*/ 46531 w 94268"/>
              <a:gd name="T7" fmla="*/ 112940 h 141402"/>
              <a:gd name="T8" fmla="*/ 18612 w 94268"/>
              <a:gd name="T9" fmla="*/ 122351 h 141402"/>
              <a:gd name="T10" fmla="*/ 0 w 94268"/>
              <a:gd name="T11" fmla="*/ 141174 h 1414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268" h="141402">
                <a:moveTo>
                  <a:pt x="0" y="0"/>
                </a:moveTo>
                <a:cubicBezTo>
                  <a:pt x="15711" y="12569"/>
                  <a:pt x="30072" y="27044"/>
                  <a:pt x="47134" y="37708"/>
                </a:cubicBezTo>
                <a:cubicBezTo>
                  <a:pt x="99173" y="70233"/>
                  <a:pt x="55067" y="16614"/>
                  <a:pt x="94268" y="75415"/>
                </a:cubicBezTo>
                <a:cubicBezTo>
                  <a:pt x="23182" y="99110"/>
                  <a:pt x="108048" y="64391"/>
                  <a:pt x="47134" y="113122"/>
                </a:cubicBezTo>
                <a:cubicBezTo>
                  <a:pt x="39375" y="119330"/>
                  <a:pt x="27374" y="117437"/>
                  <a:pt x="18853" y="122549"/>
                </a:cubicBezTo>
                <a:cubicBezTo>
                  <a:pt x="11232" y="127121"/>
                  <a:pt x="6284" y="135118"/>
                  <a:pt x="0" y="141402"/>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2" name="TextBox 9234"/>
          <p:cNvSpPr txBox="1">
            <a:spLocks noChangeArrowheads="1"/>
          </p:cNvSpPr>
          <p:nvPr/>
        </p:nvSpPr>
        <p:spPr bwMode="auto">
          <a:xfrm>
            <a:off x="1352550" y="5819775"/>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200"/>
              <a:t>0</a:t>
            </a:r>
          </a:p>
        </p:txBody>
      </p:sp>
      <p:sp>
        <p:nvSpPr>
          <p:cNvPr id="16403" name="TextBox 9235"/>
          <p:cNvSpPr txBox="1">
            <a:spLocks noChangeArrowheads="1"/>
          </p:cNvSpPr>
          <p:nvPr/>
        </p:nvSpPr>
        <p:spPr bwMode="auto">
          <a:xfrm>
            <a:off x="1262063" y="5283200"/>
            <a:ext cx="444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200"/>
              <a:t>~30</a:t>
            </a:r>
          </a:p>
        </p:txBody>
      </p:sp>
      <p:sp>
        <p:nvSpPr>
          <p:cNvPr id="16404" name="TextBox 55"/>
          <p:cNvSpPr txBox="1">
            <a:spLocks noChangeArrowheads="1"/>
          </p:cNvSpPr>
          <p:nvPr/>
        </p:nvSpPr>
        <p:spPr bwMode="auto">
          <a:xfrm>
            <a:off x="130175" y="5302250"/>
            <a:ext cx="12223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400"/>
              <a:t>Salinity at 18m depth (psu)</a:t>
            </a:r>
          </a:p>
        </p:txBody>
      </p:sp>
      <p:sp>
        <p:nvSpPr>
          <p:cNvPr id="16405" name="TextBox 9236"/>
          <p:cNvSpPr txBox="1">
            <a:spLocks noChangeArrowheads="1"/>
          </p:cNvSpPr>
          <p:nvPr/>
        </p:nvSpPr>
        <p:spPr bwMode="auto">
          <a:xfrm>
            <a:off x="6034088" y="3700463"/>
            <a:ext cx="2055812" cy="954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400"/>
              <a:t>Depth penetration of marine water depends upon its density at Bonawe Sill</a:t>
            </a:r>
          </a:p>
        </p:txBody>
      </p:sp>
      <p:sp>
        <p:nvSpPr>
          <p:cNvPr id="16406" name="TextBox 9237"/>
          <p:cNvSpPr txBox="1">
            <a:spLocks noChangeArrowheads="1"/>
          </p:cNvSpPr>
          <p:nvPr/>
        </p:nvSpPr>
        <p:spPr bwMode="auto">
          <a:xfrm>
            <a:off x="2863850" y="698500"/>
            <a:ext cx="3203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GB" sz="2000"/>
              <a:t>Circulation of Loch Etive</a:t>
            </a:r>
          </a:p>
        </p:txBody>
      </p:sp>
      <p:sp>
        <p:nvSpPr>
          <p:cNvPr id="16407" name="TextBox 9238"/>
          <p:cNvSpPr txBox="1">
            <a:spLocks noChangeArrowheads="1"/>
          </p:cNvSpPr>
          <p:nvPr/>
        </p:nvSpPr>
        <p:spPr bwMode="auto">
          <a:xfrm>
            <a:off x="7407275" y="5532438"/>
            <a:ext cx="4443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GB" sz="1200" dirty="0"/>
              <a:t>~20</a:t>
            </a:r>
          </a:p>
        </p:txBody>
      </p:sp>
      <p:sp>
        <p:nvSpPr>
          <p:cNvPr id="16408" name="Rectangle 1"/>
          <p:cNvSpPr>
            <a:spLocks noChangeArrowheads="1"/>
          </p:cNvSpPr>
          <p:nvPr/>
        </p:nvSpPr>
        <p:spPr bwMode="auto">
          <a:xfrm>
            <a:off x="2457450" y="2097088"/>
            <a:ext cx="1708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1200"/>
              <a:t>Estuarine circulation</a:t>
            </a:r>
          </a:p>
        </p:txBody>
      </p:sp>
      <p:sp>
        <p:nvSpPr>
          <p:cNvPr id="16409" name="Rectangle 2"/>
          <p:cNvSpPr>
            <a:spLocks noChangeArrowheads="1"/>
          </p:cNvSpPr>
          <p:nvPr/>
        </p:nvSpPr>
        <p:spPr bwMode="auto">
          <a:xfrm>
            <a:off x="5260975" y="2097088"/>
            <a:ext cx="1520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1200"/>
              <a:t>Fjordic circulation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18324</TotalTime>
  <Words>755</Words>
  <Application>Microsoft Office PowerPoint</Application>
  <PresentationFormat>On-screen Show (4:3)</PresentationFormat>
  <Paragraphs>133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Constantia</vt:lpstr>
      <vt:lpstr>Symbol</vt:lpstr>
      <vt:lpstr>Tahoma</vt:lpstr>
      <vt:lpstr>Times New Roman</vt:lpstr>
      <vt:lpstr>Wingdings</vt:lpstr>
      <vt:lpstr>Wingdings 2</vt:lpstr>
      <vt:lpstr>Flow</vt:lpstr>
      <vt:lpstr>Chemical Oceanography Field Course</vt:lpstr>
      <vt:lpstr>PowerPoint Presentation</vt:lpstr>
      <vt:lpstr>Samples to be collected</vt:lpstr>
      <vt:lpstr>Practical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recently</vt:lpstr>
    </vt:vector>
  </TitlesOfParts>
  <Company>SAMS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 Brand</dc:creator>
  <cp:lastModifiedBy>Tim Brand</cp:lastModifiedBy>
  <cp:revision>814</cp:revision>
  <cp:lastPrinted>2014-10-02T08:38:57Z</cp:lastPrinted>
  <dcterms:created xsi:type="dcterms:W3CDTF">2007-10-22T09:51:46Z</dcterms:created>
  <dcterms:modified xsi:type="dcterms:W3CDTF">2019-12-04T12:45:03Z</dcterms:modified>
</cp:coreProperties>
</file>