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410" r:id="rId2"/>
    <p:sldId id="412" r:id="rId3"/>
    <p:sldId id="372" r:id="rId4"/>
    <p:sldId id="401" r:id="rId5"/>
    <p:sldId id="368" r:id="rId6"/>
    <p:sldId id="403" r:id="rId7"/>
    <p:sldId id="388" r:id="rId8"/>
    <p:sldId id="392" r:id="rId9"/>
    <p:sldId id="384" r:id="rId10"/>
    <p:sldId id="374" r:id="rId11"/>
    <p:sldId id="402" r:id="rId12"/>
    <p:sldId id="291" r:id="rId13"/>
    <p:sldId id="381" r:id="rId14"/>
    <p:sldId id="312" r:id="rId15"/>
    <p:sldId id="346" r:id="rId16"/>
    <p:sldId id="347" r:id="rId17"/>
    <p:sldId id="349" r:id="rId18"/>
    <p:sldId id="350" r:id="rId19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FF0000"/>
    <a:srgbClr val="33CCCC"/>
    <a:srgbClr val="0099FF"/>
    <a:srgbClr val="939A66"/>
    <a:srgbClr val="663300"/>
    <a:srgbClr val="990033"/>
    <a:srgbClr val="BBE3BD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5525" autoAdjust="0"/>
  </p:normalViewPr>
  <p:slideViewPr>
    <p:cSldViewPr snapToGrid="0"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568" y="-90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b="0" dirty="0"/>
              <a:t>Outline of Loch Etive showing position of </a:t>
            </a:r>
            <a:r>
              <a:rPr lang="en-GB" b="0" dirty="0" smtClean="0"/>
              <a:t>REE </a:t>
            </a:r>
            <a:r>
              <a:rPr lang="en-GB" b="0" dirty="0"/>
              <a:t>stations and line of bathymetric profile </a:t>
            </a:r>
          </a:p>
        </c:rich>
      </c:tx>
      <c:layout>
        <c:manualLayout>
          <c:xMode val="edge"/>
          <c:yMode val="edge"/>
          <c:x val="0.13732720909886265"/>
          <c:y val="5.1140293459766128E-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1158865558471844E-2"/>
          <c:y val="0.19674018825832179"/>
          <c:w val="0.80368663594470047"/>
          <c:h val="0.71618083514280295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'C:\Users\SA01TB\Documents\Loch Etive\Bathymetry\[Depth Profiles.xls]LEtive Outline'!$A$4:$A$870</c:f>
              <c:numCache>
                <c:formatCode>General</c:formatCode>
                <c:ptCount val="867"/>
                <c:pt idx="0">
                  <c:v>348778.57796814101</c:v>
                </c:pt>
                <c:pt idx="1">
                  <c:v>348680.02007540502</c:v>
                </c:pt>
                <c:pt idx="2">
                  <c:v>348590.20373259502</c:v>
                </c:pt>
                <c:pt idx="3">
                  <c:v>348499.89846153901</c:v>
                </c:pt>
                <c:pt idx="4">
                  <c:v>348423.061249619</c:v>
                </c:pt>
                <c:pt idx="5">
                  <c:v>348346.712971578</c:v>
                </c:pt>
                <c:pt idx="6">
                  <c:v>348280.57310520398</c:v>
                </c:pt>
                <c:pt idx="7">
                  <c:v>348181.526272733</c:v>
                </c:pt>
                <c:pt idx="8">
                  <c:v>348183.15602892399</c:v>
                </c:pt>
                <c:pt idx="9">
                  <c:v>348151.063921277</c:v>
                </c:pt>
                <c:pt idx="10">
                  <c:v>348007.108948095</c:v>
                </c:pt>
                <c:pt idx="11">
                  <c:v>347931.08653452998</c:v>
                </c:pt>
                <c:pt idx="12">
                  <c:v>347899.157363687</c:v>
                </c:pt>
                <c:pt idx="13">
                  <c:v>347809.66710566502</c:v>
                </c:pt>
                <c:pt idx="14">
                  <c:v>347811.45972965099</c:v>
                </c:pt>
                <c:pt idx="15">
                  <c:v>347657.296251691</c:v>
                </c:pt>
                <c:pt idx="16">
                  <c:v>347704.48577174998</c:v>
                </c:pt>
                <c:pt idx="17">
                  <c:v>347848.76671332697</c:v>
                </c:pt>
                <c:pt idx="18">
                  <c:v>347927.39661559602</c:v>
                </c:pt>
                <c:pt idx="19">
                  <c:v>347794.46489971702</c:v>
                </c:pt>
                <c:pt idx="20">
                  <c:v>347840.18776766199</c:v>
                </c:pt>
                <c:pt idx="21">
                  <c:v>347973.60837723402</c:v>
                </c:pt>
                <c:pt idx="22">
                  <c:v>348150.14456021</c:v>
                </c:pt>
                <c:pt idx="23">
                  <c:v>348282.09855067998</c:v>
                </c:pt>
                <c:pt idx="24">
                  <c:v>348436.58808522997</c:v>
                </c:pt>
                <c:pt idx="25">
                  <c:v>348546.98431608902</c:v>
                </c:pt>
                <c:pt idx="26">
                  <c:v>348757.731289569</c:v>
                </c:pt>
                <c:pt idx="27">
                  <c:v>348845.917913243</c:v>
                </c:pt>
                <c:pt idx="28">
                  <c:v>348935.40832290798</c:v>
                </c:pt>
                <c:pt idx="29">
                  <c:v>348980.80540548998</c:v>
                </c:pt>
                <c:pt idx="30">
                  <c:v>349049.87885612698</c:v>
                </c:pt>
                <c:pt idx="31">
                  <c:v>349095.927811487</c:v>
                </c:pt>
                <c:pt idx="32">
                  <c:v>349075.673752609</c:v>
                </c:pt>
                <c:pt idx="33">
                  <c:v>348999.325189922</c:v>
                </c:pt>
                <c:pt idx="34">
                  <c:v>348911.62734386901</c:v>
                </c:pt>
                <c:pt idx="35">
                  <c:v>348757.95241378999</c:v>
                </c:pt>
                <c:pt idx="36">
                  <c:v>348637.34747417702</c:v>
                </c:pt>
                <c:pt idx="37">
                  <c:v>348660.69778574997</c:v>
                </c:pt>
                <c:pt idx="38">
                  <c:v>348628.11661371199</c:v>
                </c:pt>
                <c:pt idx="39">
                  <c:v>348629.09431878</c:v>
                </c:pt>
                <c:pt idx="40">
                  <c:v>348563.280142601</c:v>
                </c:pt>
                <c:pt idx="41">
                  <c:v>348530.536005567</c:v>
                </c:pt>
                <c:pt idx="42">
                  <c:v>348498.117759132</c:v>
                </c:pt>
                <c:pt idx="43">
                  <c:v>348631.70149921201</c:v>
                </c:pt>
                <c:pt idx="44">
                  <c:v>348742.42382306798</c:v>
                </c:pt>
                <c:pt idx="45">
                  <c:v>348874.70400567597</c:v>
                </c:pt>
                <c:pt idx="46">
                  <c:v>348929.98369963799</c:v>
                </c:pt>
                <c:pt idx="47">
                  <c:v>349040.054233125</c:v>
                </c:pt>
                <c:pt idx="48">
                  <c:v>349218.22032721498</c:v>
                </c:pt>
                <c:pt idx="49">
                  <c:v>349382.26692521502</c:v>
                </c:pt>
                <c:pt idx="50">
                  <c:v>349590.89575501397</c:v>
                </c:pt>
                <c:pt idx="51">
                  <c:v>349786.70854042802</c:v>
                </c:pt>
                <c:pt idx="52">
                  <c:v>349916.05516964803</c:v>
                </c:pt>
                <c:pt idx="53">
                  <c:v>350081.894251608</c:v>
                </c:pt>
                <c:pt idx="54">
                  <c:v>350058.21778359398</c:v>
                </c:pt>
                <c:pt idx="55">
                  <c:v>350035.19322421902</c:v>
                </c:pt>
                <c:pt idx="56">
                  <c:v>350134.40329060197</c:v>
                </c:pt>
                <c:pt idx="57">
                  <c:v>350345.31361752801</c:v>
                </c:pt>
                <c:pt idx="58">
                  <c:v>350535.48117644299</c:v>
                </c:pt>
                <c:pt idx="59">
                  <c:v>350503.226052707</c:v>
                </c:pt>
                <c:pt idx="60">
                  <c:v>350716.09228337399</c:v>
                </c:pt>
                <c:pt idx="61">
                  <c:v>350826.81473525899</c:v>
                </c:pt>
                <c:pt idx="62">
                  <c:v>350984.40131602698</c:v>
                </c:pt>
                <c:pt idx="63">
                  <c:v>351199.38643466798</c:v>
                </c:pt>
                <c:pt idx="64">
                  <c:v>351483.28235219402</c:v>
                </c:pt>
                <c:pt idx="65">
                  <c:v>351586.24106860498</c:v>
                </c:pt>
                <c:pt idx="66">
                  <c:v>351633.26801722299</c:v>
                </c:pt>
                <c:pt idx="67">
                  <c:v>351725.692195357</c:v>
                </c:pt>
                <c:pt idx="68">
                  <c:v>351807.09292872797</c:v>
                </c:pt>
                <c:pt idx="69">
                  <c:v>351912.49585831101</c:v>
                </c:pt>
                <c:pt idx="70">
                  <c:v>351961.15214069898</c:v>
                </c:pt>
                <c:pt idx="71">
                  <c:v>352010.62304510799</c:v>
                </c:pt>
                <c:pt idx="72">
                  <c:v>352084.09587856301</c:v>
                </c:pt>
                <c:pt idx="73">
                  <c:v>352069.869828492</c:v>
                </c:pt>
                <c:pt idx="74">
                  <c:v>351931.127171767</c:v>
                </c:pt>
                <c:pt idx="75">
                  <c:v>351734.49751906103</c:v>
                </c:pt>
                <c:pt idx="76">
                  <c:v>351691.54419795598</c:v>
                </c:pt>
                <c:pt idx="77">
                  <c:v>351849.13053411798</c:v>
                </c:pt>
                <c:pt idx="78">
                  <c:v>352051.62520959502</c:v>
                </c:pt>
                <c:pt idx="79">
                  <c:v>352287.02737149701</c:v>
                </c:pt>
                <c:pt idx="80">
                  <c:v>352477.68417431199</c:v>
                </c:pt>
                <c:pt idx="81">
                  <c:v>352633.96740060201</c:v>
                </c:pt>
                <c:pt idx="82">
                  <c:v>352755.22537635203</c:v>
                </c:pt>
                <c:pt idx="83">
                  <c:v>352866.27446063899</c:v>
                </c:pt>
                <c:pt idx="84">
                  <c:v>353000.51086185599</c:v>
                </c:pt>
                <c:pt idx="85">
                  <c:v>353135.23602702498</c:v>
                </c:pt>
                <c:pt idx="86">
                  <c:v>353259.263572608</c:v>
                </c:pt>
                <c:pt idx="87">
                  <c:v>353349.24329448497</c:v>
                </c:pt>
                <c:pt idx="88">
                  <c:v>353494.82907493197</c:v>
                </c:pt>
                <c:pt idx="89">
                  <c:v>353618.69377571699</c:v>
                </c:pt>
                <c:pt idx="90">
                  <c:v>353841.60682863602</c:v>
                </c:pt>
                <c:pt idx="91">
                  <c:v>354031.61244028102</c:v>
                </c:pt>
                <c:pt idx="92">
                  <c:v>354187.89603432798</c:v>
                </c:pt>
                <c:pt idx="93">
                  <c:v>354296.99042037799</c:v>
                </c:pt>
                <c:pt idx="94">
                  <c:v>354462.50548172201</c:v>
                </c:pt>
                <c:pt idx="95">
                  <c:v>354426.17670643702</c:v>
                </c:pt>
                <c:pt idx="96">
                  <c:v>354411.40604852798</c:v>
                </c:pt>
                <c:pt idx="97">
                  <c:v>354397.61285117402</c:v>
                </c:pt>
                <c:pt idx="98">
                  <c:v>354395.49479104101</c:v>
                </c:pt>
                <c:pt idx="99">
                  <c:v>354493.72837539797</c:v>
                </c:pt>
                <c:pt idx="100">
                  <c:v>354616.77872363501</c:v>
                </c:pt>
                <c:pt idx="101">
                  <c:v>354762.03895108099</c:v>
                </c:pt>
                <c:pt idx="102">
                  <c:v>354850.715479779</c:v>
                </c:pt>
                <c:pt idx="103">
                  <c:v>354963.720021557</c:v>
                </c:pt>
                <c:pt idx="104">
                  <c:v>355120.492588647</c:v>
                </c:pt>
                <c:pt idx="105">
                  <c:v>355232.19371986098</c:v>
                </c:pt>
                <c:pt idx="106">
                  <c:v>355354.26660463202</c:v>
                </c:pt>
                <c:pt idx="107">
                  <c:v>355499.68993662798</c:v>
                </c:pt>
                <c:pt idx="108">
                  <c:v>355612.205781419</c:v>
                </c:pt>
                <c:pt idx="109">
                  <c:v>355791.35134550103</c:v>
                </c:pt>
                <c:pt idx="110">
                  <c:v>355893.00667237397</c:v>
                </c:pt>
                <c:pt idx="111">
                  <c:v>355995.47665994102</c:v>
                </c:pt>
                <c:pt idx="112">
                  <c:v>356120.31948278402</c:v>
                </c:pt>
                <c:pt idx="113">
                  <c:v>356189.55602894298</c:v>
                </c:pt>
                <c:pt idx="114">
                  <c:v>356291.70014267298</c:v>
                </c:pt>
                <c:pt idx="115">
                  <c:v>356437.61243029003</c:v>
                </c:pt>
                <c:pt idx="116">
                  <c:v>356505.21975951397</c:v>
                </c:pt>
                <c:pt idx="117">
                  <c:v>356582.38431020902</c:v>
                </c:pt>
                <c:pt idx="118">
                  <c:v>356761.53011208202</c:v>
                </c:pt>
                <c:pt idx="119">
                  <c:v>356830.11499775801</c:v>
                </c:pt>
                <c:pt idx="120">
                  <c:v>356888.165105558</c:v>
                </c:pt>
                <c:pt idx="121">
                  <c:v>357034.07750950701</c:v>
                </c:pt>
                <c:pt idx="122">
                  <c:v>357135.73294379702</c:v>
                </c:pt>
                <c:pt idx="123">
                  <c:v>357246.61983596801</c:v>
                </c:pt>
                <c:pt idx="124">
                  <c:v>357415.55687593599</c:v>
                </c:pt>
                <c:pt idx="125">
                  <c:v>357539.58524026402</c:v>
                </c:pt>
                <c:pt idx="126">
                  <c:v>357651.12386828498</c:v>
                </c:pt>
                <c:pt idx="127">
                  <c:v>357762.49960970797</c:v>
                </c:pt>
                <c:pt idx="128">
                  <c:v>357875.01576236199</c:v>
                </c:pt>
                <c:pt idx="129">
                  <c:v>357876.15615670598</c:v>
                </c:pt>
                <c:pt idx="130">
                  <c:v>358031.95191814197</c:v>
                </c:pt>
                <c:pt idx="131">
                  <c:v>358188.073541335</c:v>
                </c:pt>
                <c:pt idx="132">
                  <c:v>358289.72912591603</c:v>
                </c:pt>
                <c:pt idx="133">
                  <c:v>358401.43079608597</c:v>
                </c:pt>
                <c:pt idx="134">
                  <c:v>358503.738063481</c:v>
                </c:pt>
                <c:pt idx="135">
                  <c:v>358627.76661526301</c:v>
                </c:pt>
                <c:pt idx="136">
                  <c:v>358761.02672322502</c:v>
                </c:pt>
                <c:pt idx="137">
                  <c:v>358906.93951866397</c:v>
                </c:pt>
                <c:pt idx="138">
                  <c:v>358964.66386459401</c:v>
                </c:pt>
                <c:pt idx="139">
                  <c:v>359032.760133214</c:v>
                </c:pt>
                <c:pt idx="140">
                  <c:v>359132.46092574199</c:v>
                </c:pt>
                <c:pt idx="141">
                  <c:v>359255.186302496</c:v>
                </c:pt>
                <c:pt idx="142">
                  <c:v>359332.35125841299</c:v>
                </c:pt>
                <c:pt idx="143">
                  <c:v>359520.40351573302</c:v>
                </c:pt>
                <c:pt idx="144">
                  <c:v>359764.38820695598</c:v>
                </c:pt>
                <c:pt idx="145">
                  <c:v>359842.85650534899</c:v>
                </c:pt>
                <c:pt idx="146">
                  <c:v>359978.23472341098</c:v>
                </c:pt>
                <c:pt idx="147">
                  <c:v>360102.58938646899</c:v>
                </c:pt>
                <c:pt idx="148">
                  <c:v>360415.64822215599</c:v>
                </c:pt>
                <c:pt idx="149">
                  <c:v>360493.13912100799</c:v>
                </c:pt>
                <c:pt idx="150">
                  <c:v>360502.69647513999</c:v>
                </c:pt>
                <c:pt idx="151">
                  <c:v>360434.92584307003</c:v>
                </c:pt>
                <c:pt idx="152">
                  <c:v>360399.73720089003</c:v>
                </c:pt>
                <c:pt idx="153">
                  <c:v>360331.640741451</c:v>
                </c:pt>
                <c:pt idx="154">
                  <c:v>360285.59141644498</c:v>
                </c:pt>
                <c:pt idx="155">
                  <c:v>360397.61926006299</c:v>
                </c:pt>
                <c:pt idx="156">
                  <c:v>360410.10911141499</c:v>
                </c:pt>
                <c:pt idx="157">
                  <c:v>360455.99550378899</c:v>
                </c:pt>
                <c:pt idx="158">
                  <c:v>360524.41780750698</c:v>
                </c:pt>
                <c:pt idx="159">
                  <c:v>360559.11769500998</c:v>
                </c:pt>
                <c:pt idx="160">
                  <c:v>360527.51316513697</c:v>
                </c:pt>
                <c:pt idx="161">
                  <c:v>360595.60960315698</c:v>
                </c:pt>
                <c:pt idx="162">
                  <c:v>360740.87116924202</c:v>
                </c:pt>
                <c:pt idx="163">
                  <c:v>360896.50470766402</c:v>
                </c:pt>
                <c:pt idx="164">
                  <c:v>360963.297892028</c:v>
                </c:pt>
                <c:pt idx="165">
                  <c:v>361067.07172444399</c:v>
                </c:pt>
                <c:pt idx="166">
                  <c:v>361112.958102317</c:v>
                </c:pt>
                <c:pt idx="167">
                  <c:v>361159.33318051702</c:v>
                </c:pt>
                <c:pt idx="168">
                  <c:v>361250.29138043401</c:v>
                </c:pt>
                <c:pt idx="169">
                  <c:v>361351.45865684899</c:v>
                </c:pt>
                <c:pt idx="170">
                  <c:v>361420.20673988399</c:v>
                </c:pt>
                <c:pt idx="171">
                  <c:v>361545.21315624501</c:v>
                </c:pt>
                <c:pt idx="172">
                  <c:v>361557.37706358603</c:v>
                </c:pt>
                <c:pt idx="173">
                  <c:v>361603.75208454498</c:v>
                </c:pt>
                <c:pt idx="174">
                  <c:v>361659.84754733101</c:v>
                </c:pt>
                <c:pt idx="175">
                  <c:v>361672.66300281702</c:v>
                </c:pt>
                <c:pt idx="176">
                  <c:v>361695.68760606501</c:v>
                </c:pt>
                <c:pt idx="177">
                  <c:v>361784.36525899201</c:v>
                </c:pt>
                <c:pt idx="178">
                  <c:v>361873.694506831</c:v>
                </c:pt>
                <c:pt idx="179">
                  <c:v>361930.76734920603</c:v>
                </c:pt>
                <c:pt idx="180">
                  <c:v>362033.237822806</c:v>
                </c:pt>
                <c:pt idx="181">
                  <c:v>362124.35889227001</c:v>
                </c:pt>
                <c:pt idx="182">
                  <c:v>362237.52721899602</c:v>
                </c:pt>
                <c:pt idx="183">
                  <c:v>362371.76551542903</c:v>
                </c:pt>
                <c:pt idx="184">
                  <c:v>362429.00123549101</c:v>
                </c:pt>
                <c:pt idx="185">
                  <c:v>362518.004795318</c:v>
                </c:pt>
                <c:pt idx="186">
                  <c:v>362585.61263035203</c:v>
                </c:pt>
                <c:pt idx="187">
                  <c:v>362586.58993920998</c:v>
                </c:pt>
                <c:pt idx="188">
                  <c:v>362532.28612842498</c:v>
                </c:pt>
                <c:pt idx="189">
                  <c:v>362499.54095598101</c:v>
                </c:pt>
                <c:pt idx="190">
                  <c:v>362421.56102755101</c:v>
                </c:pt>
                <c:pt idx="191">
                  <c:v>362411.51465814002</c:v>
                </c:pt>
                <c:pt idx="192">
                  <c:v>362390.77039224398</c:v>
                </c:pt>
                <c:pt idx="193">
                  <c:v>362513.65931451402</c:v>
                </c:pt>
                <c:pt idx="194">
                  <c:v>362579.80120926502</c:v>
                </c:pt>
                <c:pt idx="195">
                  <c:v>362680.31710228999</c:v>
                </c:pt>
                <c:pt idx="196">
                  <c:v>362747.27341616602</c:v>
                </c:pt>
                <c:pt idx="197">
                  <c:v>362824.60186548397</c:v>
                </c:pt>
                <c:pt idx="198">
                  <c:v>362913.27972964599</c:v>
                </c:pt>
                <c:pt idx="199">
                  <c:v>363001.95760147303</c:v>
                </c:pt>
                <c:pt idx="200">
                  <c:v>363012.32972930302</c:v>
                </c:pt>
                <c:pt idx="201">
                  <c:v>362945.37339160498</c:v>
                </c:pt>
                <c:pt idx="202">
                  <c:v>362877.76553700201</c:v>
                </c:pt>
                <c:pt idx="203">
                  <c:v>362822.15863570798</c:v>
                </c:pt>
                <c:pt idx="204">
                  <c:v>362766.551738607</c:v>
                </c:pt>
                <c:pt idx="205">
                  <c:v>362687.75736560603</c:v>
                </c:pt>
                <c:pt idx="206">
                  <c:v>362709.15311475098</c:v>
                </c:pt>
                <c:pt idx="207">
                  <c:v>362832.04209181602</c:v>
                </c:pt>
                <c:pt idx="208">
                  <c:v>362899.48707108799</c:v>
                </c:pt>
                <c:pt idx="209">
                  <c:v>363145.59087873501</c:v>
                </c:pt>
                <c:pt idx="210">
                  <c:v>363233.78011115303</c:v>
                </c:pt>
                <c:pt idx="211">
                  <c:v>363389.57726544898</c:v>
                </c:pt>
                <c:pt idx="212">
                  <c:v>363489.767502036</c:v>
                </c:pt>
                <c:pt idx="213">
                  <c:v>363636.65857448301</c:v>
                </c:pt>
                <c:pt idx="214">
                  <c:v>363646.70492372999</c:v>
                </c:pt>
                <c:pt idx="215">
                  <c:v>363724.19631441397</c:v>
                </c:pt>
                <c:pt idx="216">
                  <c:v>363834.75871149398</c:v>
                </c:pt>
                <c:pt idx="217">
                  <c:v>364001.74254215899</c:v>
                </c:pt>
                <c:pt idx="218">
                  <c:v>364102.095753634</c:v>
                </c:pt>
                <c:pt idx="219">
                  <c:v>364189.47060527699</c:v>
                </c:pt>
                <c:pt idx="220">
                  <c:v>364390.665771092</c:v>
                </c:pt>
                <c:pt idx="221">
                  <c:v>364445.94699980499</c:v>
                </c:pt>
                <c:pt idx="222">
                  <c:v>364491.18192025</c:v>
                </c:pt>
                <c:pt idx="223">
                  <c:v>364657.84012117999</c:v>
                </c:pt>
                <c:pt idx="224">
                  <c:v>364747.658431135</c:v>
                </c:pt>
                <c:pt idx="225">
                  <c:v>364778.61179767799</c:v>
                </c:pt>
                <c:pt idx="226">
                  <c:v>364890.15168032801</c:v>
                </c:pt>
                <c:pt idx="227">
                  <c:v>364990.99370758398</c:v>
                </c:pt>
                <c:pt idx="228">
                  <c:v>365090.36966843699</c:v>
                </c:pt>
                <c:pt idx="229">
                  <c:v>365156.83750388102</c:v>
                </c:pt>
                <c:pt idx="230">
                  <c:v>365235.14352344698</c:v>
                </c:pt>
                <c:pt idx="231">
                  <c:v>365301.12267928798</c:v>
                </c:pt>
                <c:pt idx="232">
                  <c:v>365355.91525012301</c:v>
                </c:pt>
                <c:pt idx="233">
                  <c:v>365410.05620143999</c:v>
                </c:pt>
                <c:pt idx="234">
                  <c:v>365364.65826966002</c:v>
                </c:pt>
                <c:pt idx="235">
                  <c:v>365307.585047575</c:v>
                </c:pt>
                <c:pt idx="236">
                  <c:v>365362.377581415</c:v>
                </c:pt>
                <c:pt idx="237">
                  <c:v>365383.12165217701</c:v>
                </c:pt>
                <c:pt idx="238">
                  <c:v>365381.81837004703</c:v>
                </c:pt>
                <c:pt idx="239">
                  <c:v>365447.634549957</c:v>
                </c:pt>
                <c:pt idx="240">
                  <c:v>365512.79905738903</c:v>
                </c:pt>
                <c:pt idx="241">
                  <c:v>365600.662542862</c:v>
                </c:pt>
                <c:pt idx="242">
                  <c:v>365666.96745485399</c:v>
                </c:pt>
                <c:pt idx="243">
                  <c:v>365743.807273329</c:v>
                </c:pt>
                <c:pt idx="244">
                  <c:v>365832.97410949803</c:v>
                </c:pt>
                <c:pt idx="245">
                  <c:v>365890.37330724898</c:v>
                </c:pt>
                <c:pt idx="246">
                  <c:v>365900.58238901198</c:v>
                </c:pt>
                <c:pt idx="247">
                  <c:v>365944.025372345</c:v>
                </c:pt>
                <c:pt idx="248">
                  <c:v>365987.79420062702</c:v>
                </c:pt>
                <c:pt idx="249">
                  <c:v>366031.23717934999</c:v>
                </c:pt>
                <c:pt idx="250">
                  <c:v>366030.09671269701</c:v>
                </c:pt>
                <c:pt idx="251">
                  <c:v>365973.67499630601</c:v>
                </c:pt>
                <c:pt idx="252">
                  <c:v>365950.48719116999</c:v>
                </c:pt>
                <c:pt idx="253">
                  <c:v>366039.00233656802</c:v>
                </c:pt>
                <c:pt idx="254">
                  <c:v>366082.44527566503</c:v>
                </c:pt>
                <c:pt idx="255">
                  <c:v>366081.46770047903</c:v>
                </c:pt>
                <c:pt idx="256">
                  <c:v>366113.56109365699</c:v>
                </c:pt>
                <c:pt idx="257">
                  <c:v>366123.44423268898</c:v>
                </c:pt>
                <c:pt idx="258">
                  <c:v>366087.44043758302</c:v>
                </c:pt>
                <c:pt idx="259">
                  <c:v>366063.11201214098</c:v>
                </c:pt>
                <c:pt idx="260">
                  <c:v>366128.92805003398</c:v>
                </c:pt>
                <c:pt idx="261">
                  <c:v>366195.72171607299</c:v>
                </c:pt>
                <c:pt idx="262">
                  <c:v>366273.53904732101</c:v>
                </c:pt>
                <c:pt idx="263">
                  <c:v>366306.28413194802</c:v>
                </c:pt>
                <c:pt idx="264">
                  <c:v>366304.49176493601</c:v>
                </c:pt>
                <c:pt idx="265">
                  <c:v>366303.51410042797</c:v>
                </c:pt>
                <c:pt idx="266">
                  <c:v>366469.68357853498</c:v>
                </c:pt>
                <c:pt idx="267">
                  <c:v>366537.29199854599</c:v>
                </c:pt>
                <c:pt idx="268">
                  <c:v>366582.69017869502</c:v>
                </c:pt>
                <c:pt idx="269">
                  <c:v>366627.59952471103</c:v>
                </c:pt>
                <c:pt idx="270">
                  <c:v>366628.57719091699</c:v>
                </c:pt>
                <c:pt idx="271">
                  <c:v>366640.57850317803</c:v>
                </c:pt>
                <c:pt idx="272">
                  <c:v>366696.51150451199</c:v>
                </c:pt>
                <c:pt idx="273">
                  <c:v>366739.79142000503</c:v>
                </c:pt>
                <c:pt idx="274">
                  <c:v>366847.25787482999</c:v>
                </c:pt>
                <c:pt idx="275">
                  <c:v>366867.83862729103</c:v>
                </c:pt>
                <c:pt idx="276">
                  <c:v>366864.41660053801</c:v>
                </c:pt>
                <c:pt idx="277">
                  <c:v>366863.11294940597</c:v>
                </c:pt>
                <c:pt idx="278">
                  <c:v>366984.53603041999</c:v>
                </c:pt>
                <c:pt idx="279">
                  <c:v>367039.65426611801</c:v>
                </c:pt>
                <c:pt idx="280">
                  <c:v>367061.04970960098</c:v>
                </c:pt>
                <c:pt idx="281">
                  <c:v>367059.746015032</c:v>
                </c:pt>
                <c:pt idx="282">
                  <c:v>367092.65399457602</c:v>
                </c:pt>
                <c:pt idx="283">
                  <c:v>367103.188744043</c:v>
                </c:pt>
                <c:pt idx="284">
                  <c:v>367068.81409901503</c:v>
                </c:pt>
                <c:pt idx="285">
                  <c:v>367079.02290930098</c:v>
                </c:pt>
                <c:pt idx="286">
                  <c:v>367134.30408527202</c:v>
                </c:pt>
                <c:pt idx="287">
                  <c:v>367188.77042259701</c:v>
                </c:pt>
                <c:pt idx="288">
                  <c:v>367197.34951675398</c:v>
                </c:pt>
                <c:pt idx="289">
                  <c:v>367262.18755592703</c:v>
                </c:pt>
                <c:pt idx="290">
                  <c:v>367261.209707067</c:v>
                </c:pt>
                <c:pt idx="291">
                  <c:v>367226.672020033</c:v>
                </c:pt>
                <c:pt idx="292">
                  <c:v>367147.38788433</c:v>
                </c:pt>
                <c:pt idx="293">
                  <c:v>367113.66508099501</c:v>
                </c:pt>
                <c:pt idx="294">
                  <c:v>367046.54542489297</c:v>
                </c:pt>
                <c:pt idx="295">
                  <c:v>367011.84475429601</c:v>
                </c:pt>
                <c:pt idx="296">
                  <c:v>366965.79449277697</c:v>
                </c:pt>
                <c:pt idx="297">
                  <c:v>366975.67724307498</c:v>
                </c:pt>
                <c:pt idx="298">
                  <c:v>367075.37881839101</c:v>
                </c:pt>
                <c:pt idx="299">
                  <c:v>367053.82051447802</c:v>
                </c:pt>
                <c:pt idx="300">
                  <c:v>367021.07560309401</c:v>
                </c:pt>
                <c:pt idx="301">
                  <c:v>367033.72903261799</c:v>
                </c:pt>
                <c:pt idx="302">
                  <c:v>367090.80292702699</c:v>
                </c:pt>
                <c:pt idx="303">
                  <c:v>367180.29579948098</c:v>
                </c:pt>
                <c:pt idx="304">
                  <c:v>367270.60358373303</c:v>
                </c:pt>
                <c:pt idx="305">
                  <c:v>367327.35152878403</c:v>
                </c:pt>
                <c:pt idx="306">
                  <c:v>367350.539636261</c:v>
                </c:pt>
                <c:pt idx="307">
                  <c:v>367439.21766314999</c:v>
                </c:pt>
                <c:pt idx="308">
                  <c:v>367527.89569767902</c:v>
                </c:pt>
                <c:pt idx="309">
                  <c:v>367606.20201570197</c:v>
                </c:pt>
                <c:pt idx="310">
                  <c:v>367672.66981756099</c:v>
                </c:pt>
                <c:pt idx="311">
                  <c:v>367749.67232220399</c:v>
                </c:pt>
                <c:pt idx="312">
                  <c:v>367793.92985708901</c:v>
                </c:pt>
                <c:pt idx="313">
                  <c:v>367894.609453268</c:v>
                </c:pt>
                <c:pt idx="314">
                  <c:v>367973.73071346799</c:v>
                </c:pt>
                <c:pt idx="315">
                  <c:v>368029.98979132401</c:v>
                </c:pt>
                <c:pt idx="316">
                  <c:v>368085.27099940903</c:v>
                </c:pt>
                <c:pt idx="317">
                  <c:v>368140.55220932502</c:v>
                </c:pt>
                <c:pt idx="318">
                  <c:v>368218.85860055301</c:v>
                </c:pt>
                <c:pt idx="319">
                  <c:v>368285.32645390398</c:v>
                </c:pt>
                <c:pt idx="320">
                  <c:v>368328.93209352897</c:v>
                </c:pt>
                <c:pt idx="321">
                  <c:v>368394.91100026597</c:v>
                </c:pt>
                <c:pt idx="322">
                  <c:v>368427.00403167499</c:v>
                </c:pt>
                <c:pt idx="323">
                  <c:v>368403.48986573803</c:v>
                </c:pt>
                <c:pt idx="324">
                  <c:v>368368.95205254998</c:v>
                </c:pt>
                <c:pt idx="325">
                  <c:v>368334.08825581399</c:v>
                </c:pt>
                <c:pt idx="326">
                  <c:v>368356.29852875799</c:v>
                </c:pt>
                <c:pt idx="327">
                  <c:v>368379.81271323201</c:v>
                </c:pt>
                <c:pt idx="328">
                  <c:v>368436.39781973098</c:v>
                </c:pt>
                <c:pt idx="329">
                  <c:v>368460.074968067</c:v>
                </c:pt>
                <c:pt idx="330">
                  <c:v>368472.40250224498</c:v>
                </c:pt>
                <c:pt idx="331">
                  <c:v>368462.35675110703</c:v>
                </c:pt>
                <c:pt idx="332">
                  <c:v>368451.98503681499</c:v>
                </c:pt>
                <c:pt idx="333">
                  <c:v>368419.40303454001</c:v>
                </c:pt>
                <c:pt idx="334">
                  <c:v>368487.17474353698</c:v>
                </c:pt>
                <c:pt idx="335">
                  <c:v>368566.45905422402</c:v>
                </c:pt>
                <c:pt idx="336">
                  <c:v>368590.13615108101</c:v>
                </c:pt>
                <c:pt idx="337">
                  <c:v>368644.439536958</c:v>
                </c:pt>
                <c:pt idx="338">
                  <c:v>368699.06887157098</c:v>
                </c:pt>
                <c:pt idx="339">
                  <c:v>368763.906943354</c:v>
                </c:pt>
                <c:pt idx="340">
                  <c:v>368862.79385696398</c:v>
                </c:pt>
                <c:pt idx="341">
                  <c:v>368917.26017419901</c:v>
                </c:pt>
                <c:pt idx="342">
                  <c:v>368949.19020895503</c:v>
                </c:pt>
                <c:pt idx="343">
                  <c:v>369004.47145439201</c:v>
                </c:pt>
                <c:pt idx="344">
                  <c:v>369049.54400474898</c:v>
                </c:pt>
                <c:pt idx="345">
                  <c:v>369048.56606349698</c:v>
                </c:pt>
                <c:pt idx="346">
                  <c:v>369104.17329443601</c:v>
                </c:pt>
                <c:pt idx="347">
                  <c:v>369136.91826425801</c:v>
                </c:pt>
                <c:pt idx="348">
                  <c:v>369226.90039249102</c:v>
                </c:pt>
                <c:pt idx="349">
                  <c:v>369326.92824276601</c:v>
                </c:pt>
                <c:pt idx="350">
                  <c:v>369370.859872278</c:v>
                </c:pt>
                <c:pt idx="351">
                  <c:v>369482.72635766101</c:v>
                </c:pt>
                <c:pt idx="352">
                  <c:v>369459.53808918898</c:v>
                </c:pt>
                <c:pt idx="353">
                  <c:v>369559.89195449301</c:v>
                </c:pt>
                <c:pt idx="354">
                  <c:v>369625.381905619</c:v>
                </c:pt>
                <c:pt idx="355">
                  <c:v>369691.03485300601</c:v>
                </c:pt>
                <c:pt idx="356">
                  <c:v>369700.59151328303</c:v>
                </c:pt>
                <c:pt idx="357">
                  <c:v>369711.12617182301</c:v>
                </c:pt>
                <c:pt idx="358">
                  <c:v>369821.52570444002</c:v>
                </c:pt>
                <c:pt idx="359">
                  <c:v>369887.66761987202</c:v>
                </c:pt>
                <c:pt idx="360">
                  <c:v>369953.80954567197</c:v>
                </c:pt>
                <c:pt idx="361">
                  <c:v>370019.46244388702</c:v>
                </c:pt>
                <c:pt idx="362">
                  <c:v>370140.88563907798</c:v>
                </c:pt>
                <c:pt idx="363">
                  <c:v>370185.14326387597</c:v>
                </c:pt>
                <c:pt idx="364">
                  <c:v>370273.006467573</c:v>
                </c:pt>
                <c:pt idx="365">
                  <c:v>370271.70237786497</c:v>
                </c:pt>
                <c:pt idx="366">
                  <c:v>370349.35697905102</c:v>
                </c:pt>
                <c:pt idx="367">
                  <c:v>370369.93715983402</c:v>
                </c:pt>
                <c:pt idx="368">
                  <c:v>370368.79605169699</c:v>
                </c:pt>
                <c:pt idx="369">
                  <c:v>370390.02826709498</c:v>
                </c:pt>
                <c:pt idx="370">
                  <c:v>370389.37619583099</c:v>
                </c:pt>
                <c:pt idx="371">
                  <c:v>370466.86776852398</c:v>
                </c:pt>
                <c:pt idx="372">
                  <c:v>370499.12360942602</c:v>
                </c:pt>
                <c:pt idx="373">
                  <c:v>370486.63276494603</c:v>
                </c:pt>
                <c:pt idx="374">
                  <c:v>370518.56254531699</c:v>
                </c:pt>
                <c:pt idx="375">
                  <c:v>370628.96201097599</c:v>
                </c:pt>
                <c:pt idx="376">
                  <c:v>370649.37903146702</c:v>
                </c:pt>
                <c:pt idx="377">
                  <c:v>370737.24210935802</c:v>
                </c:pt>
                <c:pt idx="378">
                  <c:v>370780.358494894</c:v>
                </c:pt>
                <c:pt idx="379">
                  <c:v>370868.22155399102</c:v>
                </c:pt>
                <c:pt idx="380">
                  <c:v>370923.17672255699</c:v>
                </c:pt>
                <c:pt idx="381">
                  <c:v>370977.96885340801</c:v>
                </c:pt>
                <c:pt idx="382">
                  <c:v>370998.54880098399</c:v>
                </c:pt>
                <c:pt idx="383">
                  <c:v>371097.76155142498</c:v>
                </c:pt>
                <c:pt idx="384">
                  <c:v>371173.94877376797</c:v>
                </c:pt>
                <c:pt idx="385">
                  <c:v>371283.69601561798</c:v>
                </c:pt>
                <c:pt idx="386">
                  <c:v>371405.60820351198</c:v>
                </c:pt>
                <c:pt idx="387">
                  <c:v>371515.84459152201</c:v>
                </c:pt>
                <c:pt idx="388">
                  <c:v>371469.956507925</c:v>
                </c:pt>
                <c:pt idx="389">
                  <c:v>371479.83879032597</c:v>
                </c:pt>
                <c:pt idx="390">
                  <c:v>371489.55801860098</c:v>
                </c:pt>
                <c:pt idx="391">
                  <c:v>371576.93180954899</c:v>
                </c:pt>
                <c:pt idx="392">
                  <c:v>371631.23468946898</c:v>
                </c:pt>
                <c:pt idx="393">
                  <c:v>371695.41977689398</c:v>
                </c:pt>
                <c:pt idx="394">
                  <c:v>371760.42011478101</c:v>
                </c:pt>
                <c:pt idx="395">
                  <c:v>371826.88801411598</c:v>
                </c:pt>
                <c:pt idx="396">
                  <c:v>371880.53857064497</c:v>
                </c:pt>
                <c:pt idx="397">
                  <c:v>371947.00645916897</c:v>
                </c:pt>
                <c:pt idx="398">
                  <c:v>371945.70192109997</c:v>
                </c:pt>
                <c:pt idx="399">
                  <c:v>371967.25996795902</c:v>
                </c:pt>
                <c:pt idx="400">
                  <c:v>371966.28155073099</c:v>
                </c:pt>
                <c:pt idx="401">
                  <c:v>372009.071477124</c:v>
                </c:pt>
                <c:pt idx="402">
                  <c:v>372075.05013351602</c:v>
                </c:pt>
                <c:pt idx="403">
                  <c:v>372074.07168827398</c:v>
                </c:pt>
                <c:pt idx="404">
                  <c:v>372118.49232715298</c:v>
                </c:pt>
                <c:pt idx="405">
                  <c:v>372173.284281876</c:v>
                </c:pt>
                <c:pt idx="406">
                  <c:v>372183.166367881</c:v>
                </c:pt>
                <c:pt idx="407">
                  <c:v>372181.69865848799</c:v>
                </c:pt>
                <c:pt idx="408">
                  <c:v>372235.83826217399</c:v>
                </c:pt>
                <c:pt idx="409">
                  <c:v>372402.33410559199</c:v>
                </c:pt>
                <c:pt idx="410">
                  <c:v>372513.38571320003</c:v>
                </c:pt>
                <c:pt idx="411">
                  <c:v>372624.274250074</c:v>
                </c:pt>
                <c:pt idx="412">
                  <c:v>372714.25716250902</c:v>
                </c:pt>
                <c:pt idx="413">
                  <c:v>372771.16920378298</c:v>
                </c:pt>
                <c:pt idx="414">
                  <c:v>372759.49323875998</c:v>
                </c:pt>
                <c:pt idx="415">
                  <c:v>372801.956880062</c:v>
                </c:pt>
                <c:pt idx="416">
                  <c:v>372924.195255336</c:v>
                </c:pt>
                <c:pt idx="417">
                  <c:v>373024.06021210097</c:v>
                </c:pt>
                <c:pt idx="418">
                  <c:v>373123.43592062901</c:v>
                </c:pt>
                <c:pt idx="419">
                  <c:v>373222.97472411901</c:v>
                </c:pt>
                <c:pt idx="420">
                  <c:v>373334.02643239201</c:v>
                </c:pt>
                <c:pt idx="421">
                  <c:v>373434.54381053202</c:v>
                </c:pt>
                <c:pt idx="422">
                  <c:v>373390.44929866598</c:v>
                </c:pt>
                <c:pt idx="423">
                  <c:v>373245.51124910999</c:v>
                </c:pt>
                <c:pt idx="424">
                  <c:v>373190.55621417298</c:v>
                </c:pt>
                <c:pt idx="425">
                  <c:v>373158.30077530397</c:v>
                </c:pt>
                <c:pt idx="426">
                  <c:v>373159.27930264699</c:v>
                </c:pt>
                <c:pt idx="427">
                  <c:v>373115.18479988998</c:v>
                </c:pt>
                <c:pt idx="428">
                  <c:v>373049.20611626102</c:v>
                </c:pt>
                <c:pt idx="429">
                  <c:v>372994.25106397801</c:v>
                </c:pt>
                <c:pt idx="430">
                  <c:v>372995.718813746</c:v>
                </c:pt>
                <c:pt idx="431">
                  <c:v>373041.44415722199</c:v>
                </c:pt>
                <c:pt idx="432">
                  <c:v>373042.58572187403</c:v>
                </c:pt>
                <c:pt idx="433">
                  <c:v>373032.54055903299</c:v>
                </c:pt>
                <c:pt idx="434">
                  <c:v>373077.93972619099</c:v>
                </c:pt>
                <c:pt idx="435">
                  <c:v>373167.10727730201</c:v>
                </c:pt>
                <c:pt idx="436">
                  <c:v>373212.18029644497</c:v>
                </c:pt>
                <c:pt idx="437">
                  <c:v>373089.941822358</c:v>
                </c:pt>
                <c:pt idx="438">
                  <c:v>373012.12406377902</c:v>
                </c:pt>
                <c:pt idx="439">
                  <c:v>372990.40295279399</c:v>
                </c:pt>
                <c:pt idx="440">
                  <c:v>372913.400575632</c:v>
                </c:pt>
                <c:pt idx="441">
                  <c:v>372779.97543602402</c:v>
                </c:pt>
                <c:pt idx="442">
                  <c:v>372680.27350659901</c:v>
                </c:pt>
                <c:pt idx="443">
                  <c:v>372625.31840875401</c:v>
                </c:pt>
                <c:pt idx="444">
                  <c:v>372536.80318951898</c:v>
                </c:pt>
                <c:pt idx="445">
                  <c:v>372493.524004962</c:v>
                </c:pt>
                <c:pt idx="446">
                  <c:v>372472.78127098997</c:v>
                </c:pt>
                <c:pt idx="447">
                  <c:v>372395.61581754999</c:v>
                </c:pt>
                <c:pt idx="448">
                  <c:v>372374.70999201701</c:v>
                </c:pt>
                <c:pt idx="449">
                  <c:v>372365.64310336998</c:v>
                </c:pt>
                <c:pt idx="450">
                  <c:v>372323.83136572997</c:v>
                </c:pt>
                <c:pt idx="451">
                  <c:v>372223.803302449</c:v>
                </c:pt>
                <c:pt idx="452">
                  <c:v>372146.963924037</c:v>
                </c:pt>
                <c:pt idx="453">
                  <c:v>372070.45065662701</c:v>
                </c:pt>
                <c:pt idx="454">
                  <c:v>372005.45015742502</c:v>
                </c:pt>
                <c:pt idx="455">
                  <c:v>371973.35752655799</c:v>
                </c:pt>
                <c:pt idx="456">
                  <c:v>371975.314100118</c:v>
                </c:pt>
                <c:pt idx="457">
                  <c:v>371932.03473689902</c:v>
                </c:pt>
                <c:pt idx="458">
                  <c:v>371888.26623079902</c:v>
                </c:pt>
                <c:pt idx="459">
                  <c:v>371878.38388804102</c:v>
                </c:pt>
                <c:pt idx="460">
                  <c:v>371846.29118971602</c:v>
                </c:pt>
                <c:pt idx="461">
                  <c:v>371781.29055434401</c:v>
                </c:pt>
                <c:pt idx="462">
                  <c:v>371693.91652536899</c:v>
                </c:pt>
                <c:pt idx="463">
                  <c:v>371583.843035297</c:v>
                </c:pt>
                <c:pt idx="464">
                  <c:v>371495.32774215197</c:v>
                </c:pt>
                <c:pt idx="465">
                  <c:v>371429.18583355303</c:v>
                </c:pt>
                <c:pt idx="466">
                  <c:v>371339.85540419701</c:v>
                </c:pt>
                <c:pt idx="467">
                  <c:v>371262.03772559803</c:v>
                </c:pt>
                <c:pt idx="468">
                  <c:v>371184.70914440398</c:v>
                </c:pt>
                <c:pt idx="469">
                  <c:v>371108.521761432</c:v>
                </c:pt>
                <c:pt idx="470">
                  <c:v>371065.89438508003</c:v>
                </c:pt>
                <c:pt idx="471">
                  <c:v>371111.45622114098</c:v>
                </c:pt>
                <c:pt idx="472">
                  <c:v>371189.59994983702</c:v>
                </c:pt>
                <c:pt idx="473">
                  <c:v>371289.79099242599</c:v>
                </c:pt>
                <c:pt idx="474">
                  <c:v>371402.146894946</c:v>
                </c:pt>
                <c:pt idx="475">
                  <c:v>371380.58864491998</c:v>
                </c:pt>
                <c:pt idx="476">
                  <c:v>371246.02241987002</c:v>
                </c:pt>
                <c:pt idx="477">
                  <c:v>371146.15741616598</c:v>
                </c:pt>
                <c:pt idx="478">
                  <c:v>371068.01369143702</c:v>
                </c:pt>
                <c:pt idx="479">
                  <c:v>371046.78148721601</c:v>
                </c:pt>
                <c:pt idx="480">
                  <c:v>370980.80257645203</c:v>
                </c:pt>
                <c:pt idx="481">
                  <c:v>370982.26974630298</c:v>
                </c:pt>
                <c:pt idx="482">
                  <c:v>370961.85259610298</c:v>
                </c:pt>
                <c:pt idx="483">
                  <c:v>370918.89905483997</c:v>
                </c:pt>
                <c:pt idx="484">
                  <c:v>370943.55457892799</c:v>
                </c:pt>
                <c:pt idx="485">
                  <c:v>370900.76399636199</c:v>
                </c:pt>
                <c:pt idx="486">
                  <c:v>370858.46241869702</c:v>
                </c:pt>
                <c:pt idx="487">
                  <c:v>370816.32379470899</c:v>
                </c:pt>
                <c:pt idx="488">
                  <c:v>370750.34478408599</c:v>
                </c:pt>
                <c:pt idx="489">
                  <c:v>370595.36140933703</c:v>
                </c:pt>
                <c:pt idx="490">
                  <c:v>370607.85206610197</c:v>
                </c:pt>
                <c:pt idx="491">
                  <c:v>370686.48474962899</c:v>
                </c:pt>
                <c:pt idx="492">
                  <c:v>370832.726460337</c:v>
                </c:pt>
                <c:pt idx="493">
                  <c:v>370822.02878176002</c:v>
                </c:pt>
                <c:pt idx="494">
                  <c:v>370732.37241549999</c:v>
                </c:pt>
                <c:pt idx="495">
                  <c:v>370653.25073789002</c:v>
                </c:pt>
                <c:pt idx="496">
                  <c:v>370597.48039049801</c:v>
                </c:pt>
                <c:pt idx="497">
                  <c:v>370599.76233455102</c:v>
                </c:pt>
                <c:pt idx="498">
                  <c:v>370578.20396711299</c:v>
                </c:pt>
                <c:pt idx="499">
                  <c:v>370522.92260284303</c:v>
                </c:pt>
                <c:pt idx="500">
                  <c:v>370467.96722441399</c:v>
                </c:pt>
                <c:pt idx="501">
                  <c:v>370401.33619993698</c:v>
                </c:pt>
                <c:pt idx="502">
                  <c:v>370380.26679310302</c:v>
                </c:pt>
                <c:pt idx="503">
                  <c:v>370337.476006741</c:v>
                </c:pt>
                <c:pt idx="504">
                  <c:v>370239.07784423197</c:v>
                </c:pt>
                <c:pt idx="505">
                  <c:v>370139.049827935</c:v>
                </c:pt>
                <c:pt idx="506">
                  <c:v>370106.467751869</c:v>
                </c:pt>
                <c:pt idx="507">
                  <c:v>369962.67100525397</c:v>
                </c:pt>
                <c:pt idx="508">
                  <c:v>369862.80600776302</c:v>
                </c:pt>
                <c:pt idx="509">
                  <c:v>369785.47730036703</c:v>
                </c:pt>
                <c:pt idx="510">
                  <c:v>369651.88937743503</c:v>
                </c:pt>
                <c:pt idx="511">
                  <c:v>369653.03022223298</c:v>
                </c:pt>
                <c:pt idx="512">
                  <c:v>369609.91337456199</c:v>
                </c:pt>
                <c:pt idx="513">
                  <c:v>369544.09727196197</c:v>
                </c:pt>
                <c:pt idx="514">
                  <c:v>369568.10029253497</c:v>
                </c:pt>
                <c:pt idx="515">
                  <c:v>369580.91665829398</c:v>
                </c:pt>
                <c:pt idx="516">
                  <c:v>369549.63827143598</c:v>
                </c:pt>
                <c:pt idx="517">
                  <c:v>369483.65913697903</c:v>
                </c:pt>
                <c:pt idx="518">
                  <c:v>369383.95709575299</c:v>
                </c:pt>
                <c:pt idx="519">
                  <c:v>369330.30535437301</c:v>
                </c:pt>
                <c:pt idx="520">
                  <c:v>369287.35135228297</c:v>
                </c:pt>
                <c:pt idx="521">
                  <c:v>369155.06713183603</c:v>
                </c:pt>
                <c:pt idx="522">
                  <c:v>369044.17844765302</c:v>
                </c:pt>
                <c:pt idx="523">
                  <c:v>368955.17419817601</c:v>
                </c:pt>
                <c:pt idx="524">
                  <c:v>369069.15901808499</c:v>
                </c:pt>
                <c:pt idx="525">
                  <c:v>369192.70094998099</c:v>
                </c:pt>
                <c:pt idx="526">
                  <c:v>369316.24289286899</c:v>
                </c:pt>
                <c:pt idx="527">
                  <c:v>369395.03827450401</c:v>
                </c:pt>
                <c:pt idx="528">
                  <c:v>369496.04401021899</c:v>
                </c:pt>
                <c:pt idx="529">
                  <c:v>369575.16531175398</c:v>
                </c:pt>
                <c:pt idx="530">
                  <c:v>369588.30735230201</c:v>
                </c:pt>
                <c:pt idx="531">
                  <c:v>369543.72370859602</c:v>
                </c:pt>
                <c:pt idx="532">
                  <c:v>369497.51056760101</c:v>
                </c:pt>
                <c:pt idx="533">
                  <c:v>369429.738883338</c:v>
                </c:pt>
                <c:pt idx="534">
                  <c:v>369317.22060552298</c:v>
                </c:pt>
                <c:pt idx="535">
                  <c:v>369238.26228271099</c:v>
                </c:pt>
                <c:pt idx="536">
                  <c:v>369081.16043239197</c:v>
                </c:pt>
                <c:pt idx="537">
                  <c:v>368969.29401755199</c:v>
                </c:pt>
                <c:pt idx="538">
                  <c:v>368867.63655400899</c:v>
                </c:pt>
                <c:pt idx="539">
                  <c:v>368755.933139075</c:v>
                </c:pt>
                <c:pt idx="540">
                  <c:v>368723.18799152202</c:v>
                </c:pt>
                <c:pt idx="541">
                  <c:v>368488.26868440199</c:v>
                </c:pt>
                <c:pt idx="542">
                  <c:v>368457.64191810199</c:v>
                </c:pt>
                <c:pt idx="543">
                  <c:v>368492.83129675902</c:v>
                </c:pt>
                <c:pt idx="544">
                  <c:v>368392.31457629701</c:v>
                </c:pt>
                <c:pt idx="545">
                  <c:v>368315.637638741</c:v>
                </c:pt>
                <c:pt idx="546">
                  <c:v>368283.54426113999</c:v>
                </c:pt>
                <c:pt idx="547">
                  <c:v>368239.77540918899</c:v>
                </c:pt>
                <c:pt idx="548">
                  <c:v>368172.98153078399</c:v>
                </c:pt>
                <c:pt idx="549">
                  <c:v>368118.02605675301</c:v>
                </c:pt>
                <c:pt idx="550">
                  <c:v>368007.62628439401</c:v>
                </c:pt>
                <c:pt idx="551">
                  <c:v>367952.83374656999</c:v>
                </c:pt>
                <c:pt idx="552">
                  <c:v>367987.86004952103</c:v>
                </c:pt>
                <c:pt idx="553">
                  <c:v>368065.51466464601</c:v>
                </c:pt>
                <c:pt idx="554">
                  <c:v>368111.23878662399</c:v>
                </c:pt>
                <c:pt idx="555">
                  <c:v>368079.63413875003</c:v>
                </c:pt>
                <c:pt idx="556">
                  <c:v>368046.56306137599</c:v>
                </c:pt>
                <c:pt idx="557">
                  <c:v>368114.986272768</c:v>
                </c:pt>
                <c:pt idx="558">
                  <c:v>368193.29265030997</c:v>
                </c:pt>
                <c:pt idx="559">
                  <c:v>368215.50297201698</c:v>
                </c:pt>
                <c:pt idx="560">
                  <c:v>368294.624019821</c:v>
                </c:pt>
                <c:pt idx="561">
                  <c:v>368406.979096336</c:v>
                </c:pt>
                <c:pt idx="562">
                  <c:v>368474.58766246401</c:v>
                </c:pt>
                <c:pt idx="563">
                  <c:v>368519.82297882898</c:v>
                </c:pt>
                <c:pt idx="564">
                  <c:v>368464.70447006897</c:v>
                </c:pt>
                <c:pt idx="565">
                  <c:v>368386.88684592699</c:v>
                </c:pt>
                <c:pt idx="566">
                  <c:v>368275.34642193798</c:v>
                </c:pt>
                <c:pt idx="567">
                  <c:v>368064.26688059699</c:v>
                </c:pt>
                <c:pt idx="568">
                  <c:v>367807.13751130103</c:v>
                </c:pt>
                <c:pt idx="569">
                  <c:v>367663.34073155897</c:v>
                </c:pt>
                <c:pt idx="570">
                  <c:v>367607.73349901801</c:v>
                </c:pt>
                <c:pt idx="571">
                  <c:v>367508.68318972999</c:v>
                </c:pt>
                <c:pt idx="572">
                  <c:v>367452.58720101998</c:v>
                </c:pt>
                <c:pt idx="573">
                  <c:v>367397.30582546297</c:v>
                </c:pt>
                <c:pt idx="574">
                  <c:v>367341.20984694897</c:v>
                </c:pt>
                <c:pt idx="575">
                  <c:v>367240.856194255</c:v>
                </c:pt>
                <c:pt idx="576">
                  <c:v>367129.15303216898</c:v>
                </c:pt>
                <c:pt idx="577">
                  <c:v>367096.57072506001</c:v>
                </c:pt>
                <c:pt idx="578">
                  <c:v>367097.71115904301</c:v>
                </c:pt>
                <c:pt idx="579">
                  <c:v>367053.77932958503</c:v>
                </c:pt>
                <c:pt idx="580">
                  <c:v>366942.56494803401</c:v>
                </c:pt>
                <c:pt idx="581">
                  <c:v>366853.72377937799</c:v>
                </c:pt>
                <c:pt idx="582">
                  <c:v>366843.84050352499</c:v>
                </c:pt>
                <c:pt idx="583">
                  <c:v>366822.60769467201</c:v>
                </c:pt>
                <c:pt idx="584">
                  <c:v>366723.720315677</c:v>
                </c:pt>
                <c:pt idx="585">
                  <c:v>366591.598955066</c:v>
                </c:pt>
                <c:pt idx="586">
                  <c:v>366570.04029923602</c:v>
                </c:pt>
                <c:pt idx="587">
                  <c:v>366626.95073260902</c:v>
                </c:pt>
                <c:pt idx="588">
                  <c:v>366695.53648468398</c:v>
                </c:pt>
                <c:pt idx="589">
                  <c:v>366774.98301787698</c:v>
                </c:pt>
                <c:pt idx="590">
                  <c:v>366697.49133057997</c:v>
                </c:pt>
                <c:pt idx="591">
                  <c:v>366552.71716483799</c:v>
                </c:pt>
                <c:pt idx="592">
                  <c:v>366452.85230313003</c:v>
                </c:pt>
                <c:pt idx="593">
                  <c:v>366375.84934132802</c:v>
                </c:pt>
                <c:pt idx="594">
                  <c:v>366299.33507052303</c:v>
                </c:pt>
                <c:pt idx="595">
                  <c:v>366300.149555657</c:v>
                </c:pt>
                <c:pt idx="596">
                  <c:v>366366.78041994199</c:v>
                </c:pt>
                <c:pt idx="597">
                  <c:v>366466.80818501499</c:v>
                </c:pt>
                <c:pt idx="598">
                  <c:v>366589.86075202801</c:v>
                </c:pt>
                <c:pt idx="599">
                  <c:v>366735.28653350502</c:v>
                </c:pt>
                <c:pt idx="600">
                  <c:v>366758.14842815598</c:v>
                </c:pt>
                <c:pt idx="601">
                  <c:v>366646.28243433498</c:v>
                </c:pt>
                <c:pt idx="602">
                  <c:v>366556.78965491598</c:v>
                </c:pt>
                <c:pt idx="603">
                  <c:v>366489.67007081001</c:v>
                </c:pt>
                <c:pt idx="604">
                  <c:v>366400.66600371501</c:v>
                </c:pt>
                <c:pt idx="605">
                  <c:v>366311.98772904603</c:v>
                </c:pt>
                <c:pt idx="606">
                  <c:v>366290.75481795002</c:v>
                </c:pt>
                <c:pt idx="607">
                  <c:v>366212.77446296503</c:v>
                </c:pt>
                <c:pt idx="608">
                  <c:v>366101.39723409398</c:v>
                </c:pt>
                <c:pt idx="609">
                  <c:v>366046.11586381699</c:v>
                </c:pt>
                <c:pt idx="610">
                  <c:v>365991.16027936997</c:v>
                </c:pt>
                <c:pt idx="611">
                  <c:v>365991.97473560402</c:v>
                </c:pt>
                <c:pt idx="612">
                  <c:v>365937.50781174999</c:v>
                </c:pt>
                <c:pt idx="613">
                  <c:v>365870.55119111203</c:v>
                </c:pt>
                <c:pt idx="614">
                  <c:v>365792.40798750101</c:v>
                </c:pt>
                <c:pt idx="615">
                  <c:v>365692.86895474198</c:v>
                </c:pt>
                <c:pt idx="616">
                  <c:v>365670.49578918499</c:v>
                </c:pt>
                <c:pt idx="617">
                  <c:v>365592.51549516898</c:v>
                </c:pt>
                <c:pt idx="618">
                  <c:v>365515.34964129003</c:v>
                </c:pt>
                <c:pt idx="619">
                  <c:v>365471.41775987402</c:v>
                </c:pt>
                <c:pt idx="620">
                  <c:v>365416.46217755601</c:v>
                </c:pt>
                <c:pt idx="621">
                  <c:v>365271.68821611698</c:v>
                </c:pt>
                <c:pt idx="622">
                  <c:v>365116.70500635199</c:v>
                </c:pt>
                <c:pt idx="623">
                  <c:v>365017.980422956</c:v>
                </c:pt>
                <c:pt idx="624">
                  <c:v>364862.34573436802</c:v>
                </c:pt>
                <c:pt idx="625">
                  <c:v>364740.10788346699</c:v>
                </c:pt>
                <c:pt idx="626">
                  <c:v>364606.19486291398</c:v>
                </c:pt>
                <c:pt idx="627">
                  <c:v>364516.86524196999</c:v>
                </c:pt>
                <c:pt idx="628">
                  <c:v>364404.51100421301</c:v>
                </c:pt>
                <c:pt idx="629">
                  <c:v>364291.50526149699</c:v>
                </c:pt>
                <c:pt idx="630">
                  <c:v>364179.63969168602</c:v>
                </c:pt>
                <c:pt idx="631">
                  <c:v>364124.19554850698</c:v>
                </c:pt>
                <c:pt idx="632">
                  <c:v>364067.77414082398</c:v>
                </c:pt>
                <c:pt idx="633">
                  <c:v>363923.32622278598</c:v>
                </c:pt>
                <c:pt idx="634">
                  <c:v>363789.57624593697</c:v>
                </c:pt>
                <c:pt idx="635">
                  <c:v>363700.57247878099</c:v>
                </c:pt>
                <c:pt idx="636">
                  <c:v>363545.26382841798</c:v>
                </c:pt>
                <c:pt idx="637">
                  <c:v>363524.19373914099</c:v>
                </c:pt>
                <c:pt idx="638">
                  <c:v>363379.42015733599</c:v>
                </c:pt>
                <c:pt idx="639">
                  <c:v>363267.39187116199</c:v>
                </c:pt>
                <c:pt idx="640">
                  <c:v>363099.430913702</c:v>
                </c:pt>
                <c:pt idx="641">
                  <c:v>363043.66110126203</c:v>
                </c:pt>
                <c:pt idx="642">
                  <c:v>362831.442681666</c:v>
                </c:pt>
                <c:pt idx="643">
                  <c:v>362753.78844238201</c:v>
                </c:pt>
                <c:pt idx="644">
                  <c:v>362699.15875542897</c:v>
                </c:pt>
                <c:pt idx="645">
                  <c:v>362633.01678775798</c:v>
                </c:pt>
                <c:pt idx="646">
                  <c:v>362634.31973563897</c:v>
                </c:pt>
                <c:pt idx="647">
                  <c:v>362747.16224288702</c:v>
                </c:pt>
                <c:pt idx="648">
                  <c:v>362881.72636746598</c:v>
                </c:pt>
                <c:pt idx="649">
                  <c:v>363026.82559626398</c:v>
                </c:pt>
                <c:pt idx="650">
                  <c:v>363116.96935334097</c:v>
                </c:pt>
                <c:pt idx="651">
                  <c:v>363196.74090658198</c:v>
                </c:pt>
                <c:pt idx="652">
                  <c:v>363209.39320955297</c:v>
                </c:pt>
                <c:pt idx="653">
                  <c:v>363141.94825765002</c:v>
                </c:pt>
                <c:pt idx="654">
                  <c:v>363118.10940853902</c:v>
                </c:pt>
                <c:pt idx="655">
                  <c:v>363050.01300081197</c:v>
                </c:pt>
                <c:pt idx="656">
                  <c:v>362960.52070715203</c:v>
                </c:pt>
                <c:pt idx="657">
                  <c:v>362860.33049212903</c:v>
                </c:pt>
                <c:pt idx="658">
                  <c:v>362691.71818727098</c:v>
                </c:pt>
                <c:pt idx="659">
                  <c:v>362578.71282569499</c:v>
                </c:pt>
                <c:pt idx="660">
                  <c:v>362566.060487165</c:v>
                </c:pt>
                <c:pt idx="661">
                  <c:v>362509.15062971401</c:v>
                </c:pt>
                <c:pt idx="662">
                  <c:v>362454.84667784697</c:v>
                </c:pt>
                <c:pt idx="663">
                  <c:v>362400.216988748</c:v>
                </c:pt>
                <c:pt idx="664">
                  <c:v>362334.075041125</c:v>
                </c:pt>
                <c:pt idx="665">
                  <c:v>362267.60735395498</c:v>
                </c:pt>
                <c:pt idx="666">
                  <c:v>362324.68002253398</c:v>
                </c:pt>
                <c:pt idx="667">
                  <c:v>362157.85936115502</c:v>
                </c:pt>
                <c:pt idx="668">
                  <c:v>362002.55097317602</c:v>
                </c:pt>
                <c:pt idx="669">
                  <c:v>361835.24179862603</c:v>
                </c:pt>
                <c:pt idx="670">
                  <c:v>361577.78911870701</c:v>
                </c:pt>
                <c:pt idx="671">
                  <c:v>361464.94684576802</c:v>
                </c:pt>
                <c:pt idx="672">
                  <c:v>361441.596649602</c:v>
                </c:pt>
                <c:pt idx="673">
                  <c:v>361340.10376276501</c:v>
                </c:pt>
                <c:pt idx="674">
                  <c:v>361271.681796127</c:v>
                </c:pt>
                <c:pt idx="675">
                  <c:v>361156.39652019402</c:v>
                </c:pt>
                <c:pt idx="676">
                  <c:v>361222.53832501499</c:v>
                </c:pt>
                <c:pt idx="677">
                  <c:v>361176.32646475499</c:v>
                </c:pt>
                <c:pt idx="678">
                  <c:v>361164.16271513898</c:v>
                </c:pt>
                <c:pt idx="679">
                  <c:v>361095.903573338</c:v>
                </c:pt>
                <c:pt idx="680">
                  <c:v>361027.64441877999</c:v>
                </c:pt>
                <c:pt idx="681">
                  <c:v>360900.35805527703</c:v>
                </c:pt>
                <c:pt idx="682">
                  <c:v>360818.30623248999</c:v>
                </c:pt>
                <c:pt idx="683">
                  <c:v>360703.83505236998</c:v>
                </c:pt>
                <c:pt idx="684">
                  <c:v>360588.71226269199</c:v>
                </c:pt>
                <c:pt idx="685">
                  <c:v>360532.12821472198</c:v>
                </c:pt>
                <c:pt idx="686">
                  <c:v>360530.499271309</c:v>
                </c:pt>
                <c:pt idx="687">
                  <c:v>360427.54027915001</c:v>
                </c:pt>
                <c:pt idx="688">
                  <c:v>360358.95522833802</c:v>
                </c:pt>
                <c:pt idx="689">
                  <c:v>360301.230862486</c:v>
                </c:pt>
                <c:pt idx="690">
                  <c:v>360223.73993433599</c:v>
                </c:pt>
                <c:pt idx="691">
                  <c:v>360157.76130502101</c:v>
                </c:pt>
                <c:pt idx="692">
                  <c:v>360102.969157051</c:v>
                </c:pt>
                <c:pt idx="693">
                  <c:v>360058.87479567999</c:v>
                </c:pt>
                <c:pt idx="694">
                  <c:v>360115.45882075297</c:v>
                </c:pt>
                <c:pt idx="695">
                  <c:v>360128.27426256699</c:v>
                </c:pt>
                <c:pt idx="696">
                  <c:v>360095.85506107297</c:v>
                </c:pt>
                <c:pt idx="697">
                  <c:v>360131.04344764299</c:v>
                </c:pt>
                <c:pt idx="698">
                  <c:v>360210.48910587601</c:v>
                </c:pt>
                <c:pt idx="699">
                  <c:v>360222.978717216</c:v>
                </c:pt>
                <c:pt idx="700">
                  <c:v>360235.63119379798</c:v>
                </c:pt>
                <c:pt idx="701">
                  <c:v>360145.16196024901</c:v>
                </c:pt>
                <c:pt idx="702">
                  <c:v>360078.04302978102</c:v>
                </c:pt>
                <c:pt idx="703">
                  <c:v>360021.13326491503</c:v>
                </c:pt>
                <c:pt idx="704">
                  <c:v>359997.29427915497</c:v>
                </c:pt>
                <c:pt idx="705">
                  <c:v>359951.57099433301</c:v>
                </c:pt>
                <c:pt idx="706">
                  <c:v>359827.37941589998</c:v>
                </c:pt>
                <c:pt idx="707">
                  <c:v>359760.097632978</c:v>
                </c:pt>
                <c:pt idx="708">
                  <c:v>359706.28282112099</c:v>
                </c:pt>
                <c:pt idx="709">
                  <c:v>359629.28059440799</c:v>
                </c:pt>
                <c:pt idx="710">
                  <c:v>359518.39313720801</c:v>
                </c:pt>
                <c:pt idx="711">
                  <c:v>359472.83278880402</c:v>
                </c:pt>
                <c:pt idx="712">
                  <c:v>359306.01298594702</c:v>
                </c:pt>
                <c:pt idx="713">
                  <c:v>359183.77623108699</c:v>
                </c:pt>
                <c:pt idx="714">
                  <c:v>359072.725960479</c:v>
                </c:pt>
                <c:pt idx="715">
                  <c:v>359140.33343820501</c:v>
                </c:pt>
                <c:pt idx="716">
                  <c:v>359264.52483435301</c:v>
                </c:pt>
                <c:pt idx="717">
                  <c:v>359299.224441631</c:v>
                </c:pt>
                <c:pt idx="718">
                  <c:v>359265.82790744002</c:v>
                </c:pt>
                <c:pt idx="719">
                  <c:v>359219.941824854</c:v>
                </c:pt>
                <c:pt idx="720">
                  <c:v>359152.17145861901</c:v>
                </c:pt>
                <c:pt idx="721">
                  <c:v>359073.86616384098</c:v>
                </c:pt>
                <c:pt idx="722">
                  <c:v>359016.95650091802</c:v>
                </c:pt>
                <c:pt idx="723">
                  <c:v>359082.60932550102</c:v>
                </c:pt>
                <c:pt idx="724">
                  <c:v>359036.88610947499</c:v>
                </c:pt>
                <c:pt idx="725">
                  <c:v>358956.62614924699</c:v>
                </c:pt>
                <c:pt idx="726">
                  <c:v>358921.92649076902</c:v>
                </c:pt>
                <c:pt idx="727">
                  <c:v>358855.13347953901</c:v>
                </c:pt>
                <c:pt idx="728">
                  <c:v>358788.01467932301</c:v>
                </c:pt>
                <c:pt idx="729">
                  <c:v>358742.61725354102</c:v>
                </c:pt>
                <c:pt idx="730">
                  <c:v>358752.66345425299</c:v>
                </c:pt>
                <c:pt idx="731">
                  <c:v>358673.86951901502</c:v>
                </c:pt>
                <c:pt idx="732">
                  <c:v>358607.07653723803</c:v>
                </c:pt>
                <c:pt idx="733">
                  <c:v>358517.58483812702</c:v>
                </c:pt>
                <c:pt idx="734">
                  <c:v>358403.92838251899</c:v>
                </c:pt>
                <c:pt idx="735">
                  <c:v>358324.157090072</c:v>
                </c:pt>
                <c:pt idx="736">
                  <c:v>358244.54869185499</c:v>
                </c:pt>
                <c:pt idx="737">
                  <c:v>358167.22090129601</c:v>
                </c:pt>
                <c:pt idx="738">
                  <c:v>358056.17085749097</c:v>
                </c:pt>
                <c:pt idx="739">
                  <c:v>357966.84214071301</c:v>
                </c:pt>
                <c:pt idx="740">
                  <c:v>357943.81764112099</c:v>
                </c:pt>
                <c:pt idx="741">
                  <c:v>357765.97473256203</c:v>
                </c:pt>
                <c:pt idx="742">
                  <c:v>357698.85605205502</c:v>
                </c:pt>
                <c:pt idx="743">
                  <c:v>357621.52831103501</c:v>
                </c:pt>
                <c:pt idx="744">
                  <c:v>357554.24673843902</c:v>
                </c:pt>
                <c:pt idx="745">
                  <c:v>357431.35876289202</c:v>
                </c:pt>
                <c:pt idx="746">
                  <c:v>357452.26557042397</c:v>
                </c:pt>
                <c:pt idx="747">
                  <c:v>357495.87104224</c:v>
                </c:pt>
                <c:pt idx="748">
                  <c:v>357416.42563661298</c:v>
                </c:pt>
                <c:pt idx="749">
                  <c:v>357348.16667759197</c:v>
                </c:pt>
                <c:pt idx="750">
                  <c:v>357257.04611167399</c:v>
                </c:pt>
                <c:pt idx="751">
                  <c:v>357123.62336859398</c:v>
                </c:pt>
                <c:pt idx="752">
                  <c:v>357069.32021110703</c:v>
                </c:pt>
                <c:pt idx="753">
                  <c:v>357014.691239696</c:v>
                </c:pt>
                <c:pt idx="754">
                  <c:v>356937.52649209602</c:v>
                </c:pt>
                <c:pt idx="755">
                  <c:v>356872.36266928201</c:v>
                </c:pt>
                <c:pt idx="756">
                  <c:v>356739.91733976599</c:v>
                </c:pt>
                <c:pt idx="757">
                  <c:v>356684.96255411103</c:v>
                </c:pt>
                <c:pt idx="758">
                  <c:v>356618.65843985899</c:v>
                </c:pt>
                <c:pt idx="759">
                  <c:v>356440.16429138102</c:v>
                </c:pt>
                <c:pt idx="760">
                  <c:v>356338.67200427601</c:v>
                </c:pt>
                <c:pt idx="761">
                  <c:v>356291.319993785</c:v>
                </c:pt>
                <c:pt idx="762">
                  <c:v>356212.52634667797</c:v>
                </c:pt>
                <c:pt idx="763">
                  <c:v>356111.19696728297</c:v>
                </c:pt>
                <c:pt idx="764">
                  <c:v>356078.77798823599</c:v>
                </c:pt>
                <c:pt idx="765">
                  <c:v>356000.961743258</c:v>
                </c:pt>
                <c:pt idx="766">
                  <c:v>355877.585368998</c:v>
                </c:pt>
                <c:pt idx="767">
                  <c:v>355844.02611409198</c:v>
                </c:pt>
                <c:pt idx="768">
                  <c:v>355829.58174359798</c:v>
                </c:pt>
                <c:pt idx="769">
                  <c:v>355806.06860778498</c:v>
                </c:pt>
                <c:pt idx="770">
                  <c:v>355702.78443371999</c:v>
                </c:pt>
                <c:pt idx="771">
                  <c:v>355634.03690929199</c:v>
                </c:pt>
                <c:pt idx="772">
                  <c:v>355554.75458640099</c:v>
                </c:pt>
                <c:pt idx="773">
                  <c:v>355465.10040020797</c:v>
                </c:pt>
                <c:pt idx="774">
                  <c:v>355351.93303964398</c:v>
                </c:pt>
                <c:pt idx="775">
                  <c:v>355295.02354658599</c:v>
                </c:pt>
                <c:pt idx="776">
                  <c:v>355138.41386961198</c:v>
                </c:pt>
                <c:pt idx="777">
                  <c:v>355004.99158405402</c:v>
                </c:pt>
                <c:pt idx="778">
                  <c:v>354916.477832562</c:v>
                </c:pt>
                <c:pt idx="779">
                  <c:v>354794.40489418298</c:v>
                </c:pt>
                <c:pt idx="780">
                  <c:v>354650.44788645901</c:v>
                </c:pt>
                <c:pt idx="781">
                  <c:v>354505.83928939898</c:v>
                </c:pt>
                <c:pt idx="782">
                  <c:v>354372.09129862703</c:v>
                </c:pt>
                <c:pt idx="783">
                  <c:v>354250.18133119598</c:v>
                </c:pt>
                <c:pt idx="784">
                  <c:v>354128.10847624298</c:v>
                </c:pt>
                <c:pt idx="785">
                  <c:v>353970.68457880599</c:v>
                </c:pt>
                <c:pt idx="786">
                  <c:v>353880.54189344298</c:v>
                </c:pt>
                <c:pt idx="787">
                  <c:v>353779.864466094</c:v>
                </c:pt>
                <c:pt idx="788">
                  <c:v>353657.62880053499</c:v>
                </c:pt>
                <c:pt idx="789">
                  <c:v>353445.57634609099</c:v>
                </c:pt>
                <c:pt idx="790">
                  <c:v>353311.50276081602</c:v>
                </c:pt>
                <c:pt idx="791">
                  <c:v>353165.91703238699</c:v>
                </c:pt>
                <c:pt idx="792">
                  <c:v>353008.33044691698</c:v>
                </c:pt>
                <c:pt idx="793">
                  <c:v>352850.58098640398</c:v>
                </c:pt>
                <c:pt idx="794">
                  <c:v>352793.50882535701</c:v>
                </c:pt>
                <c:pt idx="795">
                  <c:v>352670.94754474203</c:v>
                </c:pt>
                <c:pt idx="796">
                  <c:v>352593.29463521199</c:v>
                </c:pt>
                <c:pt idx="797">
                  <c:v>352436.52269677701</c:v>
                </c:pt>
                <c:pt idx="798">
                  <c:v>352326.613976155</c:v>
                </c:pt>
                <c:pt idx="799">
                  <c:v>352238.752156762</c:v>
                </c:pt>
                <c:pt idx="800">
                  <c:v>352161.26218165603</c:v>
                </c:pt>
                <c:pt idx="801">
                  <c:v>352048.90995888901</c:v>
                </c:pt>
                <c:pt idx="802">
                  <c:v>351935.90614600701</c:v>
                </c:pt>
                <c:pt idx="803">
                  <c:v>351790.15780794498</c:v>
                </c:pt>
                <c:pt idx="804">
                  <c:v>351679.43466236198</c:v>
                </c:pt>
                <c:pt idx="805">
                  <c:v>351559.15416863898</c:v>
                </c:pt>
                <c:pt idx="806">
                  <c:v>351380.33561024797</c:v>
                </c:pt>
                <c:pt idx="807">
                  <c:v>351257.77457149798</c:v>
                </c:pt>
                <c:pt idx="808">
                  <c:v>351156.77174075402</c:v>
                </c:pt>
                <c:pt idx="809">
                  <c:v>351099.37397448602</c:v>
                </c:pt>
                <c:pt idx="810">
                  <c:v>351119.62893632002</c:v>
                </c:pt>
                <c:pt idx="811">
                  <c:v>351173.27996903798</c:v>
                </c:pt>
                <c:pt idx="812">
                  <c:v>351194.34940094099</c:v>
                </c:pt>
                <c:pt idx="813">
                  <c:v>351060.43918186298</c:v>
                </c:pt>
                <c:pt idx="814">
                  <c:v>350949.39037224901</c:v>
                </c:pt>
                <c:pt idx="815">
                  <c:v>350894.27323358302</c:v>
                </c:pt>
                <c:pt idx="816">
                  <c:v>350760.85178233701</c:v>
                </c:pt>
                <c:pt idx="817">
                  <c:v>350683.68779632699</c:v>
                </c:pt>
                <c:pt idx="818">
                  <c:v>350685.31680516101</c:v>
                </c:pt>
                <c:pt idx="819">
                  <c:v>350495.63795274799</c:v>
                </c:pt>
                <c:pt idx="820">
                  <c:v>350405.821552901</c:v>
                </c:pt>
                <c:pt idx="821">
                  <c:v>350339.35521845298</c:v>
                </c:pt>
                <c:pt idx="822">
                  <c:v>350250.027548221</c:v>
                </c:pt>
                <c:pt idx="823">
                  <c:v>350106.23436865001</c:v>
                </c:pt>
                <c:pt idx="824">
                  <c:v>350017.884106868</c:v>
                </c:pt>
                <c:pt idx="825">
                  <c:v>349862.74174438801</c:v>
                </c:pt>
                <c:pt idx="826">
                  <c:v>349672.57443338499</c:v>
                </c:pt>
                <c:pt idx="827">
                  <c:v>349549.36212701001</c:v>
                </c:pt>
                <c:pt idx="828">
                  <c:v>349447.21929493902</c:v>
                </c:pt>
                <c:pt idx="829">
                  <c:v>349357.403054622</c:v>
                </c:pt>
                <c:pt idx="830">
                  <c:v>349378.14669220301</c:v>
                </c:pt>
                <c:pt idx="831">
                  <c:v>349555.17282095499</c:v>
                </c:pt>
                <c:pt idx="832">
                  <c:v>349611.43016900797</c:v>
                </c:pt>
                <c:pt idx="833">
                  <c:v>349612.89626429102</c:v>
                </c:pt>
                <c:pt idx="834">
                  <c:v>349700.594851011</c:v>
                </c:pt>
                <c:pt idx="835">
                  <c:v>349698.640029317</c:v>
                </c:pt>
                <c:pt idx="836">
                  <c:v>349686.476300943</c:v>
                </c:pt>
                <c:pt idx="837">
                  <c:v>349752.12802373298</c:v>
                </c:pt>
                <c:pt idx="838">
                  <c:v>349831.08383883297</c:v>
                </c:pt>
                <c:pt idx="839">
                  <c:v>349875.17747809697</c:v>
                </c:pt>
                <c:pt idx="840">
                  <c:v>349951.852620063</c:v>
                </c:pt>
                <c:pt idx="841">
                  <c:v>349882.94272684102</c:v>
                </c:pt>
                <c:pt idx="842">
                  <c:v>349715.14802609303</c:v>
                </c:pt>
                <c:pt idx="843">
                  <c:v>349569.88888824702</c:v>
                </c:pt>
                <c:pt idx="844">
                  <c:v>349492.23637154</c:v>
                </c:pt>
                <c:pt idx="845">
                  <c:v>349404.04916965001</c:v>
                </c:pt>
                <c:pt idx="846">
                  <c:v>349360.60720416298</c:v>
                </c:pt>
                <c:pt idx="847">
                  <c:v>349417.51616744901</c:v>
                </c:pt>
                <c:pt idx="848">
                  <c:v>349473.44770350901</c:v>
                </c:pt>
                <c:pt idx="849">
                  <c:v>349452.37831846101</c:v>
                </c:pt>
                <c:pt idx="850">
                  <c:v>349374.88868406299</c:v>
                </c:pt>
                <c:pt idx="851">
                  <c:v>349274.04903186799</c:v>
                </c:pt>
                <c:pt idx="852">
                  <c:v>349261.23369694501</c:v>
                </c:pt>
                <c:pt idx="853">
                  <c:v>349115.97465641901</c:v>
                </c:pt>
                <c:pt idx="854">
                  <c:v>349061.02057312499</c:v>
                </c:pt>
                <c:pt idx="855">
                  <c:v>348983.20518001798</c:v>
                </c:pt>
                <c:pt idx="856">
                  <c:v>348859.667194315</c:v>
                </c:pt>
                <c:pt idx="857">
                  <c:v>348849.78411109699</c:v>
                </c:pt>
                <c:pt idx="858">
                  <c:v>348684.27028394898</c:v>
                </c:pt>
                <c:pt idx="859">
                  <c:v>348496.05808644701</c:v>
                </c:pt>
                <c:pt idx="860">
                  <c:v>348361.65971101599</c:v>
                </c:pt>
                <c:pt idx="861">
                  <c:v>348206.35485742998</c:v>
                </c:pt>
                <c:pt idx="862">
                  <c:v>348073.42259854701</c:v>
                </c:pt>
                <c:pt idx="863">
                  <c:v>347985.07259339502</c:v>
                </c:pt>
                <c:pt idx="864">
                  <c:v>347898.188598932</c:v>
                </c:pt>
                <c:pt idx="865">
                  <c:v>347910.677999034</c:v>
                </c:pt>
                <c:pt idx="866">
                  <c:v>347834.81734330999</c:v>
                </c:pt>
              </c:numCache>
            </c:numRef>
          </c:xVal>
          <c:yVal>
            <c:numRef>
              <c:f>'C:\Users\SA01TB\Documents\Loch Etive\Bathymetry\[Depth Profiles.xls]LEtive Outline'!$B$4:$B$870</c:f>
              <c:numCache>
                <c:formatCode>General</c:formatCode>
                <c:ptCount val="867"/>
                <c:pt idx="0">
                  <c:v>6263853.3699604003</c:v>
                </c:pt>
                <c:pt idx="1">
                  <c:v>6263706.4812427796</c:v>
                </c:pt>
                <c:pt idx="2">
                  <c:v>6263727.5499788197</c:v>
                </c:pt>
                <c:pt idx="3">
                  <c:v>6263782.1775882198</c:v>
                </c:pt>
                <c:pt idx="4">
                  <c:v>6263680.3600675203</c:v>
                </c:pt>
                <c:pt idx="5">
                  <c:v>6263544.9836994596</c:v>
                </c:pt>
                <c:pt idx="6">
                  <c:v>6263476.8880765596</c:v>
                </c:pt>
                <c:pt idx="7">
                  <c:v>6263363.5583884101</c:v>
                </c:pt>
                <c:pt idx="8">
                  <c:v>6263251.6955065802</c:v>
                </c:pt>
                <c:pt idx="9">
                  <c:v>6263150.52999028</c:v>
                </c:pt>
                <c:pt idx="10">
                  <c:v>6263047.7347816397</c:v>
                </c:pt>
                <c:pt idx="11">
                  <c:v>6262889.9860063903</c:v>
                </c:pt>
                <c:pt idx="12">
                  <c:v>6262777.6342594102</c:v>
                </c:pt>
                <c:pt idx="13">
                  <c:v>6262776.3305247603</c:v>
                </c:pt>
                <c:pt idx="14">
                  <c:v>6262653.2814319301</c:v>
                </c:pt>
                <c:pt idx="15">
                  <c:v>6262483.20574228</c:v>
                </c:pt>
                <c:pt idx="16">
                  <c:v>6262316.0633872896</c:v>
                </c:pt>
                <c:pt idx="17">
                  <c:v>6262396.4858315401</c:v>
                </c:pt>
                <c:pt idx="18">
                  <c:v>6262375.25398569</c:v>
                </c:pt>
                <c:pt idx="19">
                  <c:v>6262283.8082193304</c:v>
                </c:pt>
                <c:pt idx="20">
                  <c:v>6262217.3423669003</c:v>
                </c:pt>
                <c:pt idx="21">
                  <c:v>6262275.2292752201</c:v>
                </c:pt>
                <c:pt idx="22">
                  <c:v>6262445.6309133498</c:v>
                </c:pt>
                <c:pt idx="23">
                  <c:v>6262604.1945014102</c:v>
                </c:pt>
                <c:pt idx="24">
                  <c:v>6262751.8977876501</c:v>
                </c:pt>
                <c:pt idx="25">
                  <c:v>6262854.20409845</c:v>
                </c:pt>
                <c:pt idx="26">
                  <c:v>6262980.3497649804</c:v>
                </c:pt>
                <c:pt idx="27">
                  <c:v>6263071.1439145301</c:v>
                </c:pt>
                <c:pt idx="28">
                  <c:v>6263072.4476841297</c:v>
                </c:pt>
                <c:pt idx="29">
                  <c:v>6263028.3543586005</c:v>
                </c:pt>
                <c:pt idx="30">
                  <c:v>6262895.0965474797</c:v>
                </c:pt>
                <c:pt idx="31">
                  <c:v>6262806.2579951603</c:v>
                </c:pt>
                <c:pt idx="32">
                  <c:v>6262660.5101160202</c:v>
                </c:pt>
                <c:pt idx="33">
                  <c:v>6262525.1337465299</c:v>
                </c:pt>
                <c:pt idx="34">
                  <c:v>6262400.7807554798</c:v>
                </c:pt>
                <c:pt idx="35">
                  <c:v>6262197.1459587002</c:v>
                </c:pt>
                <c:pt idx="36">
                  <c:v>6262027.5590102999</c:v>
                </c:pt>
                <c:pt idx="37">
                  <c:v>6261960.7671489101</c:v>
                </c:pt>
                <c:pt idx="38">
                  <c:v>6261893.1605161196</c:v>
                </c:pt>
                <c:pt idx="39">
                  <c:v>6261826.0427510701</c:v>
                </c:pt>
                <c:pt idx="40">
                  <c:v>6261735.5746918404</c:v>
                </c:pt>
                <c:pt idx="41">
                  <c:v>6261679.1543800803</c:v>
                </c:pt>
                <c:pt idx="42">
                  <c:v>6261600.3614870999</c:v>
                </c:pt>
                <c:pt idx="43">
                  <c:v>6261647.0620283103</c:v>
                </c:pt>
                <c:pt idx="44">
                  <c:v>6261726.9955792697</c:v>
                </c:pt>
                <c:pt idx="45">
                  <c:v>6261863.1865511602</c:v>
                </c:pt>
                <c:pt idx="46">
                  <c:v>6261908.74649873</c:v>
                </c:pt>
                <c:pt idx="47">
                  <c:v>6262033.4253401803</c:v>
                </c:pt>
                <c:pt idx="48">
                  <c:v>6262091.9641209999</c:v>
                </c:pt>
                <c:pt idx="49">
                  <c:v>6262351.69352517</c:v>
                </c:pt>
                <c:pt idx="50">
                  <c:v>6262623.2612207998</c:v>
                </c:pt>
                <c:pt idx="51">
                  <c:v>6263006.5292733302</c:v>
                </c:pt>
                <c:pt idx="52">
                  <c:v>6263344.0744413603</c:v>
                </c:pt>
                <c:pt idx="53">
                  <c:v>6263480.7549151704</c:v>
                </c:pt>
                <c:pt idx="54">
                  <c:v>6263569.9195187697</c:v>
                </c:pt>
                <c:pt idx="55">
                  <c:v>6263614.3388437098</c:v>
                </c:pt>
                <c:pt idx="56">
                  <c:v>6263716.48254738</c:v>
                </c:pt>
                <c:pt idx="57">
                  <c:v>6263831.4424525499</c:v>
                </c:pt>
                <c:pt idx="58">
                  <c:v>6263834.2131654797</c:v>
                </c:pt>
                <c:pt idx="59">
                  <c:v>6263744.2335865796</c:v>
                </c:pt>
                <c:pt idx="60">
                  <c:v>6263724.9575712802</c:v>
                </c:pt>
                <c:pt idx="61">
                  <c:v>6263804.89171662</c:v>
                </c:pt>
                <c:pt idx="62">
                  <c:v>6263740.0554589396</c:v>
                </c:pt>
                <c:pt idx="63">
                  <c:v>6263575.3570004497</c:v>
                </c:pt>
                <c:pt idx="64">
                  <c:v>6263288.5865155896</c:v>
                </c:pt>
                <c:pt idx="65">
                  <c:v>6263133.4444316598</c:v>
                </c:pt>
                <c:pt idx="66">
                  <c:v>6262977.4874607502</c:v>
                </c:pt>
                <c:pt idx="67">
                  <c:v>6262777.4369354304</c:v>
                </c:pt>
                <c:pt idx="68">
                  <c:v>6262566.0370504204</c:v>
                </c:pt>
                <c:pt idx="69">
                  <c:v>6262243.0995242298</c:v>
                </c:pt>
                <c:pt idx="70">
                  <c:v>6261975.2789096199</c:v>
                </c:pt>
                <c:pt idx="71">
                  <c:v>6261651.5265011601</c:v>
                </c:pt>
                <c:pt idx="72">
                  <c:v>6261216.23640214</c:v>
                </c:pt>
                <c:pt idx="73">
                  <c:v>6260656.5928946501</c:v>
                </c:pt>
                <c:pt idx="74">
                  <c:v>6260195.8344775401</c:v>
                </c:pt>
                <c:pt idx="75">
                  <c:v>6259868.4978592005</c:v>
                </c:pt>
                <c:pt idx="76">
                  <c:v>6259744.7963926699</c:v>
                </c:pt>
                <c:pt idx="77">
                  <c:v>6259679.9590930203</c:v>
                </c:pt>
                <c:pt idx="78">
                  <c:v>6259604.5870466698</c:v>
                </c:pt>
                <c:pt idx="79">
                  <c:v>6259574.4491046797</c:v>
                </c:pt>
                <c:pt idx="80">
                  <c:v>6259543.6594897797</c:v>
                </c:pt>
                <c:pt idx="81">
                  <c:v>6259568.31294451</c:v>
                </c:pt>
                <c:pt idx="82">
                  <c:v>6259693.1549532497</c:v>
                </c:pt>
                <c:pt idx="83">
                  <c:v>6259750.7158963103</c:v>
                </c:pt>
                <c:pt idx="84">
                  <c:v>6259752.67084728</c:v>
                </c:pt>
                <c:pt idx="85">
                  <c:v>6259721.0666902298</c:v>
                </c:pt>
                <c:pt idx="86">
                  <c:v>6259655.7404840002</c:v>
                </c:pt>
                <c:pt idx="87">
                  <c:v>6259623.4846519502</c:v>
                </c:pt>
                <c:pt idx="88">
                  <c:v>6259614.4161018599</c:v>
                </c:pt>
                <c:pt idx="89">
                  <c:v>6259560.27622132</c:v>
                </c:pt>
                <c:pt idx="90">
                  <c:v>6259619.4663076503</c:v>
                </c:pt>
                <c:pt idx="91">
                  <c:v>6259633.4221646599</c:v>
                </c:pt>
                <c:pt idx="92">
                  <c:v>6259658.0756804701</c:v>
                </c:pt>
                <c:pt idx="93">
                  <c:v>6259849.8734064996</c:v>
                </c:pt>
                <c:pt idx="94">
                  <c:v>6260008.9266053298</c:v>
                </c:pt>
                <c:pt idx="95">
                  <c:v>6260198.6065216502</c:v>
                </c:pt>
                <c:pt idx="96">
                  <c:v>6260444.5442238199</c:v>
                </c:pt>
                <c:pt idx="97">
                  <c:v>6260623.3635730799</c:v>
                </c:pt>
                <c:pt idx="98">
                  <c:v>6260768.78666355</c:v>
                </c:pt>
                <c:pt idx="99">
                  <c:v>6260938.0489260703</c:v>
                </c:pt>
                <c:pt idx="100">
                  <c:v>6260939.8411749601</c:v>
                </c:pt>
                <c:pt idx="101">
                  <c:v>6260953.1456906097</c:v>
                </c:pt>
                <c:pt idx="102">
                  <c:v>6261010.3811430298</c:v>
                </c:pt>
                <c:pt idx="103">
                  <c:v>6260933.7056580801</c:v>
                </c:pt>
                <c:pt idx="104">
                  <c:v>6260924.8002868397</c:v>
                </c:pt>
                <c:pt idx="105">
                  <c:v>6260937.6160101797</c:v>
                </c:pt>
                <c:pt idx="106">
                  <c:v>6261006.5266987002</c:v>
                </c:pt>
                <c:pt idx="107">
                  <c:v>6261008.6448194897</c:v>
                </c:pt>
                <c:pt idx="108">
                  <c:v>6260965.5284987902</c:v>
                </c:pt>
                <c:pt idx="109">
                  <c:v>6260956.9489815496</c:v>
                </c:pt>
                <c:pt idx="110">
                  <c:v>6260891.2968638698</c:v>
                </c:pt>
                <c:pt idx="111">
                  <c:v>6260769.7126215296</c:v>
                </c:pt>
                <c:pt idx="112">
                  <c:v>6260648.4542036401</c:v>
                </c:pt>
                <c:pt idx="113">
                  <c:v>6260504.0082650501</c:v>
                </c:pt>
                <c:pt idx="114">
                  <c:v>6260404.7967587197</c:v>
                </c:pt>
                <c:pt idx="115">
                  <c:v>6260373.3554636398</c:v>
                </c:pt>
                <c:pt idx="116">
                  <c:v>6260340.7737102704</c:v>
                </c:pt>
                <c:pt idx="117">
                  <c:v>6260420.2191551402</c:v>
                </c:pt>
                <c:pt idx="118">
                  <c:v>6260411.6394649902</c:v>
                </c:pt>
                <c:pt idx="119">
                  <c:v>6260311.9391056905</c:v>
                </c:pt>
                <c:pt idx="120">
                  <c:v>6260167.3300596196</c:v>
                </c:pt>
                <c:pt idx="121">
                  <c:v>6260135.8886779603</c:v>
                </c:pt>
                <c:pt idx="122">
                  <c:v>6260070.2362955697</c:v>
                </c:pt>
                <c:pt idx="123">
                  <c:v>6260138.9840941699</c:v>
                </c:pt>
                <c:pt idx="124">
                  <c:v>6260063.1227437397</c:v>
                </c:pt>
                <c:pt idx="125">
                  <c:v>6259997.7961378004</c:v>
                </c:pt>
                <c:pt idx="126">
                  <c:v>6260021.79817288</c:v>
                </c:pt>
                <c:pt idx="127">
                  <c:v>6260056.9866696596</c:v>
                </c:pt>
                <c:pt idx="128">
                  <c:v>6260013.8700138601</c:v>
                </c:pt>
                <c:pt idx="129">
                  <c:v>6259935.5648605898</c:v>
                </c:pt>
                <c:pt idx="130">
                  <c:v>6259993.7779036202</c:v>
                </c:pt>
                <c:pt idx="131">
                  <c:v>6260029.6180595299</c:v>
                </c:pt>
                <c:pt idx="132">
                  <c:v>6259963.9655480403</c:v>
                </c:pt>
                <c:pt idx="133">
                  <c:v>6259976.7811333602</c:v>
                </c:pt>
                <c:pt idx="134">
                  <c:v>6259866.3827443495</c:v>
                </c:pt>
                <c:pt idx="135">
                  <c:v>6259801.0559952399</c:v>
                </c:pt>
                <c:pt idx="136">
                  <c:v>6259870.1297026798</c:v>
                </c:pt>
                <c:pt idx="137">
                  <c:v>6259838.6881470503</c:v>
                </c:pt>
                <c:pt idx="138">
                  <c:v>6259716.4515405297</c:v>
                </c:pt>
                <c:pt idx="139">
                  <c:v>6259650.3101778198</c:v>
                </c:pt>
                <c:pt idx="140">
                  <c:v>6259718.8951672902</c:v>
                </c:pt>
                <c:pt idx="141">
                  <c:v>6259743.0601083403</c:v>
                </c:pt>
                <c:pt idx="142">
                  <c:v>6259822.5057946797</c:v>
                </c:pt>
                <c:pt idx="143">
                  <c:v>6259970.6994769797</c:v>
                </c:pt>
                <c:pt idx="144">
                  <c:v>6260119.7078267699</c:v>
                </c:pt>
                <c:pt idx="145">
                  <c:v>6260109.6617410304</c:v>
                </c:pt>
                <c:pt idx="146">
                  <c:v>6260033.3113136003</c:v>
                </c:pt>
                <c:pt idx="147">
                  <c:v>6259945.6114583202</c:v>
                </c:pt>
                <c:pt idx="148">
                  <c:v>6259961.3594837803</c:v>
                </c:pt>
                <c:pt idx="149">
                  <c:v>6260018.4323387099</c:v>
                </c:pt>
                <c:pt idx="150">
                  <c:v>6260130.4601984601</c:v>
                </c:pt>
                <c:pt idx="151">
                  <c:v>6260174.2286791001</c:v>
                </c:pt>
                <c:pt idx="152">
                  <c:v>6260285.6048735101</c:v>
                </c:pt>
                <c:pt idx="153">
                  <c:v>6260351.74631749</c:v>
                </c:pt>
                <c:pt idx="154">
                  <c:v>6260440.5865813503</c:v>
                </c:pt>
                <c:pt idx="155">
                  <c:v>6260431.0292817596</c:v>
                </c:pt>
                <c:pt idx="156">
                  <c:v>6260341.7002572399</c:v>
                </c:pt>
                <c:pt idx="157">
                  <c:v>6260264.0464698598</c:v>
                </c:pt>
                <c:pt idx="158">
                  <c:v>6260175.5320021398</c:v>
                </c:pt>
                <c:pt idx="159">
                  <c:v>6260097.7152864104</c:v>
                </c:pt>
                <c:pt idx="160">
                  <c:v>6259962.9886014899</c:v>
                </c:pt>
                <c:pt idx="161">
                  <c:v>6259896.8470888101</c:v>
                </c:pt>
                <c:pt idx="162">
                  <c:v>6259910.1514210002</c:v>
                </c:pt>
                <c:pt idx="163">
                  <c:v>6259979.5511848303</c:v>
                </c:pt>
                <c:pt idx="164">
                  <c:v>6260002.9016625602</c:v>
                </c:pt>
                <c:pt idx="165">
                  <c:v>6259791.8242898099</c:v>
                </c:pt>
                <c:pt idx="166">
                  <c:v>6259714.1703882301</c:v>
                </c:pt>
                <c:pt idx="167">
                  <c:v>6259602.9569613598</c:v>
                </c:pt>
                <c:pt idx="168">
                  <c:v>6259503.5816364102</c:v>
                </c:pt>
                <c:pt idx="169">
                  <c:v>6259471.4882441498</c:v>
                </c:pt>
                <c:pt idx="170">
                  <c:v>6259360.6005635997</c:v>
                </c:pt>
                <c:pt idx="171">
                  <c:v>6259228.15433033</c:v>
                </c:pt>
                <c:pt idx="172">
                  <c:v>6259161.1981509002</c:v>
                </c:pt>
                <c:pt idx="173">
                  <c:v>6259049.9846136197</c:v>
                </c:pt>
                <c:pt idx="174">
                  <c:v>6259039.6125723701</c:v>
                </c:pt>
                <c:pt idx="175">
                  <c:v>6258927.9103290802</c:v>
                </c:pt>
                <c:pt idx="176">
                  <c:v>6258883.49006538</c:v>
                </c:pt>
                <c:pt idx="177">
                  <c:v>6258940.7257865602</c:v>
                </c:pt>
                <c:pt idx="178">
                  <c:v>6258953.2154497998</c:v>
                </c:pt>
                <c:pt idx="179">
                  <c:v>6258875.7242898596</c:v>
                </c:pt>
                <c:pt idx="180">
                  <c:v>6258754.13860803</c:v>
                </c:pt>
                <c:pt idx="181">
                  <c:v>6258643.5765080396</c:v>
                </c:pt>
                <c:pt idx="182">
                  <c:v>6258555.7132093599</c:v>
                </c:pt>
                <c:pt idx="183">
                  <c:v>6258557.6678528497</c:v>
                </c:pt>
                <c:pt idx="184">
                  <c:v>6258468.9900781503</c:v>
                </c:pt>
                <c:pt idx="185">
                  <c:v>6258503.8527429802</c:v>
                </c:pt>
                <c:pt idx="186">
                  <c:v>6258471.27047347</c:v>
                </c:pt>
                <c:pt idx="187">
                  <c:v>6258404.15129322</c:v>
                </c:pt>
                <c:pt idx="188">
                  <c:v>6258291.4715914195</c:v>
                </c:pt>
                <c:pt idx="189">
                  <c:v>6258235.0503070597</c:v>
                </c:pt>
                <c:pt idx="190">
                  <c:v>6258211.5370828798</c:v>
                </c:pt>
                <c:pt idx="191">
                  <c:v>6258133.0685182298</c:v>
                </c:pt>
                <c:pt idx="192">
                  <c:v>6258020.8775035404</c:v>
                </c:pt>
                <c:pt idx="193">
                  <c:v>6258033.8556832001</c:v>
                </c:pt>
                <c:pt idx="194">
                  <c:v>6258101.9521294199</c:v>
                </c:pt>
                <c:pt idx="195">
                  <c:v>6258114.6045677299</c:v>
                </c:pt>
                <c:pt idx="196">
                  <c:v>6258126.7683809102</c:v>
                </c:pt>
                <c:pt idx="197">
                  <c:v>6258195.0277304901</c:v>
                </c:pt>
                <c:pt idx="198">
                  <c:v>6258252.2634470398</c:v>
                </c:pt>
                <c:pt idx="199">
                  <c:v>6258309.4991786098</c:v>
                </c:pt>
                <c:pt idx="200">
                  <c:v>6258365.5947521301</c:v>
                </c:pt>
                <c:pt idx="201">
                  <c:v>6258353.4309109403</c:v>
                </c:pt>
                <c:pt idx="202">
                  <c:v>6258386.0132118296</c:v>
                </c:pt>
                <c:pt idx="203">
                  <c:v>6258362.8257350503</c:v>
                </c:pt>
                <c:pt idx="204">
                  <c:v>6258339.6382519901</c:v>
                </c:pt>
                <c:pt idx="205">
                  <c:v>6258372.0576608898</c:v>
                </c:pt>
                <c:pt idx="206">
                  <c:v>6258439.5026106797</c:v>
                </c:pt>
                <c:pt idx="207">
                  <c:v>6258452.4808819797</c:v>
                </c:pt>
                <c:pt idx="208">
                  <c:v>6258431.0851206901</c:v>
                </c:pt>
                <c:pt idx="209">
                  <c:v>6258434.6685788296</c:v>
                </c:pt>
                <c:pt idx="210">
                  <c:v>6258525.4639724102</c:v>
                </c:pt>
                <c:pt idx="211">
                  <c:v>6258583.6770884497</c:v>
                </c:pt>
                <c:pt idx="212">
                  <c:v>6258618.7027109601</c:v>
                </c:pt>
                <c:pt idx="213">
                  <c:v>6258520.1413201699</c:v>
                </c:pt>
                <c:pt idx="214">
                  <c:v>6258598.6100373697</c:v>
                </c:pt>
                <c:pt idx="215">
                  <c:v>6258655.6829877198</c:v>
                </c:pt>
                <c:pt idx="216">
                  <c:v>6258746.8042668197</c:v>
                </c:pt>
                <c:pt idx="217">
                  <c:v>6258805.1803723304</c:v>
                </c:pt>
                <c:pt idx="218">
                  <c:v>6258829.0194960795</c:v>
                </c:pt>
                <c:pt idx="219">
                  <c:v>6258975.7478624703</c:v>
                </c:pt>
                <c:pt idx="220">
                  <c:v>6258989.8664920405</c:v>
                </c:pt>
                <c:pt idx="221">
                  <c:v>6259035.4272050504</c:v>
                </c:pt>
                <c:pt idx="222">
                  <c:v>6259002.5190976104</c:v>
                </c:pt>
                <c:pt idx="223">
                  <c:v>6259083.26843997</c:v>
                </c:pt>
                <c:pt idx="224">
                  <c:v>6259062.1984724198</c:v>
                </c:pt>
                <c:pt idx="225">
                  <c:v>6259241.6722160298</c:v>
                </c:pt>
                <c:pt idx="226">
                  <c:v>6259265.6743266899</c:v>
                </c:pt>
                <c:pt idx="227">
                  <c:v>6259255.9538381696</c:v>
                </c:pt>
                <c:pt idx="228">
                  <c:v>6259346.9124872303</c:v>
                </c:pt>
                <c:pt idx="229">
                  <c:v>6259392.6361761903</c:v>
                </c:pt>
                <c:pt idx="230">
                  <c:v>6259393.77647286</c:v>
                </c:pt>
                <c:pt idx="231">
                  <c:v>6259473.0599008398</c:v>
                </c:pt>
                <c:pt idx="232">
                  <c:v>6259552.1804425698</c:v>
                </c:pt>
                <c:pt idx="233">
                  <c:v>6259676.0473017003</c:v>
                </c:pt>
                <c:pt idx="234">
                  <c:v>6259720.1419959301</c:v>
                </c:pt>
                <c:pt idx="235">
                  <c:v>6259797.6335039902</c:v>
                </c:pt>
                <c:pt idx="236">
                  <c:v>6259876.7540751696</c:v>
                </c:pt>
                <c:pt idx="237">
                  <c:v>6259988.94566264</c:v>
                </c:pt>
                <c:pt idx="238">
                  <c:v>6260078.4382786397</c:v>
                </c:pt>
                <c:pt idx="239">
                  <c:v>6260168.90838008</c:v>
                </c:pt>
                <c:pt idx="240">
                  <c:v>6260304.1248120302</c:v>
                </c:pt>
                <c:pt idx="241">
                  <c:v>6260417.2939413497</c:v>
                </c:pt>
                <c:pt idx="242">
                  <c:v>6260474.2043526499</c:v>
                </c:pt>
                <c:pt idx="243">
                  <c:v>6260576.0240323003</c:v>
                </c:pt>
                <c:pt idx="244">
                  <c:v>6260599.7005484402</c:v>
                </c:pt>
                <c:pt idx="245">
                  <c:v>6260499.8358773198</c:v>
                </c:pt>
                <c:pt idx="246">
                  <c:v>6260567.1183090704</c:v>
                </c:pt>
                <c:pt idx="247">
                  <c:v>6260657.2626895998</c:v>
                </c:pt>
                <c:pt idx="248">
                  <c:v>6260725.0338948099</c:v>
                </c:pt>
                <c:pt idx="249">
                  <c:v>6260815.17828847</c:v>
                </c:pt>
                <c:pt idx="250">
                  <c:v>6260893.4844111297</c:v>
                </c:pt>
                <c:pt idx="251">
                  <c:v>6260926.2295600101</c:v>
                </c:pt>
                <c:pt idx="252">
                  <c:v>6260981.8366467496</c:v>
                </c:pt>
                <c:pt idx="253">
                  <c:v>6261050.2595839603</c:v>
                </c:pt>
                <c:pt idx="254">
                  <c:v>6261140.4040078698</c:v>
                </c:pt>
                <c:pt idx="255">
                  <c:v>6261207.5235521104</c:v>
                </c:pt>
                <c:pt idx="256">
                  <c:v>6261308.6916579697</c:v>
                </c:pt>
                <c:pt idx="257">
                  <c:v>6261398.3473116197</c:v>
                </c:pt>
                <c:pt idx="258">
                  <c:v>6261565.6573624499</c:v>
                </c:pt>
                <c:pt idx="259">
                  <c:v>6261699.57056865</c:v>
                </c:pt>
                <c:pt idx="260">
                  <c:v>6261790.0409316802</c:v>
                </c:pt>
                <c:pt idx="261">
                  <c:v>6261813.3917549197</c:v>
                </c:pt>
                <c:pt idx="262">
                  <c:v>6261848.0921122804</c:v>
                </c:pt>
                <c:pt idx="263">
                  <c:v>6261904.5139032397</c:v>
                </c:pt>
                <c:pt idx="264">
                  <c:v>6262027.5664323</c:v>
                </c:pt>
                <c:pt idx="265">
                  <c:v>6262094.6860019602</c:v>
                </c:pt>
                <c:pt idx="266">
                  <c:v>6262208.99613907</c:v>
                </c:pt>
                <c:pt idx="267">
                  <c:v>6262176.4140258897</c:v>
                </c:pt>
                <c:pt idx="268">
                  <c:v>6262132.3194106501</c:v>
                </c:pt>
                <c:pt idx="269">
                  <c:v>6262121.7845956897</c:v>
                </c:pt>
                <c:pt idx="270">
                  <c:v>6262054.6649930496</c:v>
                </c:pt>
                <c:pt idx="271">
                  <c:v>6261998.8949387101</c:v>
                </c:pt>
                <c:pt idx="272">
                  <c:v>6261999.7096527899</c:v>
                </c:pt>
                <c:pt idx="273">
                  <c:v>6262101.0408399403</c:v>
                </c:pt>
                <c:pt idx="274">
                  <c:v>6262404.70857511</c:v>
                </c:pt>
                <c:pt idx="275">
                  <c:v>6262528.0871211197</c:v>
                </c:pt>
                <c:pt idx="276">
                  <c:v>6262763.0058062002</c:v>
                </c:pt>
                <c:pt idx="277">
                  <c:v>6262852.4986346997</c:v>
                </c:pt>
                <c:pt idx="278">
                  <c:v>6262966.1572223697</c:v>
                </c:pt>
                <c:pt idx="279">
                  <c:v>6263022.9050518004</c:v>
                </c:pt>
                <c:pt idx="280">
                  <c:v>6263090.35062127</c:v>
                </c:pt>
                <c:pt idx="281">
                  <c:v>6263179.84347778</c:v>
                </c:pt>
                <c:pt idx="282">
                  <c:v>6263225.0788011998</c:v>
                </c:pt>
                <c:pt idx="283">
                  <c:v>6263269.9881908903</c:v>
                </c:pt>
                <c:pt idx="284">
                  <c:v>6263325.4323464399</c:v>
                </c:pt>
                <c:pt idx="285">
                  <c:v>6263392.7149539599</c:v>
                </c:pt>
                <c:pt idx="286">
                  <c:v>6263438.2762235897</c:v>
                </c:pt>
                <c:pt idx="287">
                  <c:v>6263539.77053924</c:v>
                </c:pt>
                <c:pt idx="288">
                  <c:v>6263718.9192725997</c:v>
                </c:pt>
                <c:pt idx="289">
                  <c:v>6263876.5096615702</c:v>
                </c:pt>
                <c:pt idx="290">
                  <c:v>6263943.6293243896</c:v>
                </c:pt>
                <c:pt idx="291">
                  <c:v>6264010.2600677898</c:v>
                </c:pt>
                <c:pt idx="292">
                  <c:v>6264076.2388937203</c:v>
                </c:pt>
                <c:pt idx="293">
                  <c:v>6264086.9365654299</c:v>
                </c:pt>
                <c:pt idx="294">
                  <c:v>6264085.9586980101</c:v>
                </c:pt>
                <c:pt idx="295">
                  <c:v>6264163.7760155797</c:v>
                </c:pt>
                <c:pt idx="296">
                  <c:v>6264252.6169471396</c:v>
                </c:pt>
                <c:pt idx="297">
                  <c:v>6264342.27278799</c:v>
                </c:pt>
                <c:pt idx="298">
                  <c:v>6264410.8592737997</c:v>
                </c:pt>
                <c:pt idx="299">
                  <c:v>6264354.6002676804</c:v>
                </c:pt>
                <c:pt idx="300">
                  <c:v>6264298.1782839699</c:v>
                </c:pt>
                <c:pt idx="301">
                  <c:v>6264197.66179437</c:v>
                </c:pt>
                <c:pt idx="302">
                  <c:v>6264120.1704326998</c:v>
                </c:pt>
                <c:pt idx="303">
                  <c:v>6264121.4742601803</c:v>
                </c:pt>
                <c:pt idx="304">
                  <c:v>6264066.8450307203</c:v>
                </c:pt>
                <c:pt idx="305">
                  <c:v>6264011.7268564096</c:v>
                </c:pt>
                <c:pt idx="306">
                  <c:v>6263956.1197460704</c:v>
                </c:pt>
                <c:pt idx="307">
                  <c:v>6264013.3566211602</c:v>
                </c:pt>
                <c:pt idx="308">
                  <c:v>6264070.5935112704</c:v>
                </c:pt>
                <c:pt idx="309">
                  <c:v>6264071.7343528699</c:v>
                </c:pt>
                <c:pt idx="310">
                  <c:v>6264117.4586937902</c:v>
                </c:pt>
                <c:pt idx="311">
                  <c:v>6264208.0924946498</c:v>
                </c:pt>
                <c:pt idx="312">
                  <c:v>6264242.3042718004</c:v>
                </c:pt>
                <c:pt idx="313">
                  <c:v>6264243.7710929699</c:v>
                </c:pt>
                <c:pt idx="314">
                  <c:v>6264188.9788370496</c:v>
                </c:pt>
                <c:pt idx="315">
                  <c:v>6264167.4204821903</c:v>
                </c:pt>
                <c:pt idx="316">
                  <c:v>6264212.9818807403</c:v>
                </c:pt>
                <c:pt idx="317">
                  <c:v>6264258.5432868302</c:v>
                </c:pt>
                <c:pt idx="318">
                  <c:v>6264259.6841483796</c:v>
                </c:pt>
                <c:pt idx="319">
                  <c:v>6264305.4085382298</c:v>
                </c:pt>
                <c:pt idx="320">
                  <c:v>6264384.3668698296</c:v>
                </c:pt>
                <c:pt idx="321">
                  <c:v>6264463.6511794301</c:v>
                </c:pt>
                <c:pt idx="322">
                  <c:v>6264564.8198146001</c:v>
                </c:pt>
                <c:pt idx="323">
                  <c:v>6264642.8002617797</c:v>
                </c:pt>
                <c:pt idx="324">
                  <c:v>6264709.4310796699</c:v>
                </c:pt>
                <c:pt idx="325">
                  <c:v>6264798.4351623002</c:v>
                </c:pt>
                <c:pt idx="326">
                  <c:v>6264809.9477669504</c:v>
                </c:pt>
                <c:pt idx="327">
                  <c:v>6264731.9673304297</c:v>
                </c:pt>
                <c:pt idx="328">
                  <c:v>6264688.0357512403</c:v>
                </c:pt>
                <c:pt idx="329">
                  <c:v>6264598.8686635997</c:v>
                </c:pt>
                <c:pt idx="330">
                  <c:v>6264520.7252239101</c:v>
                </c:pt>
                <c:pt idx="331">
                  <c:v>6264442.2558152396</c:v>
                </c:pt>
                <c:pt idx="332">
                  <c:v>6264386.1596745402</c:v>
                </c:pt>
                <c:pt idx="333">
                  <c:v>6264318.5509462804</c:v>
                </c:pt>
                <c:pt idx="334">
                  <c:v>6264274.7823005104</c:v>
                </c:pt>
                <c:pt idx="335">
                  <c:v>6264208.8033665204</c:v>
                </c:pt>
                <c:pt idx="336">
                  <c:v>6264119.6362471199</c:v>
                </c:pt>
                <c:pt idx="337">
                  <c:v>6264232.3174919598</c:v>
                </c:pt>
                <c:pt idx="338">
                  <c:v>6264322.6254726397</c:v>
                </c:pt>
                <c:pt idx="339">
                  <c:v>6264480.2162781302</c:v>
                </c:pt>
                <c:pt idx="340">
                  <c:v>6264604.7361509698</c:v>
                </c:pt>
                <c:pt idx="341">
                  <c:v>6264706.2308392003</c:v>
                </c:pt>
                <c:pt idx="342">
                  <c:v>6264818.5862026103</c:v>
                </c:pt>
                <c:pt idx="343">
                  <c:v>6264864.1477172896</c:v>
                </c:pt>
                <c:pt idx="344">
                  <c:v>6264842.4263916304</c:v>
                </c:pt>
                <c:pt idx="345">
                  <c:v>6264909.5462488197</c:v>
                </c:pt>
                <c:pt idx="346">
                  <c:v>6264932.7344801798</c:v>
                </c:pt>
                <c:pt idx="347">
                  <c:v>6264989.1566804796</c:v>
                </c:pt>
                <c:pt idx="348">
                  <c:v>6264956.9006739901</c:v>
                </c:pt>
                <c:pt idx="349">
                  <c:v>6265003.1141875098</c:v>
                </c:pt>
                <c:pt idx="350">
                  <c:v>6265059.69939325</c:v>
                </c:pt>
                <c:pt idx="351">
                  <c:v>6265061.3293242697</c:v>
                </c:pt>
                <c:pt idx="352">
                  <c:v>6265116.9365826696</c:v>
                </c:pt>
                <c:pt idx="353">
                  <c:v>6265140.7768321997</c:v>
                </c:pt>
                <c:pt idx="354">
                  <c:v>6265253.6213163203</c:v>
                </c:pt>
                <c:pt idx="355">
                  <c:v>6265355.2791745001</c:v>
                </c:pt>
                <c:pt idx="356">
                  <c:v>6265467.3087041304</c:v>
                </c:pt>
                <c:pt idx="357">
                  <c:v>6265512.2183215804</c:v>
                </c:pt>
                <c:pt idx="358">
                  <c:v>6265614.5282189399</c:v>
                </c:pt>
                <c:pt idx="359">
                  <c:v>6265682.6261771005</c:v>
                </c:pt>
                <c:pt idx="360">
                  <c:v>6265750.7241390198</c:v>
                </c:pt>
                <c:pt idx="361">
                  <c:v>6265852.38209874</c:v>
                </c:pt>
                <c:pt idx="362">
                  <c:v>6265966.0417752899</c:v>
                </c:pt>
                <c:pt idx="363">
                  <c:v>6266000.2538003996</c:v>
                </c:pt>
                <c:pt idx="364">
                  <c:v>6266113.4245007997</c:v>
                </c:pt>
                <c:pt idx="365">
                  <c:v>6266202.9178045299</c:v>
                </c:pt>
                <c:pt idx="366">
                  <c:v>6266248.8055504505</c:v>
                </c:pt>
                <c:pt idx="367">
                  <c:v>6266372.1848864099</c:v>
                </c:pt>
                <c:pt idx="368">
                  <c:v>6266450.49154332</c:v>
                </c:pt>
                <c:pt idx="369">
                  <c:v>6266529.1242352501</c:v>
                </c:pt>
                <c:pt idx="370">
                  <c:v>6266573.8709008601</c:v>
                </c:pt>
                <c:pt idx="371">
                  <c:v>6266630.9453617102</c:v>
                </c:pt>
                <c:pt idx="372">
                  <c:v>6266720.92775557</c:v>
                </c:pt>
                <c:pt idx="373">
                  <c:v>6266810.2580802096</c:v>
                </c:pt>
                <c:pt idx="374">
                  <c:v>6266922.6138242604</c:v>
                </c:pt>
                <c:pt idx="375">
                  <c:v>6267024.9240951501</c:v>
                </c:pt>
                <c:pt idx="376">
                  <c:v>6267159.49018961</c:v>
                </c:pt>
                <c:pt idx="377">
                  <c:v>6267272.6611292697</c:v>
                </c:pt>
                <c:pt idx="378">
                  <c:v>6267385.1799727203</c:v>
                </c:pt>
                <c:pt idx="379">
                  <c:v>6267498.3509656396</c:v>
                </c:pt>
                <c:pt idx="380">
                  <c:v>6267566.2861889098</c:v>
                </c:pt>
                <c:pt idx="381">
                  <c:v>6267645.4080954799</c:v>
                </c:pt>
                <c:pt idx="382">
                  <c:v>6267768.7876028502</c:v>
                </c:pt>
                <c:pt idx="383">
                  <c:v>6267870.9350514803</c:v>
                </c:pt>
                <c:pt idx="384">
                  <c:v>6268017.5031595798</c:v>
                </c:pt>
                <c:pt idx="385">
                  <c:v>6268164.5604461702</c:v>
                </c:pt>
                <c:pt idx="386">
                  <c:v>6268244.6607222799</c:v>
                </c:pt>
                <c:pt idx="387">
                  <c:v>6268358.1580344401</c:v>
                </c:pt>
                <c:pt idx="388">
                  <c:v>6268435.81263786</c:v>
                </c:pt>
                <c:pt idx="389">
                  <c:v>6268525.4691635603</c:v>
                </c:pt>
                <c:pt idx="390">
                  <c:v>6268626.3123837104</c:v>
                </c:pt>
                <c:pt idx="391">
                  <c:v>6268773.0437254598</c:v>
                </c:pt>
                <c:pt idx="392">
                  <c:v>6268885.7258846899</c:v>
                </c:pt>
                <c:pt idx="393">
                  <c:v>6269088.0646197498</c:v>
                </c:pt>
                <c:pt idx="394">
                  <c:v>6269234.4699565303</c:v>
                </c:pt>
                <c:pt idx="395">
                  <c:v>6269280.1950893002</c:v>
                </c:pt>
                <c:pt idx="396">
                  <c:v>6269437.62409788</c:v>
                </c:pt>
                <c:pt idx="397">
                  <c:v>6269483.3492692299</c:v>
                </c:pt>
                <c:pt idx="398">
                  <c:v>6269572.8428132404</c:v>
                </c:pt>
                <c:pt idx="399">
                  <c:v>6269629.1024174998</c:v>
                </c:pt>
                <c:pt idx="400">
                  <c:v>6269696.22258549</c:v>
                </c:pt>
                <c:pt idx="401">
                  <c:v>6269831.1152012097</c:v>
                </c:pt>
                <c:pt idx="402">
                  <c:v>6269910.40050638</c:v>
                </c:pt>
                <c:pt idx="403">
                  <c:v>6269977.52067615</c:v>
                </c:pt>
                <c:pt idx="404">
                  <c:v>6270000.5463700704</c:v>
                </c:pt>
                <c:pt idx="405">
                  <c:v>6270079.6686292198</c:v>
                </c:pt>
                <c:pt idx="406">
                  <c:v>6270169.3252842901</c:v>
                </c:pt>
                <c:pt idx="407">
                  <c:v>6270270.0055666398</c:v>
                </c:pt>
                <c:pt idx="408">
                  <c:v>6270393.8746551303</c:v>
                </c:pt>
                <c:pt idx="409">
                  <c:v>6270485.8144899802</c:v>
                </c:pt>
                <c:pt idx="410">
                  <c:v>6270543.3788383603</c:v>
                </c:pt>
                <c:pt idx="411">
                  <c:v>6270612.12991664</c:v>
                </c:pt>
                <c:pt idx="412">
                  <c:v>6270579.8744699797</c:v>
                </c:pt>
                <c:pt idx="413">
                  <c:v>6270513.5696508298</c:v>
                </c:pt>
                <c:pt idx="414">
                  <c:v>6270546.9666877799</c:v>
                </c:pt>
                <c:pt idx="415">
                  <c:v>6270704.2329438599</c:v>
                </c:pt>
                <c:pt idx="416">
                  <c:v>6270761.9604489896</c:v>
                </c:pt>
                <c:pt idx="417">
                  <c:v>6270819.3617974604</c:v>
                </c:pt>
                <c:pt idx="418">
                  <c:v>6270910.3233024003</c:v>
                </c:pt>
                <c:pt idx="419">
                  <c:v>6270990.0981229302</c:v>
                </c:pt>
                <c:pt idx="420">
                  <c:v>6271047.6626227302</c:v>
                </c:pt>
                <c:pt idx="421">
                  <c:v>6271060.3171774996</c:v>
                </c:pt>
                <c:pt idx="422">
                  <c:v>6271014.91793044</c:v>
                </c:pt>
                <c:pt idx="423">
                  <c:v>6270979.2375935502</c:v>
                </c:pt>
                <c:pt idx="424">
                  <c:v>6270911.30184229</c:v>
                </c:pt>
                <c:pt idx="425">
                  <c:v>6270821.3188591702</c:v>
                </c:pt>
                <c:pt idx="426">
                  <c:v>6270754.1985769598</c:v>
                </c:pt>
                <c:pt idx="427">
                  <c:v>6270708.7993693501</c:v>
                </c:pt>
                <c:pt idx="428">
                  <c:v>6270629.5138606103</c:v>
                </c:pt>
                <c:pt idx="429">
                  <c:v>6270561.5781593099</c:v>
                </c:pt>
                <c:pt idx="430">
                  <c:v>6270460.8977621598</c:v>
                </c:pt>
                <c:pt idx="431">
                  <c:v>6270394.4298128597</c:v>
                </c:pt>
                <c:pt idx="432">
                  <c:v>6270316.1228256403</c:v>
                </c:pt>
                <c:pt idx="433">
                  <c:v>6270237.65275981</c:v>
                </c:pt>
                <c:pt idx="434">
                  <c:v>6270193.5582297202</c:v>
                </c:pt>
                <c:pt idx="435">
                  <c:v>6270217.2362732096</c:v>
                </c:pt>
                <c:pt idx="436">
                  <c:v>6270195.5151643297</c:v>
                </c:pt>
                <c:pt idx="437">
                  <c:v>6270137.7877431596</c:v>
                </c:pt>
                <c:pt idx="438">
                  <c:v>6270103.0860617599</c:v>
                </c:pt>
                <c:pt idx="439">
                  <c:v>6270058.0130704297</c:v>
                </c:pt>
                <c:pt idx="440">
                  <c:v>6269967.3778542001</c:v>
                </c:pt>
                <c:pt idx="441">
                  <c:v>6269909.4874263098</c:v>
                </c:pt>
                <c:pt idx="442">
                  <c:v>6269840.8995359298</c:v>
                </c:pt>
                <c:pt idx="443">
                  <c:v>6269772.9639400402</c:v>
                </c:pt>
                <c:pt idx="444">
                  <c:v>6269704.53915565</c:v>
                </c:pt>
                <c:pt idx="445">
                  <c:v>6269603.2065491499</c:v>
                </c:pt>
                <c:pt idx="446">
                  <c:v>6269491.0133913103</c:v>
                </c:pt>
                <c:pt idx="447">
                  <c:v>6269411.5650192499</c:v>
                </c:pt>
                <c:pt idx="448">
                  <c:v>6269310.5585816698</c:v>
                </c:pt>
                <c:pt idx="449">
                  <c:v>6269164.9684182797</c:v>
                </c:pt>
                <c:pt idx="450">
                  <c:v>6268962.9555781502</c:v>
                </c:pt>
                <c:pt idx="451">
                  <c:v>6268916.7412658604</c:v>
                </c:pt>
                <c:pt idx="452">
                  <c:v>6268814.9196077399</c:v>
                </c:pt>
                <c:pt idx="453">
                  <c:v>6268690.7245718399</c:v>
                </c:pt>
                <c:pt idx="454">
                  <c:v>6268544.31923657</c:v>
                </c:pt>
                <c:pt idx="455">
                  <c:v>6268443.1498423601</c:v>
                </c:pt>
                <c:pt idx="456">
                  <c:v>6268308.9095228696</c:v>
                </c:pt>
                <c:pt idx="457">
                  <c:v>6268207.5771011598</c:v>
                </c:pt>
                <c:pt idx="458">
                  <c:v>6268139.80477589</c:v>
                </c:pt>
                <c:pt idx="459">
                  <c:v>6268050.1481933501</c:v>
                </c:pt>
                <c:pt idx="460">
                  <c:v>6267948.9788555903</c:v>
                </c:pt>
                <c:pt idx="461">
                  <c:v>6267802.5736390101</c:v>
                </c:pt>
                <c:pt idx="462">
                  <c:v>6267655.8423909098</c:v>
                </c:pt>
                <c:pt idx="463">
                  <c:v>6267531.1584799401</c:v>
                </c:pt>
                <c:pt idx="464">
                  <c:v>6267462.7341065798</c:v>
                </c:pt>
                <c:pt idx="465">
                  <c:v>6267394.6358044501</c:v>
                </c:pt>
                <c:pt idx="466">
                  <c:v>6267382.14487457</c:v>
                </c:pt>
                <c:pt idx="467">
                  <c:v>6267347.4436055003</c:v>
                </c:pt>
                <c:pt idx="468">
                  <c:v>6267279.1823185803</c:v>
                </c:pt>
                <c:pt idx="469">
                  <c:v>6267132.61429046</c:v>
                </c:pt>
                <c:pt idx="470">
                  <c:v>6266986.5353814503</c:v>
                </c:pt>
                <c:pt idx="471">
                  <c:v>6266931.2540916</c:v>
                </c:pt>
                <c:pt idx="472">
                  <c:v>6266943.5819334704</c:v>
                </c:pt>
                <c:pt idx="473">
                  <c:v>6266978.6091997102</c:v>
                </c:pt>
                <c:pt idx="474">
                  <c:v>6266946.67938889</c:v>
                </c:pt>
                <c:pt idx="475">
                  <c:v>6266890.4199293302</c:v>
                </c:pt>
                <c:pt idx="476">
                  <c:v>6266910.83701522</c:v>
                </c:pt>
                <c:pt idx="477">
                  <c:v>6266853.4364125598</c:v>
                </c:pt>
                <c:pt idx="478">
                  <c:v>6266841.1085819704</c:v>
                </c:pt>
                <c:pt idx="479">
                  <c:v>6266762.4757989002</c:v>
                </c:pt>
                <c:pt idx="480">
                  <c:v>6266683.1909425398</c:v>
                </c:pt>
                <c:pt idx="481">
                  <c:v>6266582.5108595202</c:v>
                </c:pt>
                <c:pt idx="482">
                  <c:v>6266447.9447210403</c:v>
                </c:pt>
                <c:pt idx="483">
                  <c:v>6266324.2392353201</c:v>
                </c:pt>
                <c:pt idx="484">
                  <c:v>6266167.9518245198</c:v>
                </c:pt>
                <c:pt idx="485">
                  <c:v>6266033.0596929202</c:v>
                </c:pt>
                <c:pt idx="486">
                  <c:v>6265864.6075531105</c:v>
                </c:pt>
                <c:pt idx="487">
                  <c:v>6265684.9687783299</c:v>
                </c:pt>
                <c:pt idx="488">
                  <c:v>6265605.6840616902</c:v>
                </c:pt>
                <c:pt idx="489">
                  <c:v>6265491.5353452703</c:v>
                </c:pt>
                <c:pt idx="490">
                  <c:v>6265402.2049989803</c:v>
                </c:pt>
                <c:pt idx="491">
                  <c:v>6265380.9726451002</c:v>
                </c:pt>
                <c:pt idx="492">
                  <c:v>6265327.1582556404</c:v>
                </c:pt>
                <c:pt idx="493">
                  <c:v>6265293.4352446599</c:v>
                </c:pt>
                <c:pt idx="494">
                  <c:v>6265303.3179406999</c:v>
                </c:pt>
                <c:pt idx="495">
                  <c:v>6265358.1103110798</c:v>
                </c:pt>
                <c:pt idx="496">
                  <c:v>6265346.1086593196</c:v>
                </c:pt>
                <c:pt idx="497">
                  <c:v>6265189.4952996597</c:v>
                </c:pt>
                <c:pt idx="498">
                  <c:v>6265133.2359710401</c:v>
                </c:pt>
                <c:pt idx="499">
                  <c:v>6265087.6743307896</c:v>
                </c:pt>
                <c:pt idx="500">
                  <c:v>6265019.7393742502</c:v>
                </c:pt>
                <c:pt idx="501">
                  <c:v>6264985.2014305601</c:v>
                </c:pt>
                <c:pt idx="502">
                  <c:v>6264895.3821248002</c:v>
                </c:pt>
                <c:pt idx="503">
                  <c:v>6264760.4902004302</c:v>
                </c:pt>
                <c:pt idx="504">
                  <c:v>6264602.4100422896</c:v>
                </c:pt>
                <c:pt idx="505">
                  <c:v>6264556.1965432102</c:v>
                </c:pt>
                <c:pt idx="506">
                  <c:v>6264488.5876273699</c:v>
                </c:pt>
                <c:pt idx="507">
                  <c:v>6264374.60227641</c:v>
                </c:pt>
                <c:pt idx="508">
                  <c:v>6264317.20216869</c:v>
                </c:pt>
                <c:pt idx="509">
                  <c:v>6264248.9413864901</c:v>
                </c:pt>
                <c:pt idx="510">
                  <c:v>6264202.2390250899</c:v>
                </c:pt>
                <c:pt idx="511">
                  <c:v>6264123.9324612804</c:v>
                </c:pt>
                <c:pt idx="512">
                  <c:v>6264011.4140435504</c:v>
                </c:pt>
                <c:pt idx="513">
                  <c:v>6263920.9429860003</c:v>
                </c:pt>
                <c:pt idx="514">
                  <c:v>6263809.4024325302</c:v>
                </c:pt>
                <c:pt idx="515">
                  <c:v>6263697.69890201</c:v>
                </c:pt>
                <c:pt idx="516">
                  <c:v>6263540.5968930898</c:v>
                </c:pt>
                <c:pt idx="517">
                  <c:v>6263461.3125475701</c:v>
                </c:pt>
                <c:pt idx="518">
                  <c:v>6263392.7259765398</c:v>
                </c:pt>
                <c:pt idx="519">
                  <c:v>6263235.2981070401</c:v>
                </c:pt>
                <c:pt idx="520">
                  <c:v>6263111.5931571797</c:v>
                </c:pt>
                <c:pt idx="521">
                  <c:v>6262975.3979201699</c:v>
                </c:pt>
                <c:pt idx="522">
                  <c:v>6262906.6484994404</c:v>
                </c:pt>
                <c:pt idx="523">
                  <c:v>6262871.7849285798</c:v>
                </c:pt>
                <c:pt idx="524">
                  <c:v>6262727.9881497901</c:v>
                </c:pt>
                <c:pt idx="525">
                  <c:v>6262696.2207146604</c:v>
                </c:pt>
                <c:pt idx="526">
                  <c:v>6262664.4532665601</c:v>
                </c:pt>
                <c:pt idx="527">
                  <c:v>6262632.03398747</c:v>
                </c:pt>
                <c:pt idx="528">
                  <c:v>6262611.1272675004</c:v>
                </c:pt>
                <c:pt idx="529">
                  <c:v>6262556.3346713297</c:v>
                </c:pt>
                <c:pt idx="530">
                  <c:v>6262422.2578235203</c:v>
                </c:pt>
                <c:pt idx="531">
                  <c:v>6262410.4193850197</c:v>
                </c:pt>
                <c:pt idx="532">
                  <c:v>6262510.4474296197</c:v>
                </c:pt>
                <c:pt idx="533">
                  <c:v>6262554.2163121803</c:v>
                </c:pt>
                <c:pt idx="534">
                  <c:v>6262597.3333893502</c:v>
                </c:pt>
                <c:pt idx="535">
                  <c:v>6262640.9393081199</c:v>
                </c:pt>
                <c:pt idx="536">
                  <c:v>6262672.2178974897</c:v>
                </c:pt>
                <c:pt idx="537">
                  <c:v>6262670.5883681104</c:v>
                </c:pt>
                <c:pt idx="538">
                  <c:v>6262736.2416235497</c:v>
                </c:pt>
                <c:pt idx="539">
                  <c:v>6262723.4254406001</c:v>
                </c:pt>
                <c:pt idx="540">
                  <c:v>6262667.0034026802</c:v>
                </c:pt>
                <c:pt idx="541">
                  <c:v>6262663.5813887101</c:v>
                </c:pt>
                <c:pt idx="542">
                  <c:v>6262461.7331804903</c:v>
                </c:pt>
                <c:pt idx="543">
                  <c:v>6262350.3557081399</c:v>
                </c:pt>
                <c:pt idx="544">
                  <c:v>6262337.7025527004</c:v>
                </c:pt>
                <c:pt idx="545">
                  <c:v>6262224.6956385802</c:v>
                </c:pt>
                <c:pt idx="546">
                  <c:v>6262123.5271501197</c:v>
                </c:pt>
                <c:pt idx="547">
                  <c:v>6262055.7556076804</c:v>
                </c:pt>
                <c:pt idx="548">
                  <c:v>6262032.4047068805</c:v>
                </c:pt>
                <c:pt idx="549">
                  <c:v>6261964.4702404998</c:v>
                </c:pt>
                <c:pt idx="550">
                  <c:v>6261862.1612178702</c:v>
                </c:pt>
                <c:pt idx="551">
                  <c:v>6261783.04016509</c:v>
                </c:pt>
                <c:pt idx="552">
                  <c:v>6261682.8493863204</c:v>
                </c:pt>
                <c:pt idx="553">
                  <c:v>6261728.73643177</c:v>
                </c:pt>
                <c:pt idx="554">
                  <c:v>6261662.2684399197</c:v>
                </c:pt>
                <c:pt idx="555">
                  <c:v>6261527.5401443904</c:v>
                </c:pt>
                <c:pt idx="556">
                  <c:v>6261493.4914746601</c:v>
                </c:pt>
                <c:pt idx="557">
                  <c:v>6261404.97607393</c:v>
                </c:pt>
                <c:pt idx="558">
                  <c:v>6261406.1165977903</c:v>
                </c:pt>
                <c:pt idx="559">
                  <c:v>6261417.6290936703</c:v>
                </c:pt>
                <c:pt idx="560">
                  <c:v>6261362.8364824001</c:v>
                </c:pt>
                <c:pt idx="561">
                  <c:v>6261330.9058986399</c:v>
                </c:pt>
                <c:pt idx="562">
                  <c:v>6261298.3235932197</c:v>
                </c:pt>
                <c:pt idx="563">
                  <c:v>6261265.4154222002</c:v>
                </c:pt>
                <c:pt idx="564">
                  <c:v>6261208.6676249001</c:v>
                </c:pt>
                <c:pt idx="565">
                  <c:v>6261173.9672313305</c:v>
                </c:pt>
                <c:pt idx="566">
                  <c:v>6261149.96470623</c:v>
                </c:pt>
                <c:pt idx="567">
                  <c:v>6261046.18946876</c:v>
                </c:pt>
                <c:pt idx="568">
                  <c:v>6261031.2555462699</c:v>
                </c:pt>
                <c:pt idx="569">
                  <c:v>6260917.2713468801</c:v>
                </c:pt>
                <c:pt idx="570">
                  <c:v>6260894.0834942004</c:v>
                </c:pt>
                <c:pt idx="571">
                  <c:v>6260780.7510449998</c:v>
                </c:pt>
                <c:pt idx="572">
                  <c:v>6260791.1230549002</c:v>
                </c:pt>
                <c:pt idx="573">
                  <c:v>6260745.5619941298</c:v>
                </c:pt>
                <c:pt idx="574">
                  <c:v>6260755.9339948101</c:v>
                </c:pt>
                <c:pt idx="575">
                  <c:v>6260732.0944916802</c:v>
                </c:pt>
                <c:pt idx="576">
                  <c:v>6260719.2786676297</c:v>
                </c:pt>
                <c:pt idx="577">
                  <c:v>6260651.6702691698</c:v>
                </c:pt>
                <c:pt idx="578">
                  <c:v>6260573.3640211197</c:v>
                </c:pt>
                <c:pt idx="579">
                  <c:v>6260516.7793183196</c:v>
                </c:pt>
                <c:pt idx="580">
                  <c:v>6260470.4037233097</c:v>
                </c:pt>
                <c:pt idx="581">
                  <c:v>6260424.3539751898</c:v>
                </c:pt>
                <c:pt idx="582">
                  <c:v>6260334.69824393</c:v>
                </c:pt>
                <c:pt idx="583">
                  <c:v>6260256.0662005097</c:v>
                </c:pt>
                <c:pt idx="584">
                  <c:v>6260131.5473749302</c:v>
                </c:pt>
                <c:pt idx="585">
                  <c:v>6259984.16667224</c:v>
                </c:pt>
                <c:pt idx="586">
                  <c:v>6259927.9078681804</c:v>
                </c:pt>
                <c:pt idx="587">
                  <c:v>6259861.6028119</c:v>
                </c:pt>
                <c:pt idx="588">
                  <c:v>6259761.9008638998</c:v>
                </c:pt>
                <c:pt idx="589">
                  <c:v>6259684.7349920003</c:v>
                </c:pt>
                <c:pt idx="590">
                  <c:v>6259627.6616702303</c:v>
                </c:pt>
                <c:pt idx="591">
                  <c:v>6259580.7975439504</c:v>
                </c:pt>
                <c:pt idx="592">
                  <c:v>6259523.3984506503</c:v>
                </c:pt>
                <c:pt idx="593">
                  <c:v>6259432.7653952399</c:v>
                </c:pt>
                <c:pt idx="594">
                  <c:v>6259308.5725759799</c:v>
                </c:pt>
                <c:pt idx="595">
                  <c:v>6259252.6396141499</c:v>
                </c:pt>
                <c:pt idx="596">
                  <c:v>6259287.1767717702</c:v>
                </c:pt>
                <c:pt idx="597">
                  <c:v>6259333.3892303696</c:v>
                </c:pt>
                <c:pt idx="598">
                  <c:v>6259335.18110626</c:v>
                </c:pt>
                <c:pt idx="599">
                  <c:v>6259337.2987771202</c:v>
                </c:pt>
                <c:pt idx="600">
                  <c:v>6259304.0647742003</c:v>
                </c:pt>
                <c:pt idx="601">
                  <c:v>6259302.4358023899</c:v>
                </c:pt>
                <c:pt idx="602">
                  <c:v>6259301.1326247398</c:v>
                </c:pt>
                <c:pt idx="603">
                  <c:v>6259300.1552412398</c:v>
                </c:pt>
                <c:pt idx="604">
                  <c:v>6259265.2922730101</c:v>
                </c:pt>
                <c:pt idx="605">
                  <c:v>6259208.0561364703</c:v>
                </c:pt>
                <c:pt idx="606">
                  <c:v>6259129.42419801</c:v>
                </c:pt>
                <c:pt idx="607">
                  <c:v>6259105.9107530704</c:v>
                </c:pt>
                <c:pt idx="608">
                  <c:v>6259070.7220470002</c:v>
                </c:pt>
                <c:pt idx="609">
                  <c:v>6259025.1612333301</c:v>
                </c:pt>
                <c:pt idx="610">
                  <c:v>6258957.2272412898</c:v>
                </c:pt>
                <c:pt idx="611">
                  <c:v>6258901.2943064896</c:v>
                </c:pt>
                <c:pt idx="612">
                  <c:v>6258799.8005747404</c:v>
                </c:pt>
                <c:pt idx="613">
                  <c:v>6258787.6366594499</c:v>
                </c:pt>
                <c:pt idx="614">
                  <c:v>6258775.3098475104</c:v>
                </c:pt>
                <c:pt idx="615">
                  <c:v>6258695.5377741698</c:v>
                </c:pt>
                <c:pt idx="616">
                  <c:v>6258695.2119992496</c:v>
                </c:pt>
                <c:pt idx="617">
                  <c:v>6258671.6986348601</c:v>
                </c:pt>
                <c:pt idx="618">
                  <c:v>6258592.2523720199</c:v>
                </c:pt>
                <c:pt idx="619">
                  <c:v>6258535.6679391703</c:v>
                </c:pt>
                <c:pt idx="620">
                  <c:v>6258467.7340469602</c:v>
                </c:pt>
                <c:pt idx="621">
                  <c:v>6258420.87025599</c:v>
                </c:pt>
                <c:pt idx="622">
                  <c:v>6258306.7241750397</c:v>
                </c:pt>
                <c:pt idx="623">
                  <c:v>6258171.0194012504</c:v>
                </c:pt>
                <c:pt idx="624">
                  <c:v>6258101.6196955796</c:v>
                </c:pt>
                <c:pt idx="625">
                  <c:v>6258043.8952125497</c:v>
                </c:pt>
                <c:pt idx="626">
                  <c:v>6258019.5675611198</c:v>
                </c:pt>
                <c:pt idx="627">
                  <c:v>6258007.0779808201</c:v>
                </c:pt>
                <c:pt idx="628">
                  <c:v>6258039.0089031802</c:v>
                </c:pt>
                <c:pt idx="629">
                  <c:v>6258115.6860386403</c:v>
                </c:pt>
                <c:pt idx="630">
                  <c:v>6258114.0572545798</c:v>
                </c:pt>
                <c:pt idx="631">
                  <c:v>6258079.6831897404</c:v>
                </c:pt>
                <c:pt idx="632">
                  <c:v>6258112.4284701701</c:v>
                </c:pt>
                <c:pt idx="633">
                  <c:v>6258043.1917351196</c:v>
                </c:pt>
                <c:pt idx="634">
                  <c:v>6258007.6775609097</c:v>
                </c:pt>
                <c:pt idx="635">
                  <c:v>6257972.8149050102</c:v>
                </c:pt>
                <c:pt idx="636">
                  <c:v>6257881.0422685798</c:v>
                </c:pt>
                <c:pt idx="637">
                  <c:v>6257791.22416439</c:v>
                </c:pt>
                <c:pt idx="638">
                  <c:v>6257744.3606384499</c:v>
                </c:pt>
                <c:pt idx="639">
                  <c:v>6257753.9184584301</c:v>
                </c:pt>
                <c:pt idx="640">
                  <c:v>6257762.6618989604</c:v>
                </c:pt>
                <c:pt idx="641">
                  <c:v>6257750.6610011598</c:v>
                </c:pt>
                <c:pt idx="642">
                  <c:v>6257725.1933478098</c:v>
                </c:pt>
                <c:pt idx="643">
                  <c:v>6257679.3071097396</c:v>
                </c:pt>
                <c:pt idx="644">
                  <c:v>6257589.00050845</c:v>
                </c:pt>
                <c:pt idx="645">
                  <c:v>6257520.9041041797</c:v>
                </c:pt>
                <c:pt idx="646">
                  <c:v>6257431.4118716596</c:v>
                </c:pt>
                <c:pt idx="647">
                  <c:v>6257365.9213555697</c:v>
                </c:pt>
                <c:pt idx="648">
                  <c:v>6257345.5026950296</c:v>
                </c:pt>
                <c:pt idx="649">
                  <c:v>6257369.9930183403</c:v>
                </c:pt>
                <c:pt idx="650">
                  <c:v>6257326.5498062102</c:v>
                </c:pt>
                <c:pt idx="651">
                  <c:v>6257227.0110133402</c:v>
                </c:pt>
                <c:pt idx="652">
                  <c:v>6257126.4950232804</c:v>
                </c:pt>
                <c:pt idx="653">
                  <c:v>6257147.8909273101</c:v>
                </c:pt>
                <c:pt idx="654">
                  <c:v>6257248.24404239</c:v>
                </c:pt>
                <c:pt idx="655">
                  <c:v>6257314.3860698696</c:v>
                </c:pt>
                <c:pt idx="656">
                  <c:v>6257313.0831455896</c:v>
                </c:pt>
                <c:pt idx="657">
                  <c:v>6257278.0577584403</c:v>
                </c:pt>
                <c:pt idx="658">
                  <c:v>6257331.5474341298</c:v>
                </c:pt>
                <c:pt idx="659">
                  <c:v>6257408.2244743304</c:v>
                </c:pt>
                <c:pt idx="660">
                  <c:v>6257508.7403645599</c:v>
                </c:pt>
                <c:pt idx="661">
                  <c:v>6257575.04517869</c:v>
                </c:pt>
                <c:pt idx="662">
                  <c:v>6257462.3655644497</c:v>
                </c:pt>
                <c:pt idx="663">
                  <c:v>6257372.05902215</c:v>
                </c:pt>
                <c:pt idx="664">
                  <c:v>6257303.9626701502</c:v>
                </c:pt>
                <c:pt idx="665">
                  <c:v>6257258.23938963</c:v>
                </c:pt>
                <c:pt idx="666">
                  <c:v>6257180.7480450403</c:v>
                </c:pt>
                <c:pt idx="667">
                  <c:v>6257111.1859575696</c:v>
                </c:pt>
                <c:pt idx="668">
                  <c:v>6257019.4137362102</c:v>
                </c:pt>
                <c:pt idx="669">
                  <c:v>6256983.4112748401</c:v>
                </c:pt>
                <c:pt idx="670">
                  <c:v>6256990.8519876702</c:v>
                </c:pt>
                <c:pt idx="671">
                  <c:v>6257056.3424406797</c:v>
                </c:pt>
                <c:pt idx="672">
                  <c:v>6257123.1357661299</c:v>
                </c:pt>
                <c:pt idx="673">
                  <c:v>6257177.6025337698</c:v>
                </c:pt>
                <c:pt idx="674">
                  <c:v>6257266.1173957102</c:v>
                </c:pt>
                <c:pt idx="675">
                  <c:v>6257499.4053344997</c:v>
                </c:pt>
                <c:pt idx="676">
                  <c:v>6257567.5015912997</c:v>
                </c:pt>
                <c:pt idx="677">
                  <c:v>6257667.5286446698</c:v>
                </c:pt>
                <c:pt idx="678">
                  <c:v>6257734.4848054396</c:v>
                </c:pt>
                <c:pt idx="679">
                  <c:v>6257811.8130895598</c:v>
                </c:pt>
                <c:pt idx="680">
                  <c:v>6257889.1413576603</c:v>
                </c:pt>
                <c:pt idx="681">
                  <c:v>6258178.1987316003</c:v>
                </c:pt>
                <c:pt idx="682">
                  <c:v>6258434.3480388299</c:v>
                </c:pt>
                <c:pt idx="683">
                  <c:v>6258611.7031434504</c:v>
                </c:pt>
                <c:pt idx="684">
                  <c:v>6258833.8041636301</c:v>
                </c:pt>
                <c:pt idx="685">
                  <c:v>6258877.7356826002</c:v>
                </c:pt>
                <c:pt idx="686">
                  <c:v>6258989.60062797</c:v>
                </c:pt>
                <c:pt idx="687">
                  <c:v>6259144.7454746496</c:v>
                </c:pt>
                <c:pt idx="688">
                  <c:v>6259244.4465167401</c:v>
                </c:pt>
                <c:pt idx="689">
                  <c:v>6259366.6834137999</c:v>
                </c:pt>
                <c:pt idx="690">
                  <c:v>6259309.6106534004</c:v>
                </c:pt>
                <c:pt idx="691">
                  <c:v>6259230.3278274396</c:v>
                </c:pt>
                <c:pt idx="692">
                  <c:v>6259151.2079156302</c:v>
                </c:pt>
                <c:pt idx="693">
                  <c:v>6259105.8103819499</c:v>
                </c:pt>
                <c:pt idx="694">
                  <c:v>6259061.8789151497</c:v>
                </c:pt>
                <c:pt idx="695">
                  <c:v>6258950.1769344099</c:v>
                </c:pt>
                <c:pt idx="696">
                  <c:v>6258871.3828379102</c:v>
                </c:pt>
                <c:pt idx="697">
                  <c:v>6258760.0066416198</c:v>
                </c:pt>
                <c:pt idx="698">
                  <c:v>6258682.8414580403</c:v>
                </c:pt>
                <c:pt idx="699">
                  <c:v>6258593.5124372803</c:v>
                </c:pt>
                <c:pt idx="700">
                  <c:v>6258492.9969182797</c:v>
                </c:pt>
                <c:pt idx="701">
                  <c:v>6258558.81274457</c:v>
                </c:pt>
                <c:pt idx="702">
                  <c:v>6258557.8354152003</c:v>
                </c:pt>
                <c:pt idx="703">
                  <c:v>6258624.1398943197</c:v>
                </c:pt>
                <c:pt idx="704">
                  <c:v>6258724.4924877901</c:v>
                </c:pt>
                <c:pt idx="705">
                  <c:v>6258790.9598272797</c:v>
                </c:pt>
                <c:pt idx="706">
                  <c:v>6258867.4733923096</c:v>
                </c:pt>
                <c:pt idx="707">
                  <c:v>6258877.6825081101</c:v>
                </c:pt>
                <c:pt idx="708">
                  <c:v>6258731.4437945904</c:v>
                </c:pt>
                <c:pt idx="709">
                  <c:v>6258640.8117240798</c:v>
                </c:pt>
                <c:pt idx="710">
                  <c:v>6258572.0639557596</c:v>
                </c:pt>
                <c:pt idx="711">
                  <c:v>6258627.3447828703</c:v>
                </c:pt>
                <c:pt idx="712">
                  <c:v>6258557.7825985998</c:v>
                </c:pt>
                <c:pt idx="713">
                  <c:v>6258500.0584657202</c:v>
                </c:pt>
                <c:pt idx="714">
                  <c:v>6258442.4972401299</c:v>
                </c:pt>
                <c:pt idx="715">
                  <c:v>6258409.9151409799</c:v>
                </c:pt>
                <c:pt idx="716">
                  <c:v>6258333.4015782699</c:v>
                </c:pt>
                <c:pt idx="717">
                  <c:v>6258255.5849177204</c:v>
                </c:pt>
                <c:pt idx="718">
                  <c:v>6258243.9097983604</c:v>
                </c:pt>
                <c:pt idx="719">
                  <c:v>6258321.56357064</c:v>
                </c:pt>
                <c:pt idx="720">
                  <c:v>6258365.3321498102</c:v>
                </c:pt>
                <c:pt idx="721">
                  <c:v>6258364.1919512497</c:v>
                </c:pt>
                <c:pt idx="722">
                  <c:v>6258430.4963312596</c:v>
                </c:pt>
                <c:pt idx="723">
                  <c:v>6258532.1518830899</c:v>
                </c:pt>
                <c:pt idx="724">
                  <c:v>6258598.6191398101</c:v>
                </c:pt>
                <c:pt idx="725">
                  <c:v>6258731.7165282303</c:v>
                </c:pt>
                <c:pt idx="726">
                  <c:v>6258809.5331251696</c:v>
                </c:pt>
                <c:pt idx="727">
                  <c:v>6258786.1828421401</c:v>
                </c:pt>
                <c:pt idx="728">
                  <c:v>6258785.2054852797</c:v>
                </c:pt>
                <c:pt idx="729">
                  <c:v>6258829.29976488</c:v>
                </c:pt>
                <c:pt idx="730">
                  <c:v>6258907.7679112097</c:v>
                </c:pt>
                <c:pt idx="731">
                  <c:v>6258940.1870340696</c:v>
                </c:pt>
                <c:pt idx="732">
                  <c:v>6258916.8367451699</c:v>
                </c:pt>
                <c:pt idx="733">
                  <c:v>6258915.5335838404</c:v>
                </c:pt>
                <c:pt idx="734">
                  <c:v>6259036.9556722101</c:v>
                </c:pt>
                <c:pt idx="735">
                  <c:v>6259136.4935105499</c:v>
                </c:pt>
                <c:pt idx="736">
                  <c:v>6259224.8448631503</c:v>
                </c:pt>
                <c:pt idx="737">
                  <c:v>6259156.5858351802</c:v>
                </c:pt>
                <c:pt idx="738">
                  <c:v>6259099.0245767999</c:v>
                </c:pt>
                <c:pt idx="739">
                  <c:v>6259086.5349311996</c:v>
                </c:pt>
                <c:pt idx="740">
                  <c:v>6259130.9549417803</c:v>
                </c:pt>
                <c:pt idx="741">
                  <c:v>6259050.0434183003</c:v>
                </c:pt>
                <c:pt idx="742">
                  <c:v>6259049.0660310304</c:v>
                </c:pt>
                <c:pt idx="743">
                  <c:v>6258980.8070677305</c:v>
                </c:pt>
                <c:pt idx="744">
                  <c:v>6258991.0161370197</c:v>
                </c:pt>
                <c:pt idx="745">
                  <c:v>6258978.0378218004</c:v>
                </c:pt>
                <c:pt idx="746">
                  <c:v>6259079.0416018702</c:v>
                </c:pt>
                <c:pt idx="747">
                  <c:v>6259157.9983008401</c:v>
                </c:pt>
                <c:pt idx="748">
                  <c:v>6259235.1630975101</c:v>
                </c:pt>
                <c:pt idx="749">
                  <c:v>6259312.4907782599</c:v>
                </c:pt>
                <c:pt idx="750">
                  <c:v>6259423.0519513199</c:v>
                </c:pt>
                <c:pt idx="751">
                  <c:v>6259365.1649116902</c:v>
                </c:pt>
                <c:pt idx="752">
                  <c:v>6259252.4860323798</c:v>
                </c:pt>
                <c:pt idx="753">
                  <c:v>6259162.1800445598</c:v>
                </c:pt>
                <c:pt idx="754">
                  <c:v>6259082.7347043799</c:v>
                </c:pt>
                <c:pt idx="755">
                  <c:v>6258947.5201173704</c:v>
                </c:pt>
                <c:pt idx="756">
                  <c:v>6258822.5146177504</c:v>
                </c:pt>
                <c:pt idx="757">
                  <c:v>6258754.58157261</c:v>
                </c:pt>
                <c:pt idx="758">
                  <c:v>6258697.6720605697</c:v>
                </c:pt>
                <c:pt idx="759">
                  <c:v>6258661.5065056002</c:v>
                </c:pt>
                <c:pt idx="760">
                  <c:v>6258715.9725939604</c:v>
                </c:pt>
                <c:pt idx="761">
                  <c:v>6258894.3037910899</c:v>
                </c:pt>
                <c:pt idx="762">
                  <c:v>6258926.7227805899</c:v>
                </c:pt>
                <c:pt idx="763">
                  <c:v>6258970.0023931302</c:v>
                </c:pt>
                <c:pt idx="764">
                  <c:v>6258891.2087646201</c:v>
                </c:pt>
                <c:pt idx="765">
                  <c:v>6258856.5092399297</c:v>
                </c:pt>
                <c:pt idx="766">
                  <c:v>6258877.0902213799</c:v>
                </c:pt>
                <c:pt idx="767">
                  <c:v>6258876.6015331196</c:v>
                </c:pt>
                <c:pt idx="768">
                  <c:v>6259100.1669373</c:v>
                </c:pt>
                <c:pt idx="769">
                  <c:v>6259178.1460423302</c:v>
                </c:pt>
                <c:pt idx="770">
                  <c:v>6259355.6625357997</c:v>
                </c:pt>
                <c:pt idx="771">
                  <c:v>6259466.5492396401</c:v>
                </c:pt>
                <c:pt idx="772">
                  <c:v>6259532.5273562102</c:v>
                </c:pt>
                <c:pt idx="773">
                  <c:v>6259542.4105126597</c:v>
                </c:pt>
                <c:pt idx="774">
                  <c:v>6259630.2726929402</c:v>
                </c:pt>
                <c:pt idx="775">
                  <c:v>6259696.5765814297</c:v>
                </c:pt>
                <c:pt idx="776">
                  <c:v>6259694.2958374703</c:v>
                </c:pt>
                <c:pt idx="777">
                  <c:v>6259636.4089064598</c:v>
                </c:pt>
                <c:pt idx="778">
                  <c:v>6259567.9872358702</c:v>
                </c:pt>
                <c:pt idx="779">
                  <c:v>6259499.0768518196</c:v>
                </c:pt>
                <c:pt idx="780">
                  <c:v>6259396.2815062497</c:v>
                </c:pt>
                <c:pt idx="781">
                  <c:v>6259338.2317599095</c:v>
                </c:pt>
                <c:pt idx="782">
                  <c:v>6259302.7177342996</c:v>
                </c:pt>
                <c:pt idx="783">
                  <c:v>6259222.6210678099</c:v>
                </c:pt>
                <c:pt idx="784">
                  <c:v>6259153.7108224798</c:v>
                </c:pt>
                <c:pt idx="785">
                  <c:v>6259207.3621158702</c:v>
                </c:pt>
                <c:pt idx="786">
                  <c:v>6259250.8044261802</c:v>
                </c:pt>
                <c:pt idx="787">
                  <c:v>6259249.3382942602</c:v>
                </c:pt>
                <c:pt idx="788">
                  <c:v>6259191.6144529097</c:v>
                </c:pt>
                <c:pt idx="789">
                  <c:v>6259154.96017926</c:v>
                </c:pt>
                <c:pt idx="790">
                  <c:v>6259141.81898442</c:v>
                </c:pt>
                <c:pt idx="791">
                  <c:v>6259150.8876237003</c:v>
                </c:pt>
                <c:pt idx="792">
                  <c:v>6259215.7252015602</c:v>
                </c:pt>
                <c:pt idx="793">
                  <c:v>6259291.7491076896</c:v>
                </c:pt>
                <c:pt idx="794">
                  <c:v>6259369.2391320402</c:v>
                </c:pt>
                <c:pt idx="795">
                  <c:v>6259333.88807048</c:v>
                </c:pt>
                <c:pt idx="796">
                  <c:v>6259288.00229517</c:v>
                </c:pt>
                <c:pt idx="797">
                  <c:v>6259296.9079794101</c:v>
                </c:pt>
                <c:pt idx="798">
                  <c:v>6259161.0426557204</c:v>
                </c:pt>
                <c:pt idx="799">
                  <c:v>6259047.8758895602</c:v>
                </c:pt>
                <c:pt idx="800">
                  <c:v>6258990.8038173998</c:v>
                </c:pt>
                <c:pt idx="801">
                  <c:v>6259022.7338666096</c:v>
                </c:pt>
                <c:pt idx="802">
                  <c:v>6259099.4093046002</c:v>
                </c:pt>
                <c:pt idx="803">
                  <c:v>6259119.6642717803</c:v>
                </c:pt>
                <c:pt idx="804">
                  <c:v>6259039.7308305399</c:v>
                </c:pt>
                <c:pt idx="805">
                  <c:v>6258847.7710892698</c:v>
                </c:pt>
                <c:pt idx="806">
                  <c:v>6258833.97837367</c:v>
                </c:pt>
                <c:pt idx="807">
                  <c:v>6258798.6274851803</c:v>
                </c:pt>
                <c:pt idx="808">
                  <c:v>6258819.5340814795</c:v>
                </c:pt>
                <c:pt idx="809">
                  <c:v>6258919.3966097701</c:v>
                </c:pt>
                <c:pt idx="810">
                  <c:v>6259065.1447655195</c:v>
                </c:pt>
                <c:pt idx="811">
                  <c:v>6259222.56798751</c:v>
                </c:pt>
                <c:pt idx="812">
                  <c:v>6259312.3844884504</c:v>
                </c:pt>
                <c:pt idx="813">
                  <c:v>6259288.0569430701</c:v>
                </c:pt>
                <c:pt idx="814">
                  <c:v>6259230.4962217296</c:v>
                </c:pt>
                <c:pt idx="815">
                  <c:v>6259173.7500391603</c:v>
                </c:pt>
                <c:pt idx="816">
                  <c:v>6259115.8635443104</c:v>
                </c:pt>
                <c:pt idx="817">
                  <c:v>6259036.4189249501</c:v>
                </c:pt>
                <c:pt idx="818">
                  <c:v>6258924.5556461299</c:v>
                </c:pt>
                <c:pt idx="819">
                  <c:v>6258888.2273749001</c:v>
                </c:pt>
                <c:pt idx="820">
                  <c:v>6258909.2968274904</c:v>
                </c:pt>
                <c:pt idx="821">
                  <c:v>6258863.5741365599</c:v>
                </c:pt>
                <c:pt idx="822">
                  <c:v>6258851.0846271897</c:v>
                </c:pt>
                <c:pt idx="823">
                  <c:v>6258737.10375081</c:v>
                </c:pt>
                <c:pt idx="824">
                  <c:v>6258657.4963669796</c:v>
                </c:pt>
                <c:pt idx="825">
                  <c:v>6258554.5389976501</c:v>
                </c:pt>
                <c:pt idx="826">
                  <c:v>6258551.7697963398</c:v>
                </c:pt>
                <c:pt idx="827">
                  <c:v>6258561.1642639199</c:v>
                </c:pt>
                <c:pt idx="828">
                  <c:v>6258660.3749780599</c:v>
                </c:pt>
                <c:pt idx="829">
                  <c:v>6258681.4444207903</c:v>
                </c:pt>
                <c:pt idx="830">
                  <c:v>6258793.6332703801</c:v>
                </c:pt>
                <c:pt idx="831">
                  <c:v>6258930.4753524903</c:v>
                </c:pt>
                <c:pt idx="832">
                  <c:v>6258908.9172346201</c:v>
                </c:pt>
                <c:pt idx="833">
                  <c:v>6258808.2404437298</c:v>
                </c:pt>
                <c:pt idx="834">
                  <c:v>6258932.59306134</c:v>
                </c:pt>
                <c:pt idx="835">
                  <c:v>6259066.8287979998</c:v>
                </c:pt>
                <c:pt idx="836">
                  <c:v>6259133.7837575404</c:v>
                </c:pt>
                <c:pt idx="837">
                  <c:v>6259235.43799596</c:v>
                </c:pt>
                <c:pt idx="838">
                  <c:v>6259191.8330878597</c:v>
                </c:pt>
                <c:pt idx="839">
                  <c:v>6259237.22995908</c:v>
                </c:pt>
                <c:pt idx="840">
                  <c:v>6259350.2334558098</c:v>
                </c:pt>
                <c:pt idx="841">
                  <c:v>6259472.3054766702</c:v>
                </c:pt>
                <c:pt idx="842">
                  <c:v>6259469.8618309796</c:v>
                </c:pt>
                <c:pt idx="843">
                  <c:v>6259456.5576985702</c:v>
                </c:pt>
                <c:pt idx="844">
                  <c:v>6259410.6720954701</c:v>
                </c:pt>
                <c:pt idx="845">
                  <c:v>6259319.8783747796</c:v>
                </c:pt>
                <c:pt idx="846">
                  <c:v>6259229.7362921396</c:v>
                </c:pt>
                <c:pt idx="847">
                  <c:v>6259163.4329862101</c:v>
                </c:pt>
                <c:pt idx="848">
                  <c:v>6259164.2475098502</c:v>
                </c:pt>
                <c:pt idx="849">
                  <c:v>6259074.43123559</c:v>
                </c:pt>
                <c:pt idx="850">
                  <c:v>6259017.3593842797</c:v>
                </c:pt>
                <c:pt idx="851">
                  <c:v>6259027.0795734599</c:v>
                </c:pt>
                <c:pt idx="852">
                  <c:v>6259138.7797096604</c:v>
                </c:pt>
                <c:pt idx="853">
                  <c:v>6259125.4756443901</c:v>
                </c:pt>
                <c:pt idx="854">
                  <c:v>6259057.5433241902</c:v>
                </c:pt>
                <c:pt idx="855">
                  <c:v>6259022.8441065801</c:v>
                </c:pt>
                <c:pt idx="856">
                  <c:v>6259054.6110666497</c:v>
                </c:pt>
                <c:pt idx="857">
                  <c:v>6258964.95779067</c:v>
                </c:pt>
                <c:pt idx="858">
                  <c:v>6258805.9061451396</c:v>
                </c:pt>
                <c:pt idx="859">
                  <c:v>6258668.9013692401</c:v>
                </c:pt>
                <c:pt idx="860">
                  <c:v>6258678.13289015</c:v>
                </c:pt>
                <c:pt idx="861">
                  <c:v>6258586.3620456997</c:v>
                </c:pt>
                <c:pt idx="862">
                  <c:v>6258494.91703167</c:v>
                </c:pt>
                <c:pt idx="863">
                  <c:v>6258415.3099026699</c:v>
                </c:pt>
                <c:pt idx="864">
                  <c:v>6258235.0262682</c:v>
                </c:pt>
                <c:pt idx="865">
                  <c:v>6258145.6989167901</c:v>
                </c:pt>
                <c:pt idx="866">
                  <c:v>6257976.7645018296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39-438B-B19C-DBF71A2E89A2}"/>
            </c:ext>
          </c:extLst>
        </c:ser>
        <c:ser>
          <c:idx val="1"/>
          <c:order val="1"/>
          <c:tx>
            <c:v>Line of bathymetric profile</c:v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'C:\Users\SA01TB\Documents\Loch Etive\Bathymetry\[Depth Profiles.xls]10m profile'!$A$4:$A$3418</c:f>
              <c:numCache>
                <c:formatCode>General</c:formatCode>
                <c:ptCount val="3415"/>
                <c:pt idx="0">
                  <c:v>347588.95237453299</c:v>
                </c:pt>
                <c:pt idx="1">
                  <c:v>347597.22785161302</c:v>
                </c:pt>
                <c:pt idx="2">
                  <c:v>347605.50332869397</c:v>
                </c:pt>
                <c:pt idx="3">
                  <c:v>347613.778805774</c:v>
                </c:pt>
                <c:pt idx="4">
                  <c:v>347622.05428285402</c:v>
                </c:pt>
                <c:pt idx="5">
                  <c:v>347630.32975993399</c:v>
                </c:pt>
                <c:pt idx="6">
                  <c:v>347638.60523701401</c:v>
                </c:pt>
                <c:pt idx="7">
                  <c:v>347646.88071409502</c:v>
                </c:pt>
                <c:pt idx="8">
                  <c:v>347655.15619117499</c:v>
                </c:pt>
                <c:pt idx="9">
                  <c:v>347663.43166825501</c:v>
                </c:pt>
                <c:pt idx="10">
                  <c:v>347671.70714533498</c:v>
                </c:pt>
                <c:pt idx="11">
                  <c:v>347679.982622415</c:v>
                </c:pt>
                <c:pt idx="12">
                  <c:v>347688.25809949602</c:v>
                </c:pt>
                <c:pt idx="13">
                  <c:v>347696.53357657598</c:v>
                </c:pt>
                <c:pt idx="14">
                  <c:v>347704.809053656</c:v>
                </c:pt>
                <c:pt idx="15">
                  <c:v>347713.08453073603</c:v>
                </c:pt>
                <c:pt idx="16">
                  <c:v>347721.36000781599</c:v>
                </c:pt>
                <c:pt idx="17">
                  <c:v>347729.63548489701</c:v>
                </c:pt>
                <c:pt idx="18">
                  <c:v>347737.91096197697</c:v>
                </c:pt>
                <c:pt idx="19">
                  <c:v>347746.186439057</c:v>
                </c:pt>
                <c:pt idx="20">
                  <c:v>347754.46191613702</c:v>
                </c:pt>
                <c:pt idx="21">
                  <c:v>347762.73739321798</c:v>
                </c:pt>
                <c:pt idx="22">
                  <c:v>347771.012870298</c:v>
                </c:pt>
                <c:pt idx="23">
                  <c:v>347779.28834737802</c:v>
                </c:pt>
                <c:pt idx="24">
                  <c:v>347787.56382445799</c:v>
                </c:pt>
                <c:pt idx="25">
                  <c:v>347795.83930153801</c:v>
                </c:pt>
                <c:pt idx="26">
                  <c:v>347804.11477861903</c:v>
                </c:pt>
                <c:pt idx="27">
                  <c:v>347812.39025569899</c:v>
                </c:pt>
                <c:pt idx="28">
                  <c:v>347820.66573277902</c:v>
                </c:pt>
                <c:pt idx="29">
                  <c:v>347828.94120985898</c:v>
                </c:pt>
                <c:pt idx="30">
                  <c:v>347837.21668693901</c:v>
                </c:pt>
                <c:pt idx="31">
                  <c:v>347845.49216402002</c:v>
                </c:pt>
                <c:pt idx="32">
                  <c:v>347853.76764109998</c:v>
                </c:pt>
                <c:pt idx="33">
                  <c:v>347862.04311818001</c:v>
                </c:pt>
                <c:pt idx="34">
                  <c:v>347870.31859525997</c:v>
                </c:pt>
                <c:pt idx="35">
                  <c:v>347878.59407234099</c:v>
                </c:pt>
                <c:pt idx="36">
                  <c:v>347886.86954942101</c:v>
                </c:pt>
                <c:pt idx="37">
                  <c:v>347895.14502650098</c:v>
                </c:pt>
                <c:pt idx="38">
                  <c:v>347903.420503581</c:v>
                </c:pt>
                <c:pt idx="39">
                  <c:v>347911.69598066102</c:v>
                </c:pt>
                <c:pt idx="40">
                  <c:v>347919.97145774198</c:v>
                </c:pt>
                <c:pt idx="41">
                  <c:v>347928.246934822</c:v>
                </c:pt>
                <c:pt idx="42">
                  <c:v>347936.52241190203</c:v>
                </c:pt>
                <c:pt idx="43">
                  <c:v>347944.79788898199</c:v>
                </c:pt>
                <c:pt idx="44">
                  <c:v>347953.07336606202</c:v>
                </c:pt>
                <c:pt idx="45">
                  <c:v>347961.34884314297</c:v>
                </c:pt>
                <c:pt idx="46">
                  <c:v>347969.624320223</c:v>
                </c:pt>
                <c:pt idx="47">
                  <c:v>347977.89979730302</c:v>
                </c:pt>
                <c:pt idx="48">
                  <c:v>347986.17527438299</c:v>
                </c:pt>
                <c:pt idx="49">
                  <c:v>347994.45075146301</c:v>
                </c:pt>
                <c:pt idx="50">
                  <c:v>348002.72622854402</c:v>
                </c:pt>
                <c:pt idx="51">
                  <c:v>348011.00170562399</c:v>
                </c:pt>
                <c:pt idx="52">
                  <c:v>348019.27718270401</c:v>
                </c:pt>
                <c:pt idx="53">
                  <c:v>348027.55265978398</c:v>
                </c:pt>
                <c:pt idx="54">
                  <c:v>348035.82813686499</c:v>
                </c:pt>
                <c:pt idx="55">
                  <c:v>348044.10361394502</c:v>
                </c:pt>
                <c:pt idx="56">
                  <c:v>348052.37909102498</c:v>
                </c:pt>
                <c:pt idx="57">
                  <c:v>348060.654568105</c:v>
                </c:pt>
                <c:pt idx="58">
                  <c:v>348068.93004518503</c:v>
                </c:pt>
                <c:pt idx="59">
                  <c:v>348077.20552226598</c:v>
                </c:pt>
                <c:pt idx="60">
                  <c:v>348085.48099934601</c:v>
                </c:pt>
                <c:pt idx="61">
                  <c:v>348093.75647642597</c:v>
                </c:pt>
                <c:pt idx="62">
                  <c:v>348102.031953506</c:v>
                </c:pt>
                <c:pt idx="63">
                  <c:v>348110.30743058602</c:v>
                </c:pt>
                <c:pt idx="64">
                  <c:v>348118.58290766698</c:v>
                </c:pt>
                <c:pt idx="65">
                  <c:v>348126.858384747</c:v>
                </c:pt>
                <c:pt idx="66">
                  <c:v>348135.13386182702</c:v>
                </c:pt>
                <c:pt idx="67">
                  <c:v>348143.40933890699</c:v>
                </c:pt>
                <c:pt idx="68">
                  <c:v>348151.68481598701</c:v>
                </c:pt>
                <c:pt idx="69">
                  <c:v>348159.96029306803</c:v>
                </c:pt>
                <c:pt idx="70">
                  <c:v>348168.23577014799</c:v>
                </c:pt>
                <c:pt idx="71">
                  <c:v>348176.51124722802</c:v>
                </c:pt>
                <c:pt idx="72">
                  <c:v>348184.78672430798</c:v>
                </c:pt>
                <c:pt idx="73">
                  <c:v>348193.062201389</c:v>
                </c:pt>
                <c:pt idx="74">
                  <c:v>348201.33767846902</c:v>
                </c:pt>
                <c:pt idx="75">
                  <c:v>348209.61315554898</c:v>
                </c:pt>
                <c:pt idx="76">
                  <c:v>348217.88863262901</c:v>
                </c:pt>
                <c:pt idx="77">
                  <c:v>348226.16410970897</c:v>
                </c:pt>
                <c:pt idx="78">
                  <c:v>348234.43958678999</c:v>
                </c:pt>
                <c:pt idx="79">
                  <c:v>348242.71506387001</c:v>
                </c:pt>
                <c:pt idx="80">
                  <c:v>348250.99054094998</c:v>
                </c:pt>
                <c:pt idx="81">
                  <c:v>348259.26601803</c:v>
                </c:pt>
                <c:pt idx="82">
                  <c:v>348267.54149511002</c:v>
                </c:pt>
                <c:pt idx="83">
                  <c:v>348275.81697219098</c:v>
                </c:pt>
                <c:pt idx="84">
                  <c:v>348284.092449271</c:v>
                </c:pt>
                <c:pt idx="85">
                  <c:v>348292.36792635103</c:v>
                </c:pt>
                <c:pt idx="86">
                  <c:v>348300.64340343099</c:v>
                </c:pt>
                <c:pt idx="87">
                  <c:v>348308.91888051102</c:v>
                </c:pt>
                <c:pt idx="88">
                  <c:v>348317.19435759197</c:v>
                </c:pt>
                <c:pt idx="89">
                  <c:v>348325.469834672</c:v>
                </c:pt>
                <c:pt idx="90">
                  <c:v>348333.74531175202</c:v>
                </c:pt>
                <c:pt idx="91">
                  <c:v>348342.02078883199</c:v>
                </c:pt>
                <c:pt idx="92">
                  <c:v>348350.296265913</c:v>
                </c:pt>
                <c:pt idx="93">
                  <c:v>348358.57174299302</c:v>
                </c:pt>
                <c:pt idx="94">
                  <c:v>348366.84722007299</c:v>
                </c:pt>
                <c:pt idx="95">
                  <c:v>348375.12269715301</c:v>
                </c:pt>
                <c:pt idx="96">
                  <c:v>348383.39817423298</c:v>
                </c:pt>
                <c:pt idx="97">
                  <c:v>348391.67365131399</c:v>
                </c:pt>
                <c:pt idx="98">
                  <c:v>348399.94912839402</c:v>
                </c:pt>
                <c:pt idx="99">
                  <c:v>348408.22460547398</c:v>
                </c:pt>
                <c:pt idx="100">
                  <c:v>348416.500082554</c:v>
                </c:pt>
                <c:pt idx="101">
                  <c:v>348424.77555963403</c:v>
                </c:pt>
                <c:pt idx="102">
                  <c:v>348433.05103671498</c:v>
                </c:pt>
                <c:pt idx="103">
                  <c:v>348441.32651379501</c:v>
                </c:pt>
                <c:pt idx="104">
                  <c:v>348449.60199087497</c:v>
                </c:pt>
                <c:pt idx="105">
                  <c:v>348457.877467955</c:v>
                </c:pt>
                <c:pt idx="106">
                  <c:v>348466.15294503601</c:v>
                </c:pt>
                <c:pt idx="107">
                  <c:v>348474.42842211598</c:v>
                </c:pt>
                <c:pt idx="108">
                  <c:v>348482.703899196</c:v>
                </c:pt>
                <c:pt idx="109">
                  <c:v>348490.97937627602</c:v>
                </c:pt>
                <c:pt idx="110">
                  <c:v>348499.25485335599</c:v>
                </c:pt>
                <c:pt idx="111">
                  <c:v>348507.530330437</c:v>
                </c:pt>
                <c:pt idx="112">
                  <c:v>348515.80580751703</c:v>
                </c:pt>
                <c:pt idx="113">
                  <c:v>348524.08128459699</c:v>
                </c:pt>
                <c:pt idx="114">
                  <c:v>348532.35676167702</c:v>
                </c:pt>
                <c:pt idx="115">
                  <c:v>348540.63223875698</c:v>
                </c:pt>
                <c:pt idx="116">
                  <c:v>348548.907715838</c:v>
                </c:pt>
                <c:pt idx="117">
                  <c:v>348557.18319291802</c:v>
                </c:pt>
                <c:pt idx="118">
                  <c:v>348565.45866999798</c:v>
                </c:pt>
                <c:pt idx="119">
                  <c:v>348573.73414707801</c:v>
                </c:pt>
                <c:pt idx="120">
                  <c:v>348582.00962415902</c:v>
                </c:pt>
                <c:pt idx="121">
                  <c:v>348590.28510123899</c:v>
                </c:pt>
                <c:pt idx="122">
                  <c:v>348598.56057831901</c:v>
                </c:pt>
                <c:pt idx="123">
                  <c:v>348606.83605539898</c:v>
                </c:pt>
                <c:pt idx="124">
                  <c:v>348615.111532479</c:v>
                </c:pt>
                <c:pt idx="125">
                  <c:v>348623.38700956001</c:v>
                </c:pt>
                <c:pt idx="126">
                  <c:v>348631.66248663998</c:v>
                </c:pt>
                <c:pt idx="127">
                  <c:v>348639.93796372</c:v>
                </c:pt>
                <c:pt idx="128">
                  <c:v>348648.21344080003</c:v>
                </c:pt>
                <c:pt idx="129">
                  <c:v>348656.48891787999</c:v>
                </c:pt>
                <c:pt idx="130">
                  <c:v>348664.76439496101</c:v>
                </c:pt>
                <c:pt idx="131">
                  <c:v>348673.03987204097</c:v>
                </c:pt>
                <c:pt idx="132">
                  <c:v>348681.315349121</c:v>
                </c:pt>
                <c:pt idx="133">
                  <c:v>348689.59082620102</c:v>
                </c:pt>
                <c:pt idx="134">
                  <c:v>348697.86630328099</c:v>
                </c:pt>
                <c:pt idx="135">
                  <c:v>348706.141780362</c:v>
                </c:pt>
                <c:pt idx="136">
                  <c:v>348714.41725744202</c:v>
                </c:pt>
                <c:pt idx="137">
                  <c:v>348722.69273452199</c:v>
                </c:pt>
                <c:pt idx="138">
                  <c:v>348730.96821160201</c:v>
                </c:pt>
                <c:pt idx="139">
                  <c:v>348739.24368868303</c:v>
                </c:pt>
                <c:pt idx="140">
                  <c:v>348747.51916576299</c:v>
                </c:pt>
                <c:pt idx="141">
                  <c:v>348755.79464284302</c:v>
                </c:pt>
                <c:pt idx="142">
                  <c:v>348764.07011992298</c:v>
                </c:pt>
                <c:pt idx="143">
                  <c:v>348772.345597003</c:v>
                </c:pt>
                <c:pt idx="144">
                  <c:v>348780.62107408402</c:v>
                </c:pt>
                <c:pt idx="145">
                  <c:v>348788.89655116398</c:v>
                </c:pt>
                <c:pt idx="146">
                  <c:v>348797.17202824401</c:v>
                </c:pt>
                <c:pt idx="147">
                  <c:v>348805.44750532397</c:v>
                </c:pt>
                <c:pt idx="148">
                  <c:v>348813.722982404</c:v>
                </c:pt>
                <c:pt idx="149">
                  <c:v>348821.99845948501</c:v>
                </c:pt>
                <c:pt idx="150">
                  <c:v>348830.27393656498</c:v>
                </c:pt>
                <c:pt idx="151">
                  <c:v>348838.549413645</c:v>
                </c:pt>
                <c:pt idx="152">
                  <c:v>348846.82489072502</c:v>
                </c:pt>
                <c:pt idx="153">
                  <c:v>348855.10036780499</c:v>
                </c:pt>
                <c:pt idx="154">
                  <c:v>348863.375844886</c:v>
                </c:pt>
                <c:pt idx="155">
                  <c:v>348871.65132196603</c:v>
                </c:pt>
                <c:pt idx="156">
                  <c:v>348879.92679904599</c:v>
                </c:pt>
                <c:pt idx="157">
                  <c:v>348888.20227612602</c:v>
                </c:pt>
                <c:pt idx="158">
                  <c:v>348896.47775320697</c:v>
                </c:pt>
                <c:pt idx="159">
                  <c:v>348904.75323028699</c:v>
                </c:pt>
                <c:pt idx="160">
                  <c:v>348913.02870736702</c:v>
                </c:pt>
                <c:pt idx="161">
                  <c:v>348921.30418444698</c:v>
                </c:pt>
                <c:pt idx="162">
                  <c:v>348929.57966152701</c:v>
                </c:pt>
                <c:pt idx="163">
                  <c:v>348937.85513860802</c:v>
                </c:pt>
                <c:pt idx="164">
                  <c:v>348946.13061568799</c:v>
                </c:pt>
                <c:pt idx="165">
                  <c:v>348954.40609276801</c:v>
                </c:pt>
                <c:pt idx="166">
                  <c:v>348962.68156984798</c:v>
                </c:pt>
                <c:pt idx="167">
                  <c:v>348970.957046928</c:v>
                </c:pt>
                <c:pt idx="168">
                  <c:v>348979.23252400901</c:v>
                </c:pt>
                <c:pt idx="169">
                  <c:v>348987.50800108898</c:v>
                </c:pt>
                <c:pt idx="170">
                  <c:v>348995.783478169</c:v>
                </c:pt>
                <c:pt idx="171">
                  <c:v>349004.05895524903</c:v>
                </c:pt>
                <c:pt idx="172">
                  <c:v>349012.33443232998</c:v>
                </c:pt>
                <c:pt idx="173">
                  <c:v>349020.60990941001</c:v>
                </c:pt>
                <c:pt idx="174">
                  <c:v>349028.88538648997</c:v>
                </c:pt>
                <c:pt idx="175">
                  <c:v>349037.16086357</c:v>
                </c:pt>
                <c:pt idx="176">
                  <c:v>349045.43634065002</c:v>
                </c:pt>
                <c:pt idx="177">
                  <c:v>349053.71181773097</c:v>
                </c:pt>
                <c:pt idx="178">
                  <c:v>349061.987294811</c:v>
                </c:pt>
                <c:pt idx="179">
                  <c:v>349070.26277189102</c:v>
                </c:pt>
                <c:pt idx="180">
                  <c:v>349078.53824897099</c:v>
                </c:pt>
                <c:pt idx="181">
                  <c:v>349086.81372605101</c:v>
                </c:pt>
                <c:pt idx="182">
                  <c:v>349092.01464577799</c:v>
                </c:pt>
                <c:pt idx="183">
                  <c:v>349101.55783672002</c:v>
                </c:pt>
                <c:pt idx="184">
                  <c:v>349111.10102766199</c:v>
                </c:pt>
                <c:pt idx="185">
                  <c:v>349120.64421860501</c:v>
                </c:pt>
                <c:pt idx="186">
                  <c:v>349130.18740954698</c:v>
                </c:pt>
                <c:pt idx="187">
                  <c:v>349139.73060048901</c:v>
                </c:pt>
                <c:pt idx="188">
                  <c:v>349149.27379143098</c:v>
                </c:pt>
                <c:pt idx="189">
                  <c:v>349158.816982374</c:v>
                </c:pt>
                <c:pt idx="190">
                  <c:v>349168.36017331597</c:v>
                </c:pt>
                <c:pt idx="191">
                  <c:v>349177.903364258</c:v>
                </c:pt>
                <c:pt idx="192">
                  <c:v>349187.44655519997</c:v>
                </c:pt>
                <c:pt idx="193">
                  <c:v>349196.98974614299</c:v>
                </c:pt>
                <c:pt idx="194">
                  <c:v>349206.53293708502</c:v>
                </c:pt>
                <c:pt idx="195">
                  <c:v>349216.07612802699</c:v>
                </c:pt>
                <c:pt idx="196">
                  <c:v>349225.61931896902</c:v>
                </c:pt>
                <c:pt idx="197">
                  <c:v>349235.16250991198</c:v>
                </c:pt>
                <c:pt idx="198">
                  <c:v>349244.70570085401</c:v>
                </c:pt>
                <c:pt idx="199">
                  <c:v>349254.24889179599</c:v>
                </c:pt>
                <c:pt idx="200">
                  <c:v>349263.79208273801</c:v>
                </c:pt>
                <c:pt idx="201">
                  <c:v>349273.33527367999</c:v>
                </c:pt>
                <c:pt idx="202">
                  <c:v>349282.87846462301</c:v>
                </c:pt>
                <c:pt idx="203">
                  <c:v>349292.42165556498</c:v>
                </c:pt>
                <c:pt idx="204">
                  <c:v>349301.96484650701</c:v>
                </c:pt>
                <c:pt idx="205">
                  <c:v>349311.50803744898</c:v>
                </c:pt>
                <c:pt idx="206">
                  <c:v>349321.051228392</c:v>
                </c:pt>
                <c:pt idx="207">
                  <c:v>349330.59441933403</c:v>
                </c:pt>
                <c:pt idx="208">
                  <c:v>349340.137610276</c:v>
                </c:pt>
                <c:pt idx="209">
                  <c:v>349349.68080121803</c:v>
                </c:pt>
                <c:pt idx="210">
                  <c:v>349359.22399216099</c:v>
                </c:pt>
                <c:pt idx="211">
                  <c:v>349368.76718310302</c:v>
                </c:pt>
                <c:pt idx="212">
                  <c:v>349378.31037404499</c:v>
                </c:pt>
                <c:pt idx="213">
                  <c:v>349387.85356498702</c:v>
                </c:pt>
                <c:pt idx="214">
                  <c:v>349397.39675592998</c:v>
                </c:pt>
                <c:pt idx="215">
                  <c:v>349406.93994687201</c:v>
                </c:pt>
                <c:pt idx="216">
                  <c:v>349416.48313781398</c:v>
                </c:pt>
                <c:pt idx="217">
                  <c:v>349426.02632875601</c:v>
                </c:pt>
                <c:pt idx="218">
                  <c:v>349435.56951969903</c:v>
                </c:pt>
                <c:pt idx="219">
                  <c:v>349445.112710641</c:v>
                </c:pt>
                <c:pt idx="220">
                  <c:v>349454.65590158303</c:v>
                </c:pt>
                <c:pt idx="221">
                  <c:v>349464.199092525</c:v>
                </c:pt>
                <c:pt idx="222">
                  <c:v>349473.74228346703</c:v>
                </c:pt>
                <c:pt idx="223">
                  <c:v>349483.28547440999</c:v>
                </c:pt>
                <c:pt idx="224">
                  <c:v>349492.82866535202</c:v>
                </c:pt>
                <c:pt idx="225">
                  <c:v>349502.37185629399</c:v>
                </c:pt>
                <c:pt idx="226">
                  <c:v>349511.91504723602</c:v>
                </c:pt>
                <c:pt idx="227">
                  <c:v>349521.45823817898</c:v>
                </c:pt>
                <c:pt idx="228">
                  <c:v>349531.00142912101</c:v>
                </c:pt>
                <c:pt idx="229">
                  <c:v>349540.54462006298</c:v>
                </c:pt>
                <c:pt idx="230">
                  <c:v>349550.08781100501</c:v>
                </c:pt>
                <c:pt idx="231">
                  <c:v>349559.63100194797</c:v>
                </c:pt>
                <c:pt idx="232">
                  <c:v>349569.17419289</c:v>
                </c:pt>
                <c:pt idx="233">
                  <c:v>349578.71738383197</c:v>
                </c:pt>
                <c:pt idx="234">
                  <c:v>349588.260574774</c:v>
                </c:pt>
                <c:pt idx="235">
                  <c:v>349597.80376571702</c:v>
                </c:pt>
                <c:pt idx="236">
                  <c:v>349607.34695665899</c:v>
                </c:pt>
                <c:pt idx="237">
                  <c:v>349616.89014760102</c:v>
                </c:pt>
                <c:pt idx="238">
                  <c:v>349626.43333854299</c:v>
                </c:pt>
                <c:pt idx="239">
                  <c:v>349635.97652948502</c:v>
                </c:pt>
                <c:pt idx="240">
                  <c:v>349645.51972042798</c:v>
                </c:pt>
                <c:pt idx="241">
                  <c:v>349655.06291137001</c:v>
                </c:pt>
                <c:pt idx="242">
                  <c:v>349664.60610231198</c:v>
                </c:pt>
                <c:pt idx="243">
                  <c:v>349674.14929325401</c:v>
                </c:pt>
                <c:pt idx="244">
                  <c:v>349683.69248419697</c:v>
                </c:pt>
                <c:pt idx="245">
                  <c:v>349693.235675139</c:v>
                </c:pt>
                <c:pt idx="246">
                  <c:v>349702.77886608097</c:v>
                </c:pt>
                <c:pt idx="247">
                  <c:v>349712.322057023</c:v>
                </c:pt>
                <c:pt idx="248">
                  <c:v>349721.86524796602</c:v>
                </c:pt>
                <c:pt idx="249">
                  <c:v>349731.40843890799</c:v>
                </c:pt>
                <c:pt idx="250">
                  <c:v>349740.95162985002</c:v>
                </c:pt>
                <c:pt idx="251">
                  <c:v>349750.494820792</c:v>
                </c:pt>
                <c:pt idx="252">
                  <c:v>349760.03801173402</c:v>
                </c:pt>
                <c:pt idx="253">
                  <c:v>349769.58120267699</c:v>
                </c:pt>
                <c:pt idx="254">
                  <c:v>349779.12439361901</c:v>
                </c:pt>
                <c:pt idx="255">
                  <c:v>349788.66758456099</c:v>
                </c:pt>
                <c:pt idx="256">
                  <c:v>349798.21077550302</c:v>
                </c:pt>
                <c:pt idx="257">
                  <c:v>349807.75396644598</c:v>
                </c:pt>
                <c:pt idx="258">
                  <c:v>349817.29715738801</c:v>
                </c:pt>
                <c:pt idx="259">
                  <c:v>349826.84034832998</c:v>
                </c:pt>
                <c:pt idx="260">
                  <c:v>349836.38353927201</c:v>
                </c:pt>
                <c:pt idx="261">
                  <c:v>349845.92673021503</c:v>
                </c:pt>
                <c:pt idx="262">
                  <c:v>349855.469921157</c:v>
                </c:pt>
                <c:pt idx="263">
                  <c:v>349865.01311209903</c:v>
                </c:pt>
                <c:pt idx="264">
                  <c:v>349874.556303041</c:v>
                </c:pt>
                <c:pt idx="265">
                  <c:v>349884.09949398402</c:v>
                </c:pt>
                <c:pt idx="266">
                  <c:v>349893.64268492599</c:v>
                </c:pt>
                <c:pt idx="267">
                  <c:v>349903.18587586802</c:v>
                </c:pt>
                <c:pt idx="268">
                  <c:v>349912.72906680999</c:v>
                </c:pt>
                <c:pt idx="269">
                  <c:v>349922.27225775202</c:v>
                </c:pt>
                <c:pt idx="270">
                  <c:v>349931.81544869498</c:v>
                </c:pt>
                <c:pt idx="271">
                  <c:v>349941.35863963701</c:v>
                </c:pt>
                <c:pt idx="272">
                  <c:v>349950.90183057898</c:v>
                </c:pt>
                <c:pt idx="273">
                  <c:v>349960.44502152101</c:v>
                </c:pt>
                <c:pt idx="274">
                  <c:v>349969.98821246403</c:v>
                </c:pt>
                <c:pt idx="275">
                  <c:v>349979.531403406</c:v>
                </c:pt>
                <c:pt idx="276">
                  <c:v>349989.07459434803</c:v>
                </c:pt>
                <c:pt idx="277">
                  <c:v>349998.61778529</c:v>
                </c:pt>
                <c:pt idx="278">
                  <c:v>350008.16097623302</c:v>
                </c:pt>
                <c:pt idx="279">
                  <c:v>350017.70416717499</c:v>
                </c:pt>
                <c:pt idx="280">
                  <c:v>350027.24735811702</c:v>
                </c:pt>
                <c:pt idx="281">
                  <c:v>350036.79054905899</c:v>
                </c:pt>
                <c:pt idx="282">
                  <c:v>350046.33374000201</c:v>
                </c:pt>
                <c:pt idx="283">
                  <c:v>350055.87693094398</c:v>
                </c:pt>
                <c:pt idx="284">
                  <c:v>350065.42012188601</c:v>
                </c:pt>
                <c:pt idx="285">
                  <c:v>350074.96331282798</c:v>
                </c:pt>
                <c:pt idx="286">
                  <c:v>350084.50650377001</c:v>
                </c:pt>
                <c:pt idx="287">
                  <c:v>350094.04969471297</c:v>
                </c:pt>
                <c:pt idx="288">
                  <c:v>350103.592885655</c:v>
                </c:pt>
                <c:pt idx="289">
                  <c:v>350113.13607659697</c:v>
                </c:pt>
                <c:pt idx="290">
                  <c:v>350122.679267539</c:v>
                </c:pt>
                <c:pt idx="291">
                  <c:v>350132.22245848202</c:v>
                </c:pt>
                <c:pt idx="292">
                  <c:v>350141.76564942399</c:v>
                </c:pt>
                <c:pt idx="293">
                  <c:v>350151.30884036602</c:v>
                </c:pt>
                <c:pt idx="294">
                  <c:v>350160.85203130799</c:v>
                </c:pt>
                <c:pt idx="295">
                  <c:v>350170.39522225101</c:v>
                </c:pt>
                <c:pt idx="296">
                  <c:v>350179.93841319298</c:v>
                </c:pt>
                <c:pt idx="297">
                  <c:v>350189.48160413501</c:v>
                </c:pt>
                <c:pt idx="298">
                  <c:v>350199.02479507698</c:v>
                </c:pt>
                <c:pt idx="299">
                  <c:v>350208.56798602</c:v>
                </c:pt>
                <c:pt idx="300">
                  <c:v>350218.11117696197</c:v>
                </c:pt>
                <c:pt idx="301">
                  <c:v>350227.654367904</c:v>
                </c:pt>
                <c:pt idx="302">
                  <c:v>350237.19755884598</c:v>
                </c:pt>
                <c:pt idx="303">
                  <c:v>350246.74074978899</c:v>
                </c:pt>
                <c:pt idx="304">
                  <c:v>350256.28394073102</c:v>
                </c:pt>
                <c:pt idx="305">
                  <c:v>350265.827131673</c:v>
                </c:pt>
                <c:pt idx="306">
                  <c:v>350275.37032261502</c:v>
                </c:pt>
                <c:pt idx="307">
                  <c:v>350284.913513557</c:v>
                </c:pt>
                <c:pt idx="308">
                  <c:v>350294.45670450001</c:v>
                </c:pt>
                <c:pt idx="309">
                  <c:v>350303.99989544199</c:v>
                </c:pt>
                <c:pt idx="310">
                  <c:v>350313.54308638402</c:v>
                </c:pt>
                <c:pt idx="311">
                  <c:v>350323.08627732599</c:v>
                </c:pt>
                <c:pt idx="312">
                  <c:v>350332.62946826901</c:v>
                </c:pt>
                <c:pt idx="313">
                  <c:v>350342.17265921098</c:v>
                </c:pt>
                <c:pt idx="314">
                  <c:v>350351.71585015301</c:v>
                </c:pt>
                <c:pt idx="315">
                  <c:v>350361.25904109498</c:v>
                </c:pt>
                <c:pt idx="316">
                  <c:v>350370.802232038</c:v>
                </c:pt>
                <c:pt idx="317">
                  <c:v>350380.34542298003</c:v>
                </c:pt>
                <c:pt idx="318">
                  <c:v>350389.888613922</c:v>
                </c:pt>
                <c:pt idx="319">
                  <c:v>350399.43180486403</c:v>
                </c:pt>
                <c:pt idx="320">
                  <c:v>350408.97499580699</c:v>
                </c:pt>
                <c:pt idx="321">
                  <c:v>350418.51818674902</c:v>
                </c:pt>
                <c:pt idx="322">
                  <c:v>350428.06137769099</c:v>
                </c:pt>
                <c:pt idx="323">
                  <c:v>350437.60456863302</c:v>
                </c:pt>
                <c:pt idx="324">
                  <c:v>350447.14775957499</c:v>
                </c:pt>
                <c:pt idx="325">
                  <c:v>350456.69095051801</c:v>
                </c:pt>
                <c:pt idx="326">
                  <c:v>350466.23414145998</c:v>
                </c:pt>
                <c:pt idx="327">
                  <c:v>350475.77733240201</c:v>
                </c:pt>
                <c:pt idx="328">
                  <c:v>350481.679922821</c:v>
                </c:pt>
                <c:pt idx="329">
                  <c:v>350487.13717218902</c:v>
                </c:pt>
                <c:pt idx="330">
                  <c:v>350492.59442155698</c:v>
                </c:pt>
                <c:pt idx="331">
                  <c:v>350498.05167092499</c:v>
                </c:pt>
                <c:pt idx="332">
                  <c:v>350503.50892029301</c:v>
                </c:pt>
                <c:pt idx="333">
                  <c:v>350508.96616966103</c:v>
                </c:pt>
                <c:pt idx="334">
                  <c:v>350514.42341902998</c:v>
                </c:pt>
                <c:pt idx="335">
                  <c:v>350519.88066839799</c:v>
                </c:pt>
                <c:pt idx="336">
                  <c:v>350525.33791776601</c:v>
                </c:pt>
                <c:pt idx="337">
                  <c:v>350530.79516713403</c:v>
                </c:pt>
                <c:pt idx="338">
                  <c:v>350536.25241650199</c:v>
                </c:pt>
                <c:pt idx="339">
                  <c:v>350541.70966587</c:v>
                </c:pt>
                <c:pt idx="340">
                  <c:v>350547.16691523802</c:v>
                </c:pt>
                <c:pt idx="341">
                  <c:v>350552.62416460598</c:v>
                </c:pt>
                <c:pt idx="342">
                  <c:v>350558.081413974</c:v>
                </c:pt>
                <c:pt idx="343">
                  <c:v>350563.53866334201</c:v>
                </c:pt>
                <c:pt idx="344">
                  <c:v>350568.99591271102</c:v>
                </c:pt>
                <c:pt idx="345">
                  <c:v>350574.45316207898</c:v>
                </c:pt>
                <c:pt idx="346">
                  <c:v>350579.910411447</c:v>
                </c:pt>
                <c:pt idx="347">
                  <c:v>350585.36766081501</c:v>
                </c:pt>
                <c:pt idx="348">
                  <c:v>350590.82491018297</c:v>
                </c:pt>
                <c:pt idx="349">
                  <c:v>350596.28215955099</c:v>
                </c:pt>
                <c:pt idx="350">
                  <c:v>350601.73940891901</c:v>
                </c:pt>
                <c:pt idx="351">
                  <c:v>350607.19665828702</c:v>
                </c:pt>
                <c:pt idx="352">
                  <c:v>350612.65390765498</c:v>
                </c:pt>
                <c:pt idx="353">
                  <c:v>350618.111157023</c:v>
                </c:pt>
                <c:pt idx="354">
                  <c:v>350623.56840639102</c:v>
                </c:pt>
                <c:pt idx="355">
                  <c:v>350629.02565576002</c:v>
                </c:pt>
                <c:pt idx="356">
                  <c:v>350634.48290512798</c:v>
                </c:pt>
                <c:pt idx="357">
                  <c:v>350639.940154496</c:v>
                </c:pt>
                <c:pt idx="358">
                  <c:v>350645.39740386402</c:v>
                </c:pt>
                <c:pt idx="359">
                  <c:v>350650.85465323197</c:v>
                </c:pt>
                <c:pt idx="360">
                  <c:v>350656.31190259999</c:v>
                </c:pt>
                <c:pt idx="361">
                  <c:v>350661.76915196801</c:v>
                </c:pt>
                <c:pt idx="362">
                  <c:v>350667.22640133603</c:v>
                </c:pt>
                <c:pt idx="363">
                  <c:v>350672.68365070398</c:v>
                </c:pt>
                <c:pt idx="364">
                  <c:v>350678.140900072</c:v>
                </c:pt>
                <c:pt idx="365">
                  <c:v>350683.59814944002</c:v>
                </c:pt>
                <c:pt idx="366">
                  <c:v>350689.05539880798</c:v>
                </c:pt>
                <c:pt idx="367">
                  <c:v>350694.51264817698</c:v>
                </c:pt>
                <c:pt idx="368">
                  <c:v>350699.969897545</c:v>
                </c:pt>
                <c:pt idx="369">
                  <c:v>350705.42714691302</c:v>
                </c:pt>
                <c:pt idx="370">
                  <c:v>350710.88439628098</c:v>
                </c:pt>
                <c:pt idx="371">
                  <c:v>350716.34164564899</c:v>
                </c:pt>
                <c:pt idx="372">
                  <c:v>350721.79889501701</c:v>
                </c:pt>
                <c:pt idx="373">
                  <c:v>350727.25614438503</c:v>
                </c:pt>
                <c:pt idx="374">
                  <c:v>350732.71339375299</c:v>
                </c:pt>
                <c:pt idx="375">
                  <c:v>350738.170643121</c:v>
                </c:pt>
                <c:pt idx="376">
                  <c:v>350743.62789248902</c:v>
                </c:pt>
                <c:pt idx="377">
                  <c:v>350749.08514185698</c:v>
                </c:pt>
                <c:pt idx="378">
                  <c:v>350754.54239122599</c:v>
                </c:pt>
                <c:pt idx="379">
                  <c:v>350759.999640594</c:v>
                </c:pt>
                <c:pt idx="380">
                  <c:v>350765.45688996202</c:v>
                </c:pt>
                <c:pt idx="381">
                  <c:v>350770.91413932998</c:v>
                </c:pt>
                <c:pt idx="382">
                  <c:v>350776.371388698</c:v>
                </c:pt>
                <c:pt idx="383">
                  <c:v>350781.82863806601</c:v>
                </c:pt>
                <c:pt idx="384">
                  <c:v>350787.28588743397</c:v>
                </c:pt>
                <c:pt idx="385">
                  <c:v>350792.74313680199</c:v>
                </c:pt>
                <c:pt idx="386">
                  <c:v>350798.20038617001</c:v>
                </c:pt>
                <c:pt idx="387">
                  <c:v>350803.65763553802</c:v>
                </c:pt>
                <c:pt idx="388">
                  <c:v>350809.11488490598</c:v>
                </c:pt>
                <c:pt idx="389">
                  <c:v>350814.57213427499</c:v>
                </c:pt>
                <c:pt idx="390">
                  <c:v>350820.02938364301</c:v>
                </c:pt>
                <c:pt idx="391">
                  <c:v>350825.48663301102</c:v>
                </c:pt>
                <c:pt idx="392">
                  <c:v>350830.94388237898</c:v>
                </c:pt>
                <c:pt idx="393">
                  <c:v>350836.401131747</c:v>
                </c:pt>
                <c:pt idx="394">
                  <c:v>350841.85838111502</c:v>
                </c:pt>
                <c:pt idx="395">
                  <c:v>350847.31563048298</c:v>
                </c:pt>
                <c:pt idx="396">
                  <c:v>350852.77287985099</c:v>
                </c:pt>
                <c:pt idx="397">
                  <c:v>350858.23012921901</c:v>
                </c:pt>
                <c:pt idx="398">
                  <c:v>350863.68737858703</c:v>
                </c:pt>
                <c:pt idx="399">
                  <c:v>350869.14462795499</c:v>
                </c:pt>
                <c:pt idx="400">
                  <c:v>350874.601877323</c:v>
                </c:pt>
                <c:pt idx="401">
                  <c:v>350880.05912669201</c:v>
                </c:pt>
                <c:pt idx="402">
                  <c:v>350885.97300866898</c:v>
                </c:pt>
                <c:pt idx="403">
                  <c:v>350894.516058443</c:v>
                </c:pt>
                <c:pt idx="404">
                  <c:v>350903.05910821701</c:v>
                </c:pt>
                <c:pt idx="405">
                  <c:v>350911.60215799097</c:v>
                </c:pt>
                <c:pt idx="406">
                  <c:v>350920.14520776499</c:v>
                </c:pt>
                <c:pt idx="407">
                  <c:v>350928.688257539</c:v>
                </c:pt>
                <c:pt idx="408">
                  <c:v>350937.23130731302</c:v>
                </c:pt>
                <c:pt idx="409">
                  <c:v>350945.77435708803</c:v>
                </c:pt>
                <c:pt idx="410">
                  <c:v>350954.31740686198</c:v>
                </c:pt>
                <c:pt idx="411">
                  <c:v>350962.860456636</c:v>
                </c:pt>
                <c:pt idx="412">
                  <c:v>350971.40350641002</c:v>
                </c:pt>
                <c:pt idx="413">
                  <c:v>350979.94655618398</c:v>
                </c:pt>
                <c:pt idx="414">
                  <c:v>350988.48960595799</c:v>
                </c:pt>
                <c:pt idx="415">
                  <c:v>350997.03265573201</c:v>
                </c:pt>
                <c:pt idx="416">
                  <c:v>351005.57570550602</c:v>
                </c:pt>
                <c:pt idx="417">
                  <c:v>351014.11875527998</c:v>
                </c:pt>
                <c:pt idx="418">
                  <c:v>351022.661805054</c:v>
                </c:pt>
                <c:pt idx="419">
                  <c:v>351031.20485482801</c:v>
                </c:pt>
                <c:pt idx="420">
                  <c:v>351039.74790460197</c:v>
                </c:pt>
                <c:pt idx="421">
                  <c:v>351048.29095437599</c:v>
                </c:pt>
                <c:pt idx="422">
                  <c:v>351056.83400415001</c:v>
                </c:pt>
                <c:pt idx="423">
                  <c:v>351065.37705392402</c:v>
                </c:pt>
                <c:pt idx="424">
                  <c:v>351073.92010369903</c:v>
                </c:pt>
                <c:pt idx="425">
                  <c:v>351082.46315347299</c:v>
                </c:pt>
                <c:pt idx="426">
                  <c:v>351091.006203247</c:v>
                </c:pt>
                <c:pt idx="427">
                  <c:v>351099.54925302102</c:v>
                </c:pt>
                <c:pt idx="428">
                  <c:v>351108.09230279498</c:v>
                </c:pt>
                <c:pt idx="429">
                  <c:v>351116.63535256899</c:v>
                </c:pt>
                <c:pt idx="430">
                  <c:v>351125.17840234301</c:v>
                </c:pt>
                <c:pt idx="431">
                  <c:v>351133.72145211702</c:v>
                </c:pt>
                <c:pt idx="432">
                  <c:v>351142.26450189098</c:v>
                </c:pt>
                <c:pt idx="433">
                  <c:v>351150.807551665</c:v>
                </c:pt>
                <c:pt idx="434">
                  <c:v>351159.35060143902</c:v>
                </c:pt>
                <c:pt idx="435">
                  <c:v>351167.89365121297</c:v>
                </c:pt>
                <c:pt idx="436">
                  <c:v>351176.43670098699</c:v>
                </c:pt>
                <c:pt idx="437">
                  <c:v>351184.97975076101</c:v>
                </c:pt>
                <c:pt idx="438">
                  <c:v>351193.52280053502</c:v>
                </c:pt>
                <c:pt idx="439">
                  <c:v>351202.06585031003</c:v>
                </c:pt>
                <c:pt idx="440">
                  <c:v>351210.60890008399</c:v>
                </c:pt>
                <c:pt idx="441">
                  <c:v>351219.151949858</c:v>
                </c:pt>
                <c:pt idx="442">
                  <c:v>351227.69499963202</c:v>
                </c:pt>
                <c:pt idx="443">
                  <c:v>351236.23804940598</c:v>
                </c:pt>
                <c:pt idx="444">
                  <c:v>351244.78109917999</c:v>
                </c:pt>
                <c:pt idx="445">
                  <c:v>351253.32414895401</c:v>
                </c:pt>
                <c:pt idx="446">
                  <c:v>351261.86719872802</c:v>
                </c:pt>
                <c:pt idx="447">
                  <c:v>351270.41024850198</c:v>
                </c:pt>
                <c:pt idx="448">
                  <c:v>351278.953298276</c:v>
                </c:pt>
                <c:pt idx="449">
                  <c:v>351287.49634805002</c:v>
                </c:pt>
                <c:pt idx="450">
                  <c:v>351296.03939782397</c:v>
                </c:pt>
                <c:pt idx="451">
                  <c:v>351304.58244759799</c:v>
                </c:pt>
                <c:pt idx="452">
                  <c:v>351313.12549737201</c:v>
                </c:pt>
                <c:pt idx="453">
                  <c:v>351321.66854714602</c:v>
                </c:pt>
                <c:pt idx="454">
                  <c:v>351330.21159692103</c:v>
                </c:pt>
                <c:pt idx="455">
                  <c:v>351338.75464669499</c:v>
                </c:pt>
                <c:pt idx="456">
                  <c:v>351347.297696469</c:v>
                </c:pt>
                <c:pt idx="457">
                  <c:v>351355.84074624302</c:v>
                </c:pt>
                <c:pt idx="458">
                  <c:v>351364.38379601698</c:v>
                </c:pt>
                <c:pt idx="459">
                  <c:v>351372.92684579099</c:v>
                </c:pt>
                <c:pt idx="460">
                  <c:v>351381.46989556501</c:v>
                </c:pt>
                <c:pt idx="461">
                  <c:v>351390.01294533903</c:v>
                </c:pt>
                <c:pt idx="462">
                  <c:v>351398.55599511298</c:v>
                </c:pt>
                <c:pt idx="463">
                  <c:v>351407.099044887</c:v>
                </c:pt>
                <c:pt idx="464">
                  <c:v>351415.64209466102</c:v>
                </c:pt>
                <c:pt idx="465">
                  <c:v>351424.18514443497</c:v>
                </c:pt>
                <c:pt idx="466">
                  <c:v>351432.72819420899</c:v>
                </c:pt>
                <c:pt idx="467">
                  <c:v>351441.27124398301</c:v>
                </c:pt>
                <c:pt idx="468">
                  <c:v>351449.81429375702</c:v>
                </c:pt>
                <c:pt idx="469">
                  <c:v>351458.35734353203</c:v>
                </c:pt>
                <c:pt idx="470">
                  <c:v>351466.90039330599</c:v>
                </c:pt>
                <c:pt idx="471">
                  <c:v>351475.44344308</c:v>
                </c:pt>
                <c:pt idx="472">
                  <c:v>351483.98649285402</c:v>
                </c:pt>
                <c:pt idx="473">
                  <c:v>351492.52954262798</c:v>
                </c:pt>
                <c:pt idx="474">
                  <c:v>351501.07259240199</c:v>
                </c:pt>
                <c:pt idx="475">
                  <c:v>351509.61564217601</c:v>
                </c:pt>
                <c:pt idx="476">
                  <c:v>351518.15869195003</c:v>
                </c:pt>
                <c:pt idx="477">
                  <c:v>351526.70174172398</c:v>
                </c:pt>
                <c:pt idx="478">
                  <c:v>351535.244791498</c:v>
                </c:pt>
                <c:pt idx="479">
                  <c:v>351543.78784127202</c:v>
                </c:pt>
                <c:pt idx="480">
                  <c:v>351552.33089104597</c:v>
                </c:pt>
                <c:pt idx="481">
                  <c:v>351560.87394081999</c:v>
                </c:pt>
                <c:pt idx="482">
                  <c:v>351568.19177725899</c:v>
                </c:pt>
                <c:pt idx="483">
                  <c:v>351578.13528284302</c:v>
                </c:pt>
                <c:pt idx="484">
                  <c:v>351588.07878842799</c:v>
                </c:pt>
                <c:pt idx="485">
                  <c:v>351598.02229401201</c:v>
                </c:pt>
                <c:pt idx="486">
                  <c:v>351607.96579959599</c:v>
                </c:pt>
                <c:pt idx="487">
                  <c:v>351617.90930518101</c:v>
                </c:pt>
                <c:pt idx="488">
                  <c:v>351627.85281076498</c:v>
                </c:pt>
                <c:pt idx="489">
                  <c:v>351637.79631634901</c:v>
                </c:pt>
                <c:pt idx="490">
                  <c:v>351647.73982193298</c:v>
                </c:pt>
                <c:pt idx="491">
                  <c:v>351657.683327518</c:v>
                </c:pt>
                <c:pt idx="492">
                  <c:v>351667.62683310203</c:v>
                </c:pt>
                <c:pt idx="493">
                  <c:v>351677.570338686</c:v>
                </c:pt>
                <c:pt idx="494">
                  <c:v>351687.51384427003</c:v>
                </c:pt>
                <c:pt idx="495">
                  <c:v>351697.45734985499</c:v>
                </c:pt>
                <c:pt idx="496">
                  <c:v>351707.40085543902</c:v>
                </c:pt>
                <c:pt idx="497">
                  <c:v>351717.34436102299</c:v>
                </c:pt>
                <c:pt idx="498">
                  <c:v>351727.28786660801</c:v>
                </c:pt>
                <c:pt idx="499">
                  <c:v>351737.23137219198</c:v>
                </c:pt>
                <c:pt idx="500">
                  <c:v>351747.17487777601</c:v>
                </c:pt>
                <c:pt idx="501">
                  <c:v>351757.11838335998</c:v>
                </c:pt>
                <c:pt idx="502">
                  <c:v>351767.061888945</c:v>
                </c:pt>
                <c:pt idx="503">
                  <c:v>351777.00539452903</c:v>
                </c:pt>
                <c:pt idx="504">
                  <c:v>351786.948900113</c:v>
                </c:pt>
                <c:pt idx="505">
                  <c:v>351796.89240569802</c:v>
                </c:pt>
                <c:pt idx="506">
                  <c:v>351806.83591128199</c:v>
                </c:pt>
                <c:pt idx="507">
                  <c:v>351816.77941686602</c:v>
                </c:pt>
                <c:pt idx="508">
                  <c:v>351826.72292244999</c:v>
                </c:pt>
                <c:pt idx="509">
                  <c:v>351836.66642803501</c:v>
                </c:pt>
                <c:pt idx="510">
                  <c:v>351846.60993361898</c:v>
                </c:pt>
                <c:pt idx="511">
                  <c:v>351856.55343920301</c:v>
                </c:pt>
                <c:pt idx="512">
                  <c:v>351866.49694478803</c:v>
                </c:pt>
                <c:pt idx="513">
                  <c:v>351876.440450372</c:v>
                </c:pt>
                <c:pt idx="514">
                  <c:v>351886.38395595597</c:v>
                </c:pt>
                <c:pt idx="515">
                  <c:v>351896.32746154</c:v>
                </c:pt>
                <c:pt idx="516">
                  <c:v>351906.27096712502</c:v>
                </c:pt>
                <c:pt idx="517">
                  <c:v>351916.21447270899</c:v>
                </c:pt>
                <c:pt idx="518">
                  <c:v>351926.15797829302</c:v>
                </c:pt>
                <c:pt idx="519">
                  <c:v>351936.10148387798</c:v>
                </c:pt>
                <c:pt idx="520">
                  <c:v>351946.04498946201</c:v>
                </c:pt>
                <c:pt idx="521">
                  <c:v>351955.98849504598</c:v>
                </c:pt>
                <c:pt idx="522">
                  <c:v>351965.93200063001</c:v>
                </c:pt>
                <c:pt idx="523">
                  <c:v>351975.87550621497</c:v>
                </c:pt>
                <c:pt idx="524">
                  <c:v>351985.819011799</c:v>
                </c:pt>
                <c:pt idx="525">
                  <c:v>351995.76251738297</c:v>
                </c:pt>
                <c:pt idx="526">
                  <c:v>352005.70602296799</c:v>
                </c:pt>
                <c:pt idx="527">
                  <c:v>352015.64952855202</c:v>
                </c:pt>
                <c:pt idx="528">
                  <c:v>352025.59303413599</c:v>
                </c:pt>
                <c:pt idx="529">
                  <c:v>352035.53653972002</c:v>
                </c:pt>
                <c:pt idx="530">
                  <c:v>352045.48004530498</c:v>
                </c:pt>
                <c:pt idx="531">
                  <c:v>352055.42355088901</c:v>
                </c:pt>
                <c:pt idx="532">
                  <c:v>352065.36705647298</c:v>
                </c:pt>
                <c:pt idx="533">
                  <c:v>352075.31056205701</c:v>
                </c:pt>
                <c:pt idx="534">
                  <c:v>352085.25406764197</c:v>
                </c:pt>
                <c:pt idx="535">
                  <c:v>352095.197573226</c:v>
                </c:pt>
                <c:pt idx="536">
                  <c:v>352105.14107880997</c:v>
                </c:pt>
                <c:pt idx="537">
                  <c:v>352115.08458439499</c:v>
                </c:pt>
                <c:pt idx="538">
                  <c:v>352125.02808997902</c:v>
                </c:pt>
                <c:pt idx="539">
                  <c:v>352134.97159556299</c:v>
                </c:pt>
                <c:pt idx="540">
                  <c:v>352144.91510114702</c:v>
                </c:pt>
                <c:pt idx="541">
                  <c:v>352154.85860673198</c:v>
                </c:pt>
                <c:pt idx="542">
                  <c:v>352164.80211231601</c:v>
                </c:pt>
                <c:pt idx="543">
                  <c:v>352174.74561789999</c:v>
                </c:pt>
                <c:pt idx="544">
                  <c:v>352184.689123485</c:v>
                </c:pt>
                <c:pt idx="545">
                  <c:v>352194.63262906898</c:v>
                </c:pt>
                <c:pt idx="546">
                  <c:v>352204.57613465301</c:v>
                </c:pt>
                <c:pt idx="547">
                  <c:v>352214.51964023698</c:v>
                </c:pt>
                <c:pt idx="548">
                  <c:v>352224.463145822</c:v>
                </c:pt>
                <c:pt idx="549">
                  <c:v>352234.40665140603</c:v>
                </c:pt>
                <c:pt idx="550">
                  <c:v>352244.35015699</c:v>
                </c:pt>
                <c:pt idx="551">
                  <c:v>352254.29366257502</c:v>
                </c:pt>
                <c:pt idx="552">
                  <c:v>352264.23716815899</c:v>
                </c:pt>
                <c:pt idx="553">
                  <c:v>352274.18067374302</c:v>
                </c:pt>
                <c:pt idx="554">
                  <c:v>352284.12417932699</c:v>
                </c:pt>
                <c:pt idx="555">
                  <c:v>352294.06768491201</c:v>
                </c:pt>
                <c:pt idx="556">
                  <c:v>352304.01119049598</c:v>
                </c:pt>
                <c:pt idx="557">
                  <c:v>352313.95469608001</c:v>
                </c:pt>
                <c:pt idx="558">
                  <c:v>352323.89820166503</c:v>
                </c:pt>
                <c:pt idx="559">
                  <c:v>352333.841707249</c:v>
                </c:pt>
                <c:pt idx="560">
                  <c:v>352343.78521283303</c:v>
                </c:pt>
                <c:pt idx="561">
                  <c:v>352353.728718417</c:v>
                </c:pt>
                <c:pt idx="562">
                  <c:v>352363.67222400202</c:v>
                </c:pt>
                <c:pt idx="563">
                  <c:v>352373.61572958599</c:v>
                </c:pt>
                <c:pt idx="564">
                  <c:v>352383.55923517002</c:v>
                </c:pt>
                <c:pt idx="565">
                  <c:v>352393.50274075399</c:v>
                </c:pt>
                <c:pt idx="566">
                  <c:v>352403.44624633901</c:v>
                </c:pt>
                <c:pt idx="567">
                  <c:v>352413.38975192298</c:v>
                </c:pt>
                <c:pt idx="568">
                  <c:v>352423.33325750701</c:v>
                </c:pt>
                <c:pt idx="569">
                  <c:v>352433.27676309203</c:v>
                </c:pt>
                <c:pt idx="570">
                  <c:v>352443.220268676</c:v>
                </c:pt>
                <c:pt idx="571">
                  <c:v>352453.16377426003</c:v>
                </c:pt>
                <c:pt idx="572">
                  <c:v>352463.107279844</c:v>
                </c:pt>
                <c:pt idx="573">
                  <c:v>352473.05078542902</c:v>
                </c:pt>
                <c:pt idx="574">
                  <c:v>352482.99429101299</c:v>
                </c:pt>
                <c:pt idx="575">
                  <c:v>352492.93779659702</c:v>
                </c:pt>
                <c:pt idx="576">
                  <c:v>352502.88130218198</c:v>
                </c:pt>
                <c:pt idx="577">
                  <c:v>352512.82480776601</c:v>
                </c:pt>
                <c:pt idx="578">
                  <c:v>352522.76831334998</c:v>
                </c:pt>
                <c:pt idx="579">
                  <c:v>352532.71181893401</c:v>
                </c:pt>
                <c:pt idx="580">
                  <c:v>352542.65532451897</c:v>
                </c:pt>
                <c:pt idx="581">
                  <c:v>352552.598830103</c:v>
                </c:pt>
                <c:pt idx="582">
                  <c:v>352562.54233568697</c:v>
                </c:pt>
                <c:pt idx="583">
                  <c:v>352572.48584127199</c:v>
                </c:pt>
                <c:pt idx="584">
                  <c:v>352582.42934685602</c:v>
                </c:pt>
                <c:pt idx="585">
                  <c:v>352592.37285243999</c:v>
                </c:pt>
                <c:pt idx="586">
                  <c:v>352602.31635802402</c:v>
                </c:pt>
                <c:pt idx="587">
                  <c:v>352612.25986360898</c:v>
                </c:pt>
                <c:pt idx="588">
                  <c:v>352622.20336919301</c:v>
                </c:pt>
                <c:pt idx="589">
                  <c:v>352632.14687477698</c:v>
                </c:pt>
                <c:pt idx="590">
                  <c:v>352642.09038036101</c:v>
                </c:pt>
                <c:pt idx="591">
                  <c:v>352652.03388594597</c:v>
                </c:pt>
                <c:pt idx="592">
                  <c:v>352661.97739153</c:v>
                </c:pt>
                <c:pt idx="593">
                  <c:v>352671.92089711397</c:v>
                </c:pt>
                <c:pt idx="594">
                  <c:v>352681.86440269899</c:v>
                </c:pt>
                <c:pt idx="595">
                  <c:v>352691.80790828302</c:v>
                </c:pt>
                <c:pt idx="596">
                  <c:v>352701.75141386699</c:v>
                </c:pt>
                <c:pt idx="597">
                  <c:v>352711.69491945102</c:v>
                </c:pt>
                <c:pt idx="598">
                  <c:v>352721.63842503598</c:v>
                </c:pt>
                <c:pt idx="599">
                  <c:v>352731.58193062001</c:v>
                </c:pt>
                <c:pt idx="600">
                  <c:v>352741.52543620399</c:v>
                </c:pt>
                <c:pt idx="601">
                  <c:v>352751.468941789</c:v>
                </c:pt>
                <c:pt idx="602">
                  <c:v>352761.41244737298</c:v>
                </c:pt>
                <c:pt idx="603">
                  <c:v>352771.355952957</c:v>
                </c:pt>
                <c:pt idx="604">
                  <c:v>352781.29945854098</c:v>
                </c:pt>
                <c:pt idx="605">
                  <c:v>352791.242964126</c:v>
                </c:pt>
                <c:pt idx="606">
                  <c:v>352801.18646971002</c:v>
                </c:pt>
                <c:pt idx="607">
                  <c:v>352811.129975294</c:v>
                </c:pt>
                <c:pt idx="608">
                  <c:v>352821.07348087901</c:v>
                </c:pt>
                <c:pt idx="609">
                  <c:v>352831.01698646299</c:v>
                </c:pt>
                <c:pt idx="610">
                  <c:v>352840.96049204702</c:v>
                </c:pt>
                <c:pt idx="611">
                  <c:v>352850.90399763099</c:v>
                </c:pt>
                <c:pt idx="612">
                  <c:v>352860.84750321601</c:v>
                </c:pt>
                <c:pt idx="613">
                  <c:v>352870.79100879998</c:v>
                </c:pt>
                <c:pt idx="614">
                  <c:v>352880.73451438401</c:v>
                </c:pt>
                <c:pt idx="615">
                  <c:v>352890.67801996903</c:v>
                </c:pt>
                <c:pt idx="616">
                  <c:v>352900.621525553</c:v>
                </c:pt>
                <c:pt idx="617">
                  <c:v>352910.56503113703</c:v>
                </c:pt>
                <c:pt idx="618">
                  <c:v>352920.508536721</c:v>
                </c:pt>
                <c:pt idx="619">
                  <c:v>352927.49405013601</c:v>
                </c:pt>
                <c:pt idx="620">
                  <c:v>352937.49391016498</c:v>
                </c:pt>
                <c:pt idx="621">
                  <c:v>352947.493770195</c:v>
                </c:pt>
                <c:pt idx="622">
                  <c:v>352957.49363022402</c:v>
                </c:pt>
                <c:pt idx="623">
                  <c:v>352967.49349025299</c:v>
                </c:pt>
                <c:pt idx="624">
                  <c:v>352977.49335028202</c:v>
                </c:pt>
                <c:pt idx="625">
                  <c:v>352987.49321031198</c:v>
                </c:pt>
                <c:pt idx="626">
                  <c:v>352997.49307034101</c:v>
                </c:pt>
                <c:pt idx="627">
                  <c:v>353007.49293036998</c:v>
                </c:pt>
                <c:pt idx="628">
                  <c:v>353017.492790399</c:v>
                </c:pt>
                <c:pt idx="629">
                  <c:v>353027.49265042902</c:v>
                </c:pt>
                <c:pt idx="630">
                  <c:v>353037.49251045799</c:v>
                </c:pt>
                <c:pt idx="631">
                  <c:v>353047.49237048702</c:v>
                </c:pt>
                <c:pt idx="632">
                  <c:v>353057.49223051599</c:v>
                </c:pt>
                <c:pt idx="633">
                  <c:v>353067.492090546</c:v>
                </c:pt>
                <c:pt idx="634">
                  <c:v>353077.49195057497</c:v>
                </c:pt>
                <c:pt idx="635">
                  <c:v>353087.491810604</c:v>
                </c:pt>
                <c:pt idx="636">
                  <c:v>353097.49167063303</c:v>
                </c:pt>
                <c:pt idx="637">
                  <c:v>353107.49153066298</c:v>
                </c:pt>
                <c:pt idx="638">
                  <c:v>353117.49139069201</c:v>
                </c:pt>
                <c:pt idx="639">
                  <c:v>353127.49125072098</c:v>
                </c:pt>
                <c:pt idx="640">
                  <c:v>353137.49111075001</c:v>
                </c:pt>
                <c:pt idx="641">
                  <c:v>353147.49097078003</c:v>
                </c:pt>
                <c:pt idx="642">
                  <c:v>353157.49083080899</c:v>
                </c:pt>
                <c:pt idx="643">
                  <c:v>353167.49069083802</c:v>
                </c:pt>
                <c:pt idx="644">
                  <c:v>353177.49055086699</c:v>
                </c:pt>
                <c:pt idx="645">
                  <c:v>353187.49041089701</c:v>
                </c:pt>
                <c:pt idx="646">
                  <c:v>353197.49027092598</c:v>
                </c:pt>
                <c:pt idx="647">
                  <c:v>353207.490130955</c:v>
                </c:pt>
                <c:pt idx="648">
                  <c:v>353217.48999098397</c:v>
                </c:pt>
                <c:pt idx="649">
                  <c:v>353227.48985101399</c:v>
                </c:pt>
                <c:pt idx="650">
                  <c:v>353237.48971104302</c:v>
                </c:pt>
                <c:pt idx="651">
                  <c:v>353247.48957107199</c:v>
                </c:pt>
                <c:pt idx="652">
                  <c:v>353257.48943110101</c:v>
                </c:pt>
                <c:pt idx="653">
                  <c:v>353267.48929113097</c:v>
                </c:pt>
                <c:pt idx="654">
                  <c:v>353277.48915116</c:v>
                </c:pt>
                <c:pt idx="655">
                  <c:v>353287.48901118903</c:v>
                </c:pt>
                <c:pt idx="656">
                  <c:v>353297.488871218</c:v>
                </c:pt>
                <c:pt idx="657">
                  <c:v>353307.48873124801</c:v>
                </c:pt>
                <c:pt idx="658">
                  <c:v>353317.48859127698</c:v>
                </c:pt>
                <c:pt idx="659">
                  <c:v>353327.48845130601</c:v>
                </c:pt>
                <c:pt idx="660">
                  <c:v>353337.48831133498</c:v>
                </c:pt>
                <c:pt idx="661">
                  <c:v>353347.488171365</c:v>
                </c:pt>
                <c:pt idx="662">
                  <c:v>353357.48803139402</c:v>
                </c:pt>
                <c:pt idx="663">
                  <c:v>353367.48789142299</c:v>
                </c:pt>
                <c:pt idx="664">
                  <c:v>353377.48775145202</c:v>
                </c:pt>
                <c:pt idx="665">
                  <c:v>353387.48761148198</c:v>
                </c:pt>
                <c:pt idx="666">
                  <c:v>353397.48747151101</c:v>
                </c:pt>
                <c:pt idx="667">
                  <c:v>353407.48733153997</c:v>
                </c:pt>
                <c:pt idx="668">
                  <c:v>353417.487191569</c:v>
                </c:pt>
                <c:pt idx="669">
                  <c:v>353427.48705159902</c:v>
                </c:pt>
                <c:pt idx="670">
                  <c:v>353437.48691162799</c:v>
                </c:pt>
                <c:pt idx="671">
                  <c:v>353447.48677165702</c:v>
                </c:pt>
                <c:pt idx="672">
                  <c:v>353457.48663168598</c:v>
                </c:pt>
                <c:pt idx="673">
                  <c:v>353467.486491716</c:v>
                </c:pt>
                <c:pt idx="674">
                  <c:v>353477.48635174503</c:v>
                </c:pt>
                <c:pt idx="675">
                  <c:v>353487.486211774</c:v>
                </c:pt>
                <c:pt idx="676">
                  <c:v>353497.48607180302</c:v>
                </c:pt>
                <c:pt idx="677">
                  <c:v>353507.48593183298</c:v>
                </c:pt>
                <c:pt idx="678">
                  <c:v>353517.48579186201</c:v>
                </c:pt>
                <c:pt idx="679">
                  <c:v>353527.48565189098</c:v>
                </c:pt>
                <c:pt idx="680">
                  <c:v>353537.48551192001</c:v>
                </c:pt>
                <c:pt idx="681">
                  <c:v>353547.48537195002</c:v>
                </c:pt>
                <c:pt idx="682">
                  <c:v>353557.48523197899</c:v>
                </c:pt>
                <c:pt idx="683">
                  <c:v>353567.48509200802</c:v>
                </c:pt>
                <c:pt idx="684">
                  <c:v>353577.48495203798</c:v>
                </c:pt>
                <c:pt idx="685">
                  <c:v>353587.48481206701</c:v>
                </c:pt>
                <c:pt idx="686">
                  <c:v>353597.48467209598</c:v>
                </c:pt>
                <c:pt idx="687">
                  <c:v>353607.484532125</c:v>
                </c:pt>
                <c:pt idx="688">
                  <c:v>353617.48439215502</c:v>
                </c:pt>
                <c:pt idx="689">
                  <c:v>353627.48425218399</c:v>
                </c:pt>
                <c:pt idx="690">
                  <c:v>353637.48411221302</c:v>
                </c:pt>
                <c:pt idx="691">
                  <c:v>353647.48397224199</c:v>
                </c:pt>
                <c:pt idx="692">
                  <c:v>353657.483832272</c:v>
                </c:pt>
                <c:pt idx="693">
                  <c:v>353667.48369230097</c:v>
                </c:pt>
                <c:pt idx="694">
                  <c:v>353677.48355233</c:v>
                </c:pt>
                <c:pt idx="695">
                  <c:v>353687.48341235903</c:v>
                </c:pt>
                <c:pt idx="696">
                  <c:v>353697.48327238898</c:v>
                </c:pt>
                <c:pt idx="697">
                  <c:v>353707.48313241801</c:v>
                </c:pt>
                <c:pt idx="698">
                  <c:v>353717.48299244698</c:v>
                </c:pt>
                <c:pt idx="699">
                  <c:v>353727.48285247601</c:v>
                </c:pt>
                <c:pt idx="700">
                  <c:v>353737.48271250603</c:v>
                </c:pt>
                <c:pt idx="701">
                  <c:v>353747.48257253499</c:v>
                </c:pt>
                <c:pt idx="702">
                  <c:v>353757.48243256402</c:v>
                </c:pt>
                <c:pt idx="703">
                  <c:v>353767.48229259299</c:v>
                </c:pt>
                <c:pt idx="704">
                  <c:v>353777.48215262301</c:v>
                </c:pt>
                <c:pt idx="705">
                  <c:v>353787.48201265198</c:v>
                </c:pt>
                <c:pt idx="706">
                  <c:v>353797.481872681</c:v>
                </c:pt>
                <c:pt idx="707">
                  <c:v>353807.48173270997</c:v>
                </c:pt>
                <c:pt idx="708">
                  <c:v>353817.48159273999</c:v>
                </c:pt>
                <c:pt idx="709">
                  <c:v>353827.48145276902</c:v>
                </c:pt>
                <c:pt idx="710">
                  <c:v>353837.48131279799</c:v>
                </c:pt>
                <c:pt idx="711">
                  <c:v>353847.48117282701</c:v>
                </c:pt>
                <c:pt idx="712">
                  <c:v>353857.48103285697</c:v>
                </c:pt>
                <c:pt idx="713">
                  <c:v>353867.480892886</c:v>
                </c:pt>
                <c:pt idx="714">
                  <c:v>353877.48075291503</c:v>
                </c:pt>
                <c:pt idx="715">
                  <c:v>353887.480612944</c:v>
                </c:pt>
                <c:pt idx="716">
                  <c:v>353897.48047297401</c:v>
                </c:pt>
                <c:pt idx="717">
                  <c:v>353907.48033300298</c:v>
                </c:pt>
                <c:pt idx="718">
                  <c:v>353917.48019303201</c:v>
                </c:pt>
                <c:pt idx="719">
                  <c:v>353927.48005306098</c:v>
                </c:pt>
                <c:pt idx="720">
                  <c:v>353937.479913091</c:v>
                </c:pt>
                <c:pt idx="721">
                  <c:v>353947.47977312002</c:v>
                </c:pt>
                <c:pt idx="722">
                  <c:v>353957.47963314899</c:v>
                </c:pt>
                <c:pt idx="723">
                  <c:v>353967.47949317802</c:v>
                </c:pt>
                <c:pt idx="724">
                  <c:v>353977.47935320798</c:v>
                </c:pt>
                <c:pt idx="725">
                  <c:v>353987.47921323701</c:v>
                </c:pt>
                <c:pt idx="726">
                  <c:v>353997.47907326597</c:v>
                </c:pt>
                <c:pt idx="727">
                  <c:v>354007.478933295</c:v>
                </c:pt>
                <c:pt idx="728">
                  <c:v>354017.47879332502</c:v>
                </c:pt>
                <c:pt idx="729">
                  <c:v>354027.47865335399</c:v>
                </c:pt>
                <c:pt idx="730">
                  <c:v>354037.47851338302</c:v>
                </c:pt>
                <c:pt idx="731">
                  <c:v>354047.47837341198</c:v>
                </c:pt>
                <c:pt idx="732">
                  <c:v>354057.478233442</c:v>
                </c:pt>
                <c:pt idx="733">
                  <c:v>354067.47809347103</c:v>
                </c:pt>
                <c:pt idx="734">
                  <c:v>354077.4779535</c:v>
                </c:pt>
                <c:pt idx="735">
                  <c:v>354087.47781352903</c:v>
                </c:pt>
                <c:pt idx="736">
                  <c:v>354097.47767355898</c:v>
                </c:pt>
                <c:pt idx="737">
                  <c:v>354107.47753358801</c:v>
                </c:pt>
                <c:pt idx="738">
                  <c:v>354117.47739361698</c:v>
                </c:pt>
                <c:pt idx="739">
                  <c:v>354127.47725364601</c:v>
                </c:pt>
                <c:pt idx="740">
                  <c:v>354137.47711367602</c:v>
                </c:pt>
                <c:pt idx="741">
                  <c:v>354147.47697370499</c:v>
                </c:pt>
                <c:pt idx="742">
                  <c:v>354157.47683373402</c:v>
                </c:pt>
                <c:pt idx="743">
                  <c:v>354167.47669376299</c:v>
                </c:pt>
                <c:pt idx="744">
                  <c:v>354177.47655379301</c:v>
                </c:pt>
                <c:pt idx="745">
                  <c:v>354187.47641382198</c:v>
                </c:pt>
                <c:pt idx="746">
                  <c:v>354197.476273851</c:v>
                </c:pt>
                <c:pt idx="747">
                  <c:v>354207.47613388102</c:v>
                </c:pt>
                <c:pt idx="748">
                  <c:v>354217.47599390999</c:v>
                </c:pt>
                <c:pt idx="749">
                  <c:v>354227.47585393902</c:v>
                </c:pt>
                <c:pt idx="750">
                  <c:v>354237.47571396799</c:v>
                </c:pt>
                <c:pt idx="751">
                  <c:v>354246.307515983</c:v>
                </c:pt>
                <c:pt idx="752">
                  <c:v>354252.19609617</c:v>
                </c:pt>
                <c:pt idx="753">
                  <c:v>354258.08467635699</c:v>
                </c:pt>
                <c:pt idx="754">
                  <c:v>354263.97325654398</c:v>
                </c:pt>
                <c:pt idx="755">
                  <c:v>354269.86183672998</c:v>
                </c:pt>
                <c:pt idx="756">
                  <c:v>354275.75041691703</c:v>
                </c:pt>
                <c:pt idx="757">
                  <c:v>354281.63899710402</c:v>
                </c:pt>
                <c:pt idx="758">
                  <c:v>354287.52757729101</c:v>
                </c:pt>
                <c:pt idx="759">
                  <c:v>354293.416157478</c:v>
                </c:pt>
                <c:pt idx="760">
                  <c:v>354299.30473766499</c:v>
                </c:pt>
                <c:pt idx="761">
                  <c:v>354305.19331785099</c:v>
                </c:pt>
                <c:pt idx="762">
                  <c:v>354311.08189803798</c:v>
                </c:pt>
                <c:pt idx="763">
                  <c:v>354316.97047822498</c:v>
                </c:pt>
                <c:pt idx="764">
                  <c:v>354322.85905841202</c:v>
                </c:pt>
                <c:pt idx="765">
                  <c:v>354328.74763859902</c:v>
                </c:pt>
                <c:pt idx="766">
                  <c:v>354334.63621878502</c:v>
                </c:pt>
                <c:pt idx="767">
                  <c:v>354340.52479897201</c:v>
                </c:pt>
                <c:pt idx="768">
                  <c:v>354346.413379159</c:v>
                </c:pt>
                <c:pt idx="769">
                  <c:v>354352.30195934599</c:v>
                </c:pt>
                <c:pt idx="770">
                  <c:v>354358.19053953298</c:v>
                </c:pt>
                <c:pt idx="771">
                  <c:v>354364.07911971997</c:v>
                </c:pt>
                <c:pt idx="772">
                  <c:v>354369.96769990702</c:v>
                </c:pt>
                <c:pt idx="773">
                  <c:v>354375.85628009302</c:v>
                </c:pt>
                <c:pt idx="774">
                  <c:v>354381.74486028001</c:v>
                </c:pt>
                <c:pt idx="775">
                  <c:v>354387.63344046701</c:v>
                </c:pt>
                <c:pt idx="776">
                  <c:v>354393.522020654</c:v>
                </c:pt>
                <c:pt idx="777">
                  <c:v>354399.41060084099</c:v>
                </c:pt>
                <c:pt idx="778">
                  <c:v>354405.29918102798</c:v>
                </c:pt>
                <c:pt idx="779">
                  <c:v>354411.18776121398</c:v>
                </c:pt>
                <c:pt idx="780">
                  <c:v>354417.07634140103</c:v>
                </c:pt>
                <c:pt idx="781">
                  <c:v>354422.96492158802</c:v>
                </c:pt>
                <c:pt idx="782">
                  <c:v>354428.85350177501</c:v>
                </c:pt>
                <c:pt idx="783">
                  <c:v>354434.742081962</c:v>
                </c:pt>
                <c:pt idx="784">
                  <c:v>354440.63066214899</c:v>
                </c:pt>
                <c:pt idx="785">
                  <c:v>354446.51924233499</c:v>
                </c:pt>
                <c:pt idx="786">
                  <c:v>354452.40782252199</c:v>
                </c:pt>
                <c:pt idx="787">
                  <c:v>354458.29640270898</c:v>
                </c:pt>
                <c:pt idx="788">
                  <c:v>354464.18498289603</c:v>
                </c:pt>
                <c:pt idx="789">
                  <c:v>354470.07356308302</c:v>
                </c:pt>
                <c:pt idx="790">
                  <c:v>354475.96214326902</c:v>
                </c:pt>
                <c:pt idx="791">
                  <c:v>354481.85072345601</c:v>
                </c:pt>
                <c:pt idx="792">
                  <c:v>354487.739303643</c:v>
                </c:pt>
                <c:pt idx="793">
                  <c:v>354493.62788382999</c:v>
                </c:pt>
                <c:pt idx="794">
                  <c:v>354499.51646401698</c:v>
                </c:pt>
                <c:pt idx="795">
                  <c:v>354505.40504420397</c:v>
                </c:pt>
                <c:pt idx="796">
                  <c:v>354511.29362439102</c:v>
                </c:pt>
                <c:pt idx="797">
                  <c:v>354517.18220457702</c:v>
                </c:pt>
                <c:pt idx="798">
                  <c:v>354523.07078476402</c:v>
                </c:pt>
                <c:pt idx="799">
                  <c:v>354528.95936495101</c:v>
                </c:pt>
                <c:pt idx="800">
                  <c:v>354534.847945138</c:v>
                </c:pt>
                <c:pt idx="801">
                  <c:v>354540.73652532499</c:v>
                </c:pt>
                <c:pt idx="802">
                  <c:v>354546.62510551198</c:v>
                </c:pt>
                <c:pt idx="803">
                  <c:v>354552.51368569798</c:v>
                </c:pt>
                <c:pt idx="804">
                  <c:v>354558.40226588497</c:v>
                </c:pt>
                <c:pt idx="805">
                  <c:v>354564.29084607202</c:v>
                </c:pt>
                <c:pt idx="806">
                  <c:v>354570.17942625901</c:v>
                </c:pt>
                <c:pt idx="807">
                  <c:v>354576.068006446</c:v>
                </c:pt>
                <c:pt idx="808">
                  <c:v>354581.95658663299</c:v>
                </c:pt>
                <c:pt idx="809">
                  <c:v>354587.845166819</c:v>
                </c:pt>
                <c:pt idx="810">
                  <c:v>354593.73374700599</c:v>
                </c:pt>
                <c:pt idx="811">
                  <c:v>354599.62232719298</c:v>
                </c:pt>
                <c:pt idx="812">
                  <c:v>354605.51090738003</c:v>
                </c:pt>
                <c:pt idx="813">
                  <c:v>354611.39948756702</c:v>
                </c:pt>
                <c:pt idx="814">
                  <c:v>354617.28806775401</c:v>
                </c:pt>
                <c:pt idx="815">
                  <c:v>354623.17664794001</c:v>
                </c:pt>
                <c:pt idx="816">
                  <c:v>354628.462900549</c:v>
                </c:pt>
                <c:pt idx="817">
                  <c:v>354637.85614537902</c:v>
                </c:pt>
                <c:pt idx="818">
                  <c:v>354647.24939020799</c:v>
                </c:pt>
                <c:pt idx="819">
                  <c:v>354656.64263503801</c:v>
                </c:pt>
                <c:pt idx="820">
                  <c:v>354666.03587986698</c:v>
                </c:pt>
                <c:pt idx="821">
                  <c:v>354675.429124697</c:v>
                </c:pt>
                <c:pt idx="822">
                  <c:v>354684.82236952701</c:v>
                </c:pt>
                <c:pt idx="823">
                  <c:v>354694.21561435598</c:v>
                </c:pt>
                <c:pt idx="824">
                  <c:v>354703.608859186</c:v>
                </c:pt>
                <c:pt idx="825">
                  <c:v>354713.00210401497</c:v>
                </c:pt>
                <c:pt idx="826">
                  <c:v>354722.39534884499</c:v>
                </c:pt>
                <c:pt idx="827">
                  <c:v>354731.78859367501</c:v>
                </c:pt>
                <c:pt idx="828">
                  <c:v>354741.18183850398</c:v>
                </c:pt>
                <c:pt idx="829">
                  <c:v>354750.575083334</c:v>
                </c:pt>
                <c:pt idx="830">
                  <c:v>354759.96832816303</c:v>
                </c:pt>
                <c:pt idx="831">
                  <c:v>354769.36157299299</c:v>
                </c:pt>
                <c:pt idx="832">
                  <c:v>354778.75481782301</c:v>
                </c:pt>
                <c:pt idx="833">
                  <c:v>354788.14806265198</c:v>
                </c:pt>
                <c:pt idx="834">
                  <c:v>354797.541307482</c:v>
                </c:pt>
                <c:pt idx="835">
                  <c:v>354806.93455231102</c:v>
                </c:pt>
                <c:pt idx="836">
                  <c:v>354816.32779714098</c:v>
                </c:pt>
                <c:pt idx="837">
                  <c:v>354825.721041971</c:v>
                </c:pt>
                <c:pt idx="838">
                  <c:v>354835.11428679997</c:v>
                </c:pt>
                <c:pt idx="839">
                  <c:v>354844.50753162999</c:v>
                </c:pt>
                <c:pt idx="840">
                  <c:v>354853.90077645902</c:v>
                </c:pt>
                <c:pt idx="841">
                  <c:v>354863.29402128898</c:v>
                </c:pt>
                <c:pt idx="842">
                  <c:v>354872.687266119</c:v>
                </c:pt>
                <c:pt idx="843">
                  <c:v>354882.08051094803</c:v>
                </c:pt>
                <c:pt idx="844">
                  <c:v>354891.47375577799</c:v>
                </c:pt>
                <c:pt idx="845">
                  <c:v>354900.86700060702</c:v>
                </c:pt>
                <c:pt idx="846">
                  <c:v>354910.26024543698</c:v>
                </c:pt>
                <c:pt idx="847">
                  <c:v>354919.653490267</c:v>
                </c:pt>
                <c:pt idx="848">
                  <c:v>354929.04673509602</c:v>
                </c:pt>
                <c:pt idx="849">
                  <c:v>354938.43997992598</c:v>
                </c:pt>
                <c:pt idx="850">
                  <c:v>354947.83322475501</c:v>
                </c:pt>
                <c:pt idx="851">
                  <c:v>354957.22646958497</c:v>
                </c:pt>
                <c:pt idx="852">
                  <c:v>354966.61971441499</c:v>
                </c:pt>
                <c:pt idx="853">
                  <c:v>354976.01295924402</c:v>
                </c:pt>
                <c:pt idx="854">
                  <c:v>354985.40620407398</c:v>
                </c:pt>
                <c:pt idx="855">
                  <c:v>354994.799448904</c:v>
                </c:pt>
                <c:pt idx="856">
                  <c:v>355004.19269373303</c:v>
                </c:pt>
                <c:pt idx="857">
                  <c:v>355013.58593856299</c:v>
                </c:pt>
                <c:pt idx="858">
                  <c:v>355022.97918339202</c:v>
                </c:pt>
                <c:pt idx="859">
                  <c:v>355032.37242822198</c:v>
                </c:pt>
                <c:pt idx="860">
                  <c:v>355041.765673052</c:v>
                </c:pt>
                <c:pt idx="861">
                  <c:v>355051.15891788102</c:v>
                </c:pt>
                <c:pt idx="862">
                  <c:v>355060.55216271098</c:v>
                </c:pt>
                <c:pt idx="863">
                  <c:v>355069.94540754001</c:v>
                </c:pt>
                <c:pt idx="864">
                  <c:v>355079.33865236997</c:v>
                </c:pt>
                <c:pt idx="865">
                  <c:v>355088.73189719999</c:v>
                </c:pt>
                <c:pt idx="866">
                  <c:v>355098.12514202902</c:v>
                </c:pt>
                <c:pt idx="867">
                  <c:v>355107.51838685898</c:v>
                </c:pt>
                <c:pt idx="868">
                  <c:v>355116.91163168801</c:v>
                </c:pt>
                <c:pt idx="869">
                  <c:v>355126.30487651803</c:v>
                </c:pt>
                <c:pt idx="870">
                  <c:v>355135.69812134799</c:v>
                </c:pt>
                <c:pt idx="871">
                  <c:v>355145.09136617702</c:v>
                </c:pt>
                <c:pt idx="872">
                  <c:v>355154.48461100698</c:v>
                </c:pt>
                <c:pt idx="873">
                  <c:v>355163.87785583601</c:v>
                </c:pt>
                <c:pt idx="874">
                  <c:v>355173.27110066602</c:v>
                </c:pt>
                <c:pt idx="875">
                  <c:v>355182.66434549598</c:v>
                </c:pt>
                <c:pt idx="876">
                  <c:v>355192.05759032501</c:v>
                </c:pt>
                <c:pt idx="877">
                  <c:v>355201.45083515497</c:v>
                </c:pt>
                <c:pt idx="878">
                  <c:v>355210.844079984</c:v>
                </c:pt>
                <c:pt idx="879">
                  <c:v>355220.23732481402</c:v>
                </c:pt>
                <c:pt idx="880">
                  <c:v>355229.63056964398</c:v>
                </c:pt>
                <c:pt idx="881">
                  <c:v>355239.02381447301</c:v>
                </c:pt>
                <c:pt idx="882">
                  <c:v>355248.41705930303</c:v>
                </c:pt>
                <c:pt idx="883">
                  <c:v>355257.810304132</c:v>
                </c:pt>
                <c:pt idx="884">
                  <c:v>355267.20354896202</c:v>
                </c:pt>
                <c:pt idx="885">
                  <c:v>355276.59679379198</c:v>
                </c:pt>
                <c:pt idx="886">
                  <c:v>355285.99003862101</c:v>
                </c:pt>
                <c:pt idx="887">
                  <c:v>355295.38328345102</c:v>
                </c:pt>
                <c:pt idx="888">
                  <c:v>355304.77652828</c:v>
                </c:pt>
                <c:pt idx="889">
                  <c:v>355314.16977311001</c:v>
                </c:pt>
                <c:pt idx="890">
                  <c:v>355323.56301793997</c:v>
                </c:pt>
                <c:pt idx="891">
                  <c:v>355332.956262769</c:v>
                </c:pt>
                <c:pt idx="892">
                  <c:v>355342.34950759902</c:v>
                </c:pt>
                <c:pt idx="893">
                  <c:v>355351.74275242799</c:v>
                </c:pt>
                <c:pt idx="894">
                  <c:v>355361.13599725801</c:v>
                </c:pt>
                <c:pt idx="895">
                  <c:v>355370.52924208803</c:v>
                </c:pt>
                <c:pt idx="896">
                  <c:v>355379.922486917</c:v>
                </c:pt>
                <c:pt idx="897">
                  <c:v>355389.31573174702</c:v>
                </c:pt>
                <c:pt idx="898">
                  <c:v>355398.70897657599</c:v>
                </c:pt>
                <c:pt idx="899">
                  <c:v>355408.10222140601</c:v>
                </c:pt>
                <c:pt idx="900">
                  <c:v>355417.49546623603</c:v>
                </c:pt>
                <c:pt idx="901">
                  <c:v>355426.888711065</c:v>
                </c:pt>
                <c:pt idx="902">
                  <c:v>355436.28195589501</c:v>
                </c:pt>
                <c:pt idx="903">
                  <c:v>355445.67520072398</c:v>
                </c:pt>
                <c:pt idx="904">
                  <c:v>355455.068445554</c:v>
                </c:pt>
                <c:pt idx="905">
                  <c:v>355464.46169038402</c:v>
                </c:pt>
                <c:pt idx="906">
                  <c:v>355473.85493521299</c:v>
                </c:pt>
                <c:pt idx="907">
                  <c:v>355483.24818004301</c:v>
                </c:pt>
                <c:pt idx="908">
                  <c:v>355492.64142487198</c:v>
                </c:pt>
                <c:pt idx="909">
                  <c:v>355502.034669702</c:v>
                </c:pt>
                <c:pt idx="910">
                  <c:v>355511.42791453202</c:v>
                </c:pt>
                <c:pt idx="911">
                  <c:v>355520.82115936099</c:v>
                </c:pt>
                <c:pt idx="912">
                  <c:v>355528.67146236001</c:v>
                </c:pt>
                <c:pt idx="913">
                  <c:v>355538.07397578802</c:v>
                </c:pt>
                <c:pt idx="914">
                  <c:v>355547.47648921702</c:v>
                </c:pt>
                <c:pt idx="915">
                  <c:v>355556.87900264497</c:v>
                </c:pt>
                <c:pt idx="916">
                  <c:v>355566.28151607403</c:v>
                </c:pt>
                <c:pt idx="917">
                  <c:v>355575.68402950198</c:v>
                </c:pt>
                <c:pt idx="918">
                  <c:v>355585.08654292999</c:v>
                </c:pt>
                <c:pt idx="919">
                  <c:v>355594.48905635899</c:v>
                </c:pt>
                <c:pt idx="920">
                  <c:v>355603.891569787</c:v>
                </c:pt>
                <c:pt idx="921">
                  <c:v>355613.29408321501</c:v>
                </c:pt>
                <c:pt idx="922">
                  <c:v>355622.69659664301</c:v>
                </c:pt>
                <c:pt idx="923">
                  <c:v>355632.09911007201</c:v>
                </c:pt>
                <c:pt idx="924">
                  <c:v>355641.50162350002</c:v>
                </c:pt>
                <c:pt idx="925">
                  <c:v>355650.90413692902</c:v>
                </c:pt>
                <c:pt idx="926">
                  <c:v>355660.30665035697</c:v>
                </c:pt>
                <c:pt idx="927">
                  <c:v>355669.70916378498</c:v>
                </c:pt>
                <c:pt idx="928">
                  <c:v>355679.11167721299</c:v>
                </c:pt>
                <c:pt idx="929">
                  <c:v>355688.51419064199</c:v>
                </c:pt>
                <c:pt idx="930">
                  <c:v>355697.91670407</c:v>
                </c:pt>
                <c:pt idx="931">
                  <c:v>355707.31921749801</c:v>
                </c:pt>
                <c:pt idx="932">
                  <c:v>355716.72173092701</c:v>
                </c:pt>
                <c:pt idx="933">
                  <c:v>355726.12424435501</c:v>
                </c:pt>
                <c:pt idx="934">
                  <c:v>355735.52675778302</c:v>
                </c:pt>
                <c:pt idx="935">
                  <c:v>355744.92927121202</c:v>
                </c:pt>
                <c:pt idx="936">
                  <c:v>355754.33178463997</c:v>
                </c:pt>
                <c:pt idx="937">
                  <c:v>355763.73429806798</c:v>
                </c:pt>
                <c:pt idx="938">
                  <c:v>355773.13681149698</c:v>
                </c:pt>
                <c:pt idx="939">
                  <c:v>355782.53932492499</c:v>
                </c:pt>
                <c:pt idx="940">
                  <c:v>355791.941838353</c:v>
                </c:pt>
                <c:pt idx="941">
                  <c:v>355801.344351782</c:v>
                </c:pt>
                <c:pt idx="942">
                  <c:v>355810.74686521001</c:v>
                </c:pt>
                <c:pt idx="943">
                  <c:v>355820.14937863802</c:v>
                </c:pt>
                <c:pt idx="944">
                  <c:v>355829.55189206701</c:v>
                </c:pt>
                <c:pt idx="945">
                  <c:v>355838.95440549502</c:v>
                </c:pt>
                <c:pt idx="946">
                  <c:v>355848.35691892297</c:v>
                </c:pt>
                <c:pt idx="947">
                  <c:v>355857.75943235197</c:v>
                </c:pt>
                <c:pt idx="948">
                  <c:v>355867.16194577998</c:v>
                </c:pt>
                <c:pt idx="949">
                  <c:v>355876.56445920799</c:v>
                </c:pt>
                <c:pt idx="950">
                  <c:v>355885.96697263699</c:v>
                </c:pt>
                <c:pt idx="951">
                  <c:v>355895.369486065</c:v>
                </c:pt>
                <c:pt idx="952">
                  <c:v>355904.77199949301</c:v>
                </c:pt>
                <c:pt idx="953">
                  <c:v>355914.17451292201</c:v>
                </c:pt>
                <c:pt idx="954">
                  <c:v>355923.57702635002</c:v>
                </c:pt>
                <c:pt idx="955">
                  <c:v>355932.97953977803</c:v>
                </c:pt>
                <c:pt idx="956">
                  <c:v>355942.38205320702</c:v>
                </c:pt>
                <c:pt idx="957">
                  <c:v>355951.78456663497</c:v>
                </c:pt>
                <c:pt idx="958">
                  <c:v>355961.18708006298</c:v>
                </c:pt>
                <c:pt idx="959">
                  <c:v>355970.58959349198</c:v>
                </c:pt>
                <c:pt idx="960">
                  <c:v>355979.99210691999</c:v>
                </c:pt>
                <c:pt idx="961">
                  <c:v>355989.394620348</c:v>
                </c:pt>
                <c:pt idx="962">
                  <c:v>355998.797133777</c:v>
                </c:pt>
                <c:pt idx="963">
                  <c:v>356008.19964720501</c:v>
                </c:pt>
                <c:pt idx="964">
                  <c:v>356017.60216063302</c:v>
                </c:pt>
                <c:pt idx="965">
                  <c:v>356027.00467406202</c:v>
                </c:pt>
                <c:pt idx="966">
                  <c:v>356036.40718749003</c:v>
                </c:pt>
                <c:pt idx="967">
                  <c:v>356045.80970091798</c:v>
                </c:pt>
                <c:pt idx="968">
                  <c:v>356055.21221434698</c:v>
                </c:pt>
                <c:pt idx="969">
                  <c:v>356064.61472777498</c:v>
                </c:pt>
                <c:pt idx="970">
                  <c:v>356074.01724120299</c:v>
                </c:pt>
                <c:pt idx="971">
                  <c:v>356083.41975463199</c:v>
                </c:pt>
                <c:pt idx="972">
                  <c:v>356092.82226806</c:v>
                </c:pt>
                <c:pt idx="973">
                  <c:v>356102.22478148801</c:v>
                </c:pt>
                <c:pt idx="974">
                  <c:v>356111.62729491701</c:v>
                </c:pt>
                <c:pt idx="975">
                  <c:v>356121.02980834502</c:v>
                </c:pt>
                <c:pt idx="976">
                  <c:v>356130.43232177303</c:v>
                </c:pt>
                <c:pt idx="977">
                  <c:v>356139.83483520203</c:v>
                </c:pt>
                <c:pt idx="978">
                  <c:v>356149.23734862998</c:v>
                </c:pt>
                <c:pt idx="979">
                  <c:v>356158.63986205799</c:v>
                </c:pt>
                <c:pt idx="980">
                  <c:v>356168.04237548698</c:v>
                </c:pt>
                <c:pt idx="981">
                  <c:v>356177.44488891499</c:v>
                </c:pt>
                <c:pt idx="982">
                  <c:v>356186.847402343</c:v>
                </c:pt>
                <c:pt idx="983">
                  <c:v>356196.249915772</c:v>
                </c:pt>
                <c:pt idx="984">
                  <c:v>356205.65242920001</c:v>
                </c:pt>
                <c:pt idx="985">
                  <c:v>356215.05494262802</c:v>
                </c:pt>
                <c:pt idx="986">
                  <c:v>356224.45745605702</c:v>
                </c:pt>
                <c:pt idx="987">
                  <c:v>356233.85996948503</c:v>
                </c:pt>
                <c:pt idx="988">
                  <c:v>356243.26248291298</c:v>
                </c:pt>
                <c:pt idx="989">
                  <c:v>356252.66499634198</c:v>
                </c:pt>
                <c:pt idx="990">
                  <c:v>356262.06750976999</c:v>
                </c:pt>
                <c:pt idx="991">
                  <c:v>356271.470023198</c:v>
                </c:pt>
                <c:pt idx="992">
                  <c:v>356280.87253662699</c:v>
                </c:pt>
                <c:pt idx="993">
                  <c:v>356290.275050055</c:v>
                </c:pt>
                <c:pt idx="994">
                  <c:v>356299.67756348301</c:v>
                </c:pt>
                <c:pt idx="995">
                  <c:v>356309.08007691201</c:v>
                </c:pt>
                <c:pt idx="996">
                  <c:v>356318.48259034002</c:v>
                </c:pt>
                <c:pt idx="997">
                  <c:v>356327.88510376803</c:v>
                </c:pt>
                <c:pt idx="998">
                  <c:v>356337.28761719703</c:v>
                </c:pt>
                <c:pt idx="999">
                  <c:v>356346.69013062498</c:v>
                </c:pt>
                <c:pt idx="1000">
                  <c:v>356356.09264405299</c:v>
                </c:pt>
                <c:pt idx="1001">
                  <c:v>356365.49515748199</c:v>
                </c:pt>
                <c:pt idx="1002">
                  <c:v>356374.89767091</c:v>
                </c:pt>
                <c:pt idx="1003">
                  <c:v>356384.300184338</c:v>
                </c:pt>
                <c:pt idx="1004">
                  <c:v>356393.702697767</c:v>
                </c:pt>
                <c:pt idx="1005">
                  <c:v>356403.10521119501</c:v>
                </c:pt>
                <c:pt idx="1006">
                  <c:v>356412.50772462302</c:v>
                </c:pt>
                <c:pt idx="1007">
                  <c:v>356421.91023805202</c:v>
                </c:pt>
                <c:pt idx="1008">
                  <c:v>356431.31275148003</c:v>
                </c:pt>
                <c:pt idx="1009">
                  <c:v>356440.71526490798</c:v>
                </c:pt>
                <c:pt idx="1010">
                  <c:v>356450.11777833698</c:v>
                </c:pt>
                <c:pt idx="1011">
                  <c:v>356459.52029176499</c:v>
                </c:pt>
                <c:pt idx="1012">
                  <c:v>356468.922805193</c:v>
                </c:pt>
                <c:pt idx="1013">
                  <c:v>356478.325318622</c:v>
                </c:pt>
                <c:pt idx="1014">
                  <c:v>356487.72783205</c:v>
                </c:pt>
                <c:pt idx="1015">
                  <c:v>356497.13034547801</c:v>
                </c:pt>
                <c:pt idx="1016">
                  <c:v>356506.53285890701</c:v>
                </c:pt>
                <c:pt idx="1017">
                  <c:v>356515.93537233502</c:v>
                </c:pt>
                <c:pt idx="1018">
                  <c:v>356525.33788576297</c:v>
                </c:pt>
                <c:pt idx="1019">
                  <c:v>356534.74039919197</c:v>
                </c:pt>
                <c:pt idx="1020">
                  <c:v>356544.14291261998</c:v>
                </c:pt>
                <c:pt idx="1021">
                  <c:v>356553.54542604799</c:v>
                </c:pt>
                <c:pt idx="1022">
                  <c:v>356562.94793947699</c:v>
                </c:pt>
                <c:pt idx="1023">
                  <c:v>356572.350452905</c:v>
                </c:pt>
                <c:pt idx="1024">
                  <c:v>356581.75296633301</c:v>
                </c:pt>
                <c:pt idx="1025">
                  <c:v>356591.155479762</c:v>
                </c:pt>
                <c:pt idx="1026">
                  <c:v>356600.55799319001</c:v>
                </c:pt>
                <c:pt idx="1027">
                  <c:v>356609.96050661802</c:v>
                </c:pt>
                <c:pt idx="1028">
                  <c:v>356619.36302004702</c:v>
                </c:pt>
                <c:pt idx="1029">
                  <c:v>356628.76553347497</c:v>
                </c:pt>
                <c:pt idx="1030">
                  <c:v>356638.16804690298</c:v>
                </c:pt>
                <c:pt idx="1031">
                  <c:v>356647.57056033198</c:v>
                </c:pt>
                <c:pt idx="1032">
                  <c:v>356656.97307375999</c:v>
                </c:pt>
                <c:pt idx="1033">
                  <c:v>356666.375587188</c:v>
                </c:pt>
                <c:pt idx="1034">
                  <c:v>356675.778100617</c:v>
                </c:pt>
                <c:pt idx="1035">
                  <c:v>356685.18061404501</c:v>
                </c:pt>
                <c:pt idx="1036">
                  <c:v>356694.58312747302</c:v>
                </c:pt>
                <c:pt idx="1037">
                  <c:v>356703.98564090201</c:v>
                </c:pt>
                <c:pt idx="1038">
                  <c:v>356713.38815433002</c:v>
                </c:pt>
                <c:pt idx="1039">
                  <c:v>356722.79066775797</c:v>
                </c:pt>
                <c:pt idx="1040">
                  <c:v>356732.19318118697</c:v>
                </c:pt>
                <c:pt idx="1041">
                  <c:v>356741.59569461498</c:v>
                </c:pt>
                <c:pt idx="1042">
                  <c:v>356750.99820804299</c:v>
                </c:pt>
                <c:pt idx="1043">
                  <c:v>356760.40072147199</c:v>
                </c:pt>
                <c:pt idx="1044">
                  <c:v>356769.8032349</c:v>
                </c:pt>
                <c:pt idx="1045">
                  <c:v>356779.20574832801</c:v>
                </c:pt>
                <c:pt idx="1046">
                  <c:v>356788.60826175701</c:v>
                </c:pt>
                <c:pt idx="1047">
                  <c:v>356798.01077518502</c:v>
                </c:pt>
                <c:pt idx="1048">
                  <c:v>356807.41328861302</c:v>
                </c:pt>
                <c:pt idx="1049">
                  <c:v>356816.81580204202</c:v>
                </c:pt>
                <c:pt idx="1050">
                  <c:v>356826.21831546997</c:v>
                </c:pt>
                <c:pt idx="1051">
                  <c:v>356835.62082889798</c:v>
                </c:pt>
                <c:pt idx="1052">
                  <c:v>356845.02334232698</c:v>
                </c:pt>
                <c:pt idx="1053">
                  <c:v>356854.42585575499</c:v>
                </c:pt>
                <c:pt idx="1054">
                  <c:v>356863.828369183</c:v>
                </c:pt>
                <c:pt idx="1055">
                  <c:v>356873.230882612</c:v>
                </c:pt>
                <c:pt idx="1056">
                  <c:v>356882.63339604001</c:v>
                </c:pt>
                <c:pt idx="1057">
                  <c:v>356892.03590946802</c:v>
                </c:pt>
                <c:pt idx="1058">
                  <c:v>356901.43842289702</c:v>
                </c:pt>
                <c:pt idx="1059">
                  <c:v>356910.84093632502</c:v>
                </c:pt>
                <c:pt idx="1060">
                  <c:v>356920.24344975298</c:v>
                </c:pt>
                <c:pt idx="1061">
                  <c:v>356929.64596318197</c:v>
                </c:pt>
                <c:pt idx="1062">
                  <c:v>356939.04847660998</c:v>
                </c:pt>
                <c:pt idx="1063">
                  <c:v>356948.45099003799</c:v>
                </c:pt>
                <c:pt idx="1064">
                  <c:v>356957.85350346699</c:v>
                </c:pt>
                <c:pt idx="1065">
                  <c:v>356967.256016895</c:v>
                </c:pt>
                <c:pt idx="1066">
                  <c:v>356976.65853032301</c:v>
                </c:pt>
                <c:pt idx="1067">
                  <c:v>356986.06104375201</c:v>
                </c:pt>
                <c:pt idx="1068">
                  <c:v>356995.46355718002</c:v>
                </c:pt>
                <c:pt idx="1069">
                  <c:v>357004.86607060803</c:v>
                </c:pt>
                <c:pt idx="1070">
                  <c:v>357014.26858403702</c:v>
                </c:pt>
                <c:pt idx="1071">
                  <c:v>357023.67109746498</c:v>
                </c:pt>
                <c:pt idx="1072">
                  <c:v>357033.07361089299</c:v>
                </c:pt>
                <c:pt idx="1073">
                  <c:v>357042.47612432198</c:v>
                </c:pt>
                <c:pt idx="1074">
                  <c:v>357051.87863774999</c:v>
                </c:pt>
                <c:pt idx="1075">
                  <c:v>357061.281151178</c:v>
                </c:pt>
                <c:pt idx="1076">
                  <c:v>357070.683664607</c:v>
                </c:pt>
                <c:pt idx="1077">
                  <c:v>357080.08617803501</c:v>
                </c:pt>
                <c:pt idx="1078">
                  <c:v>357089.48869146302</c:v>
                </c:pt>
                <c:pt idx="1079">
                  <c:v>357098.89120489202</c:v>
                </c:pt>
                <c:pt idx="1080">
                  <c:v>357108.29371832003</c:v>
                </c:pt>
                <c:pt idx="1081">
                  <c:v>357117.69623174798</c:v>
                </c:pt>
                <c:pt idx="1082">
                  <c:v>357127.09874517698</c:v>
                </c:pt>
                <c:pt idx="1083">
                  <c:v>357136.50125860499</c:v>
                </c:pt>
                <c:pt idx="1084">
                  <c:v>357145.90377203299</c:v>
                </c:pt>
                <c:pt idx="1085">
                  <c:v>357155.30628546199</c:v>
                </c:pt>
                <c:pt idx="1086">
                  <c:v>357164.70879889</c:v>
                </c:pt>
                <c:pt idx="1087">
                  <c:v>357174.11131231801</c:v>
                </c:pt>
                <c:pt idx="1088">
                  <c:v>357183.51382574701</c:v>
                </c:pt>
                <c:pt idx="1089">
                  <c:v>357192.91633917502</c:v>
                </c:pt>
                <c:pt idx="1090">
                  <c:v>357202.31885260303</c:v>
                </c:pt>
                <c:pt idx="1091">
                  <c:v>357211.72136603203</c:v>
                </c:pt>
                <c:pt idx="1092">
                  <c:v>357221.12387945998</c:v>
                </c:pt>
                <c:pt idx="1093">
                  <c:v>357230.52639288799</c:v>
                </c:pt>
                <c:pt idx="1094">
                  <c:v>357239.92890631699</c:v>
                </c:pt>
                <c:pt idx="1095">
                  <c:v>357249.33141974499</c:v>
                </c:pt>
                <c:pt idx="1096">
                  <c:v>357258.733933173</c:v>
                </c:pt>
                <c:pt idx="1097">
                  <c:v>357268.136446602</c:v>
                </c:pt>
                <c:pt idx="1098">
                  <c:v>357277.53896003001</c:v>
                </c:pt>
                <c:pt idx="1099">
                  <c:v>357286.94147345802</c:v>
                </c:pt>
                <c:pt idx="1100">
                  <c:v>357296.34398688702</c:v>
                </c:pt>
                <c:pt idx="1101">
                  <c:v>357305.74650031503</c:v>
                </c:pt>
                <c:pt idx="1102">
                  <c:v>357315.14901374298</c:v>
                </c:pt>
                <c:pt idx="1103">
                  <c:v>357324.55152717198</c:v>
                </c:pt>
                <c:pt idx="1104">
                  <c:v>357333.95404059999</c:v>
                </c:pt>
                <c:pt idx="1105">
                  <c:v>357343.356554028</c:v>
                </c:pt>
                <c:pt idx="1106">
                  <c:v>357352.75906745699</c:v>
                </c:pt>
                <c:pt idx="1107">
                  <c:v>357362.161580885</c:v>
                </c:pt>
                <c:pt idx="1108">
                  <c:v>357371.56409431301</c:v>
                </c:pt>
                <c:pt idx="1109">
                  <c:v>357380.96660774201</c:v>
                </c:pt>
                <c:pt idx="1110">
                  <c:v>357390.36912117002</c:v>
                </c:pt>
                <c:pt idx="1111">
                  <c:v>357399.10347991</c:v>
                </c:pt>
                <c:pt idx="1112">
                  <c:v>357408.79413606302</c:v>
                </c:pt>
                <c:pt idx="1113">
                  <c:v>357418.48479221598</c:v>
                </c:pt>
                <c:pt idx="1114">
                  <c:v>357428.17544836801</c:v>
                </c:pt>
                <c:pt idx="1115">
                  <c:v>357437.86610452097</c:v>
                </c:pt>
                <c:pt idx="1116">
                  <c:v>357447.55676067399</c:v>
                </c:pt>
                <c:pt idx="1117">
                  <c:v>357457.24741682701</c:v>
                </c:pt>
                <c:pt idx="1118">
                  <c:v>357466.93807297997</c:v>
                </c:pt>
                <c:pt idx="1119">
                  <c:v>357476.628729132</c:v>
                </c:pt>
                <c:pt idx="1120">
                  <c:v>357486.31938528502</c:v>
                </c:pt>
                <c:pt idx="1121">
                  <c:v>357496.01004143798</c:v>
                </c:pt>
                <c:pt idx="1122">
                  <c:v>357505.700697591</c:v>
                </c:pt>
                <c:pt idx="1123">
                  <c:v>357515.39135374402</c:v>
                </c:pt>
                <c:pt idx="1124">
                  <c:v>357525.082009896</c:v>
                </c:pt>
                <c:pt idx="1125">
                  <c:v>357534.77266604902</c:v>
                </c:pt>
                <c:pt idx="1126">
                  <c:v>357544.46332220198</c:v>
                </c:pt>
                <c:pt idx="1127">
                  <c:v>357554.153978355</c:v>
                </c:pt>
                <c:pt idx="1128">
                  <c:v>357563.84463450703</c:v>
                </c:pt>
                <c:pt idx="1129">
                  <c:v>357573.53529065999</c:v>
                </c:pt>
                <c:pt idx="1130">
                  <c:v>357583.22594681301</c:v>
                </c:pt>
                <c:pt idx="1131">
                  <c:v>357592.91660296603</c:v>
                </c:pt>
                <c:pt idx="1132">
                  <c:v>357602.60725911899</c:v>
                </c:pt>
                <c:pt idx="1133">
                  <c:v>357612.29791527102</c:v>
                </c:pt>
                <c:pt idx="1134">
                  <c:v>357621.98857142398</c:v>
                </c:pt>
                <c:pt idx="1135">
                  <c:v>357631.679227577</c:v>
                </c:pt>
                <c:pt idx="1136">
                  <c:v>357641.36988373002</c:v>
                </c:pt>
                <c:pt idx="1137">
                  <c:v>357651.06053988298</c:v>
                </c:pt>
                <c:pt idx="1138">
                  <c:v>357660.75119603501</c:v>
                </c:pt>
                <c:pt idx="1139">
                  <c:v>357670.44185218803</c:v>
                </c:pt>
                <c:pt idx="1140">
                  <c:v>357680.13250834099</c:v>
                </c:pt>
                <c:pt idx="1141">
                  <c:v>357689.82316449401</c:v>
                </c:pt>
                <c:pt idx="1142">
                  <c:v>357699.51382064697</c:v>
                </c:pt>
                <c:pt idx="1143">
                  <c:v>357709.204476799</c:v>
                </c:pt>
                <c:pt idx="1144">
                  <c:v>357718.89513295202</c:v>
                </c:pt>
                <c:pt idx="1145">
                  <c:v>357728.58578910498</c:v>
                </c:pt>
                <c:pt idx="1146">
                  <c:v>357738.276445258</c:v>
                </c:pt>
                <c:pt idx="1147">
                  <c:v>357747.96710140997</c:v>
                </c:pt>
                <c:pt idx="1148">
                  <c:v>357757.65775756299</c:v>
                </c:pt>
                <c:pt idx="1149">
                  <c:v>357767.34841371601</c:v>
                </c:pt>
                <c:pt idx="1150">
                  <c:v>357777.03906986897</c:v>
                </c:pt>
                <c:pt idx="1151">
                  <c:v>357786.72972602199</c:v>
                </c:pt>
                <c:pt idx="1152">
                  <c:v>357796.42038217402</c:v>
                </c:pt>
                <c:pt idx="1153">
                  <c:v>357806.11103832698</c:v>
                </c:pt>
                <c:pt idx="1154">
                  <c:v>357815.80169448</c:v>
                </c:pt>
                <c:pt idx="1155">
                  <c:v>357825.49235063302</c:v>
                </c:pt>
                <c:pt idx="1156">
                  <c:v>357835.18300678598</c:v>
                </c:pt>
                <c:pt idx="1157">
                  <c:v>357844.87366293801</c:v>
                </c:pt>
                <c:pt idx="1158">
                  <c:v>357854.56431909098</c:v>
                </c:pt>
                <c:pt idx="1159">
                  <c:v>357864.254975244</c:v>
                </c:pt>
                <c:pt idx="1160">
                  <c:v>357873.94563139701</c:v>
                </c:pt>
                <c:pt idx="1161">
                  <c:v>357883.63628754998</c:v>
                </c:pt>
                <c:pt idx="1162">
                  <c:v>357893.32694370201</c:v>
                </c:pt>
                <c:pt idx="1163">
                  <c:v>357903.01759985503</c:v>
                </c:pt>
                <c:pt idx="1164">
                  <c:v>357912.70825600799</c:v>
                </c:pt>
                <c:pt idx="1165">
                  <c:v>357922.39891216101</c:v>
                </c:pt>
                <c:pt idx="1166">
                  <c:v>357932.08956831298</c:v>
                </c:pt>
                <c:pt idx="1167">
                  <c:v>357941.780224466</c:v>
                </c:pt>
                <c:pt idx="1168">
                  <c:v>357951.47088061902</c:v>
                </c:pt>
                <c:pt idx="1169">
                  <c:v>357961.16153677198</c:v>
                </c:pt>
                <c:pt idx="1170">
                  <c:v>357970.852192925</c:v>
                </c:pt>
                <c:pt idx="1171">
                  <c:v>357980.54284907703</c:v>
                </c:pt>
                <c:pt idx="1172">
                  <c:v>357990.23350522999</c:v>
                </c:pt>
                <c:pt idx="1173">
                  <c:v>357999.92416138301</c:v>
                </c:pt>
                <c:pt idx="1174">
                  <c:v>358009.61481753603</c:v>
                </c:pt>
                <c:pt idx="1175">
                  <c:v>358019.30547368899</c:v>
                </c:pt>
                <c:pt idx="1176">
                  <c:v>358028.99612984102</c:v>
                </c:pt>
                <c:pt idx="1177">
                  <c:v>358038.68678599398</c:v>
                </c:pt>
                <c:pt idx="1178">
                  <c:v>358048.377442147</c:v>
                </c:pt>
                <c:pt idx="1179">
                  <c:v>358058.06809830002</c:v>
                </c:pt>
                <c:pt idx="1180">
                  <c:v>358067.75875445298</c:v>
                </c:pt>
                <c:pt idx="1181">
                  <c:v>358077.44941060501</c:v>
                </c:pt>
                <c:pt idx="1182">
                  <c:v>358087.14006675797</c:v>
                </c:pt>
                <c:pt idx="1183">
                  <c:v>358096.83072291099</c:v>
                </c:pt>
                <c:pt idx="1184">
                  <c:v>358106.52137906401</c:v>
                </c:pt>
                <c:pt idx="1185">
                  <c:v>358116.21203521598</c:v>
                </c:pt>
                <c:pt idx="1186">
                  <c:v>358125.902691369</c:v>
                </c:pt>
                <c:pt idx="1187">
                  <c:v>358135.59334752202</c:v>
                </c:pt>
                <c:pt idx="1188">
                  <c:v>358145.28400367498</c:v>
                </c:pt>
                <c:pt idx="1189">
                  <c:v>358154.974659828</c:v>
                </c:pt>
                <c:pt idx="1190">
                  <c:v>358164.66531597998</c:v>
                </c:pt>
                <c:pt idx="1191">
                  <c:v>358174.35597213299</c:v>
                </c:pt>
                <c:pt idx="1192">
                  <c:v>358184.04662828601</c:v>
                </c:pt>
                <c:pt idx="1193">
                  <c:v>358193.73728443898</c:v>
                </c:pt>
                <c:pt idx="1194">
                  <c:v>358203.427940592</c:v>
                </c:pt>
                <c:pt idx="1195">
                  <c:v>358213.11859674403</c:v>
                </c:pt>
                <c:pt idx="1196">
                  <c:v>358222.80925289699</c:v>
                </c:pt>
                <c:pt idx="1197">
                  <c:v>358232.49990905001</c:v>
                </c:pt>
                <c:pt idx="1198">
                  <c:v>358242.19056520303</c:v>
                </c:pt>
                <c:pt idx="1199">
                  <c:v>358251.88122135599</c:v>
                </c:pt>
                <c:pt idx="1200">
                  <c:v>358261.57187750802</c:v>
                </c:pt>
                <c:pt idx="1201">
                  <c:v>358271.26253366098</c:v>
                </c:pt>
                <c:pt idx="1202">
                  <c:v>358280.953189814</c:v>
                </c:pt>
                <c:pt idx="1203">
                  <c:v>358290.64384596702</c:v>
                </c:pt>
                <c:pt idx="1204">
                  <c:v>358300.33450211899</c:v>
                </c:pt>
                <c:pt idx="1205">
                  <c:v>358310.02515827201</c:v>
                </c:pt>
                <c:pt idx="1206">
                  <c:v>358319.71581442503</c:v>
                </c:pt>
                <c:pt idx="1207">
                  <c:v>358329.40647057799</c:v>
                </c:pt>
                <c:pt idx="1208">
                  <c:v>358339.09712673101</c:v>
                </c:pt>
                <c:pt idx="1209">
                  <c:v>358348.78778288298</c:v>
                </c:pt>
                <c:pt idx="1210">
                  <c:v>358358.478439036</c:v>
                </c:pt>
                <c:pt idx="1211">
                  <c:v>358368.16909518902</c:v>
                </c:pt>
                <c:pt idx="1212">
                  <c:v>358377.85975134198</c:v>
                </c:pt>
                <c:pt idx="1213">
                  <c:v>358387.550407495</c:v>
                </c:pt>
                <c:pt idx="1214">
                  <c:v>358397.24106364697</c:v>
                </c:pt>
                <c:pt idx="1215">
                  <c:v>358406.93171979999</c:v>
                </c:pt>
                <c:pt idx="1216">
                  <c:v>358416.62237595301</c:v>
                </c:pt>
                <c:pt idx="1217">
                  <c:v>358426.31303210597</c:v>
                </c:pt>
                <c:pt idx="1218">
                  <c:v>358436.00368825899</c:v>
                </c:pt>
                <c:pt idx="1219">
                  <c:v>358445.69434441102</c:v>
                </c:pt>
                <c:pt idx="1220">
                  <c:v>358455.38500056398</c:v>
                </c:pt>
                <c:pt idx="1221">
                  <c:v>358465.075656717</c:v>
                </c:pt>
                <c:pt idx="1222">
                  <c:v>358474.76631287002</c:v>
                </c:pt>
                <c:pt idx="1223">
                  <c:v>358484.45696902199</c:v>
                </c:pt>
                <c:pt idx="1224">
                  <c:v>358494.14762517501</c:v>
                </c:pt>
                <c:pt idx="1225">
                  <c:v>358503.83828132797</c:v>
                </c:pt>
                <c:pt idx="1226">
                  <c:v>358513.52893748099</c:v>
                </c:pt>
                <c:pt idx="1227">
                  <c:v>358523.21959363401</c:v>
                </c:pt>
                <c:pt idx="1228">
                  <c:v>358532.91024978599</c:v>
                </c:pt>
                <c:pt idx="1229">
                  <c:v>358542.60090593901</c:v>
                </c:pt>
                <c:pt idx="1230">
                  <c:v>358552.29156209202</c:v>
                </c:pt>
                <c:pt idx="1231">
                  <c:v>358561.98221824499</c:v>
                </c:pt>
                <c:pt idx="1232">
                  <c:v>358571.67287439801</c:v>
                </c:pt>
                <c:pt idx="1233">
                  <c:v>358581.36353054998</c:v>
                </c:pt>
                <c:pt idx="1234">
                  <c:v>358591.054186703</c:v>
                </c:pt>
                <c:pt idx="1235">
                  <c:v>358600.74484285602</c:v>
                </c:pt>
                <c:pt idx="1236">
                  <c:v>358610.43549900898</c:v>
                </c:pt>
                <c:pt idx="1237">
                  <c:v>358620.126155162</c:v>
                </c:pt>
                <c:pt idx="1238">
                  <c:v>358629.81681131403</c:v>
                </c:pt>
                <c:pt idx="1239">
                  <c:v>358639.50746746699</c:v>
                </c:pt>
                <c:pt idx="1240">
                  <c:v>358649.19812362001</c:v>
                </c:pt>
                <c:pt idx="1241">
                  <c:v>358658.88877977303</c:v>
                </c:pt>
                <c:pt idx="1242">
                  <c:v>358668.579435925</c:v>
                </c:pt>
                <c:pt idx="1243">
                  <c:v>358678.27009207802</c:v>
                </c:pt>
                <c:pt idx="1244">
                  <c:v>358687.96074823098</c:v>
                </c:pt>
                <c:pt idx="1245">
                  <c:v>358697.651404384</c:v>
                </c:pt>
                <c:pt idx="1246">
                  <c:v>358707.34206053702</c:v>
                </c:pt>
                <c:pt idx="1247">
                  <c:v>358717.03271668899</c:v>
                </c:pt>
                <c:pt idx="1248">
                  <c:v>358726.72337284201</c:v>
                </c:pt>
                <c:pt idx="1249">
                  <c:v>358736.41402899497</c:v>
                </c:pt>
                <c:pt idx="1250">
                  <c:v>358746.10468514799</c:v>
                </c:pt>
                <c:pt idx="1251">
                  <c:v>358755.79534130101</c:v>
                </c:pt>
                <c:pt idx="1252">
                  <c:v>358765.48599745298</c:v>
                </c:pt>
                <c:pt idx="1253">
                  <c:v>358775.176653606</c:v>
                </c:pt>
                <c:pt idx="1254">
                  <c:v>358784.86730975902</c:v>
                </c:pt>
                <c:pt idx="1255">
                  <c:v>358794.55796591198</c:v>
                </c:pt>
                <c:pt idx="1256">
                  <c:v>358804.248622065</c:v>
                </c:pt>
                <c:pt idx="1257">
                  <c:v>358813.93927821697</c:v>
                </c:pt>
                <c:pt idx="1258">
                  <c:v>358823.62993436999</c:v>
                </c:pt>
                <c:pt idx="1259">
                  <c:v>358833.32059052301</c:v>
                </c:pt>
                <c:pt idx="1260">
                  <c:v>358843.01124667597</c:v>
                </c:pt>
                <c:pt idx="1261">
                  <c:v>358852.701902828</c:v>
                </c:pt>
                <c:pt idx="1262">
                  <c:v>358862.39255898102</c:v>
                </c:pt>
                <c:pt idx="1263">
                  <c:v>358872.08321513399</c:v>
                </c:pt>
                <c:pt idx="1264">
                  <c:v>358881.77387128701</c:v>
                </c:pt>
                <c:pt idx="1265">
                  <c:v>358891.46452744002</c:v>
                </c:pt>
                <c:pt idx="1266">
                  <c:v>358901.155183592</c:v>
                </c:pt>
                <c:pt idx="1267">
                  <c:v>358910.84583974502</c:v>
                </c:pt>
                <c:pt idx="1268">
                  <c:v>358920.53649589798</c:v>
                </c:pt>
                <c:pt idx="1269">
                  <c:v>358930.227152051</c:v>
                </c:pt>
                <c:pt idx="1270">
                  <c:v>358939.91780820402</c:v>
                </c:pt>
                <c:pt idx="1271">
                  <c:v>358949.60846435599</c:v>
                </c:pt>
                <c:pt idx="1272">
                  <c:v>358959.29912050901</c:v>
                </c:pt>
                <c:pt idx="1273">
                  <c:v>358968.98977666203</c:v>
                </c:pt>
                <c:pt idx="1274">
                  <c:v>358978.68043281499</c:v>
                </c:pt>
                <c:pt idx="1275">
                  <c:v>358988.37108896801</c:v>
                </c:pt>
                <c:pt idx="1276">
                  <c:v>358998.06174511998</c:v>
                </c:pt>
                <c:pt idx="1277">
                  <c:v>359007.752401273</c:v>
                </c:pt>
                <c:pt idx="1278">
                  <c:v>359017.44305742602</c:v>
                </c:pt>
                <c:pt idx="1279">
                  <c:v>359027.13371357898</c:v>
                </c:pt>
                <c:pt idx="1280">
                  <c:v>359036.82436973101</c:v>
                </c:pt>
                <c:pt idx="1281">
                  <c:v>359046.51502588397</c:v>
                </c:pt>
                <c:pt idx="1282">
                  <c:v>359056.20568203699</c:v>
                </c:pt>
                <c:pt idx="1283">
                  <c:v>359065.89633819001</c:v>
                </c:pt>
                <c:pt idx="1284">
                  <c:v>359075.58699434297</c:v>
                </c:pt>
                <c:pt idx="1285">
                  <c:v>359085.277650495</c:v>
                </c:pt>
                <c:pt idx="1286">
                  <c:v>359094.96830664802</c:v>
                </c:pt>
                <c:pt idx="1287">
                  <c:v>359104.65896280098</c:v>
                </c:pt>
                <c:pt idx="1288">
                  <c:v>359114.349618954</c:v>
                </c:pt>
                <c:pt idx="1289">
                  <c:v>359124.04027510702</c:v>
                </c:pt>
                <c:pt idx="1290">
                  <c:v>359133.73093125899</c:v>
                </c:pt>
                <c:pt idx="1291">
                  <c:v>359143.42158741201</c:v>
                </c:pt>
                <c:pt idx="1292">
                  <c:v>359153.11224356497</c:v>
                </c:pt>
                <c:pt idx="1293">
                  <c:v>359162.80289971799</c:v>
                </c:pt>
                <c:pt idx="1294">
                  <c:v>359172.49355587101</c:v>
                </c:pt>
                <c:pt idx="1295">
                  <c:v>359182.18421202298</c:v>
                </c:pt>
                <c:pt idx="1296">
                  <c:v>359191.874868176</c:v>
                </c:pt>
                <c:pt idx="1297">
                  <c:v>359201.56552432902</c:v>
                </c:pt>
                <c:pt idx="1298">
                  <c:v>359211.25618048199</c:v>
                </c:pt>
                <c:pt idx="1299">
                  <c:v>359220.94683663402</c:v>
                </c:pt>
                <c:pt idx="1300">
                  <c:v>359230.63749278698</c:v>
                </c:pt>
                <c:pt idx="1301">
                  <c:v>359240.32814894</c:v>
                </c:pt>
                <c:pt idx="1302">
                  <c:v>359250.01880509302</c:v>
                </c:pt>
                <c:pt idx="1303">
                  <c:v>359259.70946124598</c:v>
                </c:pt>
                <c:pt idx="1304">
                  <c:v>359269.40011739801</c:v>
                </c:pt>
                <c:pt idx="1305">
                  <c:v>359279.09077355103</c:v>
                </c:pt>
                <c:pt idx="1306">
                  <c:v>359288.78142970399</c:v>
                </c:pt>
                <c:pt idx="1307">
                  <c:v>359298.47208585701</c:v>
                </c:pt>
                <c:pt idx="1308">
                  <c:v>359308.16274201003</c:v>
                </c:pt>
                <c:pt idx="1309">
                  <c:v>359317.853398162</c:v>
                </c:pt>
                <c:pt idx="1310">
                  <c:v>359327.54405431502</c:v>
                </c:pt>
                <c:pt idx="1311">
                  <c:v>359337.23471046798</c:v>
                </c:pt>
                <c:pt idx="1312">
                  <c:v>359345.93914031499</c:v>
                </c:pt>
                <c:pt idx="1313">
                  <c:v>359354.39213387697</c:v>
                </c:pt>
                <c:pt idx="1314">
                  <c:v>359362.84512743901</c:v>
                </c:pt>
                <c:pt idx="1315">
                  <c:v>359371.29812100099</c:v>
                </c:pt>
                <c:pt idx="1316">
                  <c:v>359379.75111456303</c:v>
                </c:pt>
                <c:pt idx="1317">
                  <c:v>359388.20410812501</c:v>
                </c:pt>
                <c:pt idx="1318">
                  <c:v>359396.65710168699</c:v>
                </c:pt>
                <c:pt idx="1319">
                  <c:v>359405.11009524902</c:v>
                </c:pt>
                <c:pt idx="1320">
                  <c:v>359413.563088811</c:v>
                </c:pt>
                <c:pt idx="1321">
                  <c:v>359422.01608237298</c:v>
                </c:pt>
                <c:pt idx="1322">
                  <c:v>359430.46907593502</c:v>
                </c:pt>
                <c:pt idx="1323">
                  <c:v>359438.922069497</c:v>
                </c:pt>
                <c:pt idx="1324">
                  <c:v>359447.37506305898</c:v>
                </c:pt>
                <c:pt idx="1325">
                  <c:v>359455.82805662102</c:v>
                </c:pt>
                <c:pt idx="1326">
                  <c:v>359464.281050183</c:v>
                </c:pt>
                <c:pt idx="1327">
                  <c:v>359472.73404374497</c:v>
                </c:pt>
                <c:pt idx="1328">
                  <c:v>359481.18703730701</c:v>
                </c:pt>
                <c:pt idx="1329">
                  <c:v>359489.64003086899</c:v>
                </c:pt>
                <c:pt idx="1330">
                  <c:v>359498.09302443097</c:v>
                </c:pt>
                <c:pt idx="1331">
                  <c:v>359506.54601799301</c:v>
                </c:pt>
                <c:pt idx="1332">
                  <c:v>359514.99901155499</c:v>
                </c:pt>
                <c:pt idx="1333">
                  <c:v>359523.45200511703</c:v>
                </c:pt>
                <c:pt idx="1334">
                  <c:v>359531.90499867901</c:v>
                </c:pt>
                <c:pt idx="1335">
                  <c:v>359540.35799224098</c:v>
                </c:pt>
                <c:pt idx="1336">
                  <c:v>359548.81098580302</c:v>
                </c:pt>
                <c:pt idx="1337">
                  <c:v>359557.263979365</c:v>
                </c:pt>
                <c:pt idx="1338">
                  <c:v>359565.71697292698</c:v>
                </c:pt>
                <c:pt idx="1339">
                  <c:v>359574.16996648902</c:v>
                </c:pt>
                <c:pt idx="1340">
                  <c:v>359582.622960051</c:v>
                </c:pt>
                <c:pt idx="1341">
                  <c:v>359591.07595361298</c:v>
                </c:pt>
                <c:pt idx="1342">
                  <c:v>359599.52894717501</c:v>
                </c:pt>
                <c:pt idx="1343">
                  <c:v>359607.98194073699</c:v>
                </c:pt>
                <c:pt idx="1344">
                  <c:v>359616.43493429897</c:v>
                </c:pt>
                <c:pt idx="1345">
                  <c:v>359624.88792786101</c:v>
                </c:pt>
                <c:pt idx="1346">
                  <c:v>359633.34092142299</c:v>
                </c:pt>
                <c:pt idx="1347">
                  <c:v>359641.79391498503</c:v>
                </c:pt>
                <c:pt idx="1348">
                  <c:v>359650.24690854701</c:v>
                </c:pt>
                <c:pt idx="1349">
                  <c:v>359658.69990210899</c:v>
                </c:pt>
                <c:pt idx="1350">
                  <c:v>359667.15289567102</c:v>
                </c:pt>
                <c:pt idx="1351">
                  <c:v>359675.605889233</c:v>
                </c:pt>
                <c:pt idx="1352">
                  <c:v>359684.05888279498</c:v>
                </c:pt>
                <c:pt idx="1353">
                  <c:v>359692.51187635702</c:v>
                </c:pt>
                <c:pt idx="1354">
                  <c:v>359700.964869919</c:v>
                </c:pt>
                <c:pt idx="1355">
                  <c:v>359709.41786348098</c:v>
                </c:pt>
                <c:pt idx="1356">
                  <c:v>359717.87085704203</c:v>
                </c:pt>
                <c:pt idx="1357">
                  <c:v>359726.32385060401</c:v>
                </c:pt>
                <c:pt idx="1358">
                  <c:v>359734.77684416599</c:v>
                </c:pt>
                <c:pt idx="1359">
                  <c:v>359743.22983772802</c:v>
                </c:pt>
                <c:pt idx="1360">
                  <c:v>359751.68283129</c:v>
                </c:pt>
                <c:pt idx="1361">
                  <c:v>359760.13582485198</c:v>
                </c:pt>
                <c:pt idx="1362">
                  <c:v>359768.58881841402</c:v>
                </c:pt>
                <c:pt idx="1363">
                  <c:v>359777.041811976</c:v>
                </c:pt>
                <c:pt idx="1364">
                  <c:v>359785.49480553798</c:v>
                </c:pt>
                <c:pt idx="1365">
                  <c:v>359793.94779910002</c:v>
                </c:pt>
                <c:pt idx="1366">
                  <c:v>359802.400792662</c:v>
                </c:pt>
                <c:pt idx="1367">
                  <c:v>359810.85378622398</c:v>
                </c:pt>
                <c:pt idx="1368">
                  <c:v>359819.30677978601</c:v>
                </c:pt>
                <c:pt idx="1369">
                  <c:v>359827.75977334799</c:v>
                </c:pt>
                <c:pt idx="1370">
                  <c:v>359836.21276690997</c:v>
                </c:pt>
                <c:pt idx="1371">
                  <c:v>359844.66576047201</c:v>
                </c:pt>
                <c:pt idx="1372">
                  <c:v>359853.11875403399</c:v>
                </c:pt>
                <c:pt idx="1373">
                  <c:v>359861.57174759603</c:v>
                </c:pt>
                <c:pt idx="1374">
                  <c:v>359870.02474115801</c:v>
                </c:pt>
                <c:pt idx="1375">
                  <c:v>359878.47773471999</c:v>
                </c:pt>
                <c:pt idx="1376">
                  <c:v>359886.93072828202</c:v>
                </c:pt>
                <c:pt idx="1377">
                  <c:v>359895.383721844</c:v>
                </c:pt>
                <c:pt idx="1378">
                  <c:v>359903.83671540598</c:v>
                </c:pt>
                <c:pt idx="1379">
                  <c:v>359912.28970896802</c:v>
                </c:pt>
                <c:pt idx="1380">
                  <c:v>359920.74270253</c:v>
                </c:pt>
                <c:pt idx="1381">
                  <c:v>359929.19569609198</c:v>
                </c:pt>
                <c:pt idx="1382">
                  <c:v>359937.64868965402</c:v>
                </c:pt>
                <c:pt idx="1383">
                  <c:v>359946.10168321599</c:v>
                </c:pt>
                <c:pt idx="1384">
                  <c:v>359954.55467677797</c:v>
                </c:pt>
                <c:pt idx="1385">
                  <c:v>359963.00767034001</c:v>
                </c:pt>
                <c:pt idx="1386">
                  <c:v>359971.46066390199</c:v>
                </c:pt>
                <c:pt idx="1387">
                  <c:v>359979.91365746403</c:v>
                </c:pt>
                <c:pt idx="1388">
                  <c:v>359988.36665102601</c:v>
                </c:pt>
                <c:pt idx="1389">
                  <c:v>359996.81964458799</c:v>
                </c:pt>
                <c:pt idx="1390">
                  <c:v>360005.27263815003</c:v>
                </c:pt>
                <c:pt idx="1391">
                  <c:v>360013.725631712</c:v>
                </c:pt>
                <c:pt idx="1392">
                  <c:v>360022.17862527398</c:v>
                </c:pt>
                <c:pt idx="1393">
                  <c:v>360030.63161883602</c:v>
                </c:pt>
                <c:pt idx="1394">
                  <c:v>360039.084612398</c:v>
                </c:pt>
                <c:pt idx="1395">
                  <c:v>360047.53760595998</c:v>
                </c:pt>
                <c:pt idx="1396">
                  <c:v>360055.99059952202</c:v>
                </c:pt>
                <c:pt idx="1397">
                  <c:v>360064.443593084</c:v>
                </c:pt>
                <c:pt idx="1398">
                  <c:v>360072.89658664598</c:v>
                </c:pt>
                <c:pt idx="1399">
                  <c:v>360081.34958020801</c:v>
                </c:pt>
                <c:pt idx="1400">
                  <c:v>360089.80257376999</c:v>
                </c:pt>
                <c:pt idx="1401">
                  <c:v>360098.25556733197</c:v>
                </c:pt>
                <c:pt idx="1402">
                  <c:v>360106.70856089401</c:v>
                </c:pt>
                <c:pt idx="1403">
                  <c:v>360115.16155445599</c:v>
                </c:pt>
                <c:pt idx="1404">
                  <c:v>360123.61454801803</c:v>
                </c:pt>
                <c:pt idx="1405">
                  <c:v>360132.06754158001</c:v>
                </c:pt>
                <c:pt idx="1406">
                  <c:v>360140.97911279602</c:v>
                </c:pt>
                <c:pt idx="1407">
                  <c:v>360150.94457037898</c:v>
                </c:pt>
                <c:pt idx="1408">
                  <c:v>360160.91002796101</c:v>
                </c:pt>
                <c:pt idx="1409">
                  <c:v>360170.87548554398</c:v>
                </c:pt>
                <c:pt idx="1410">
                  <c:v>360180.84094312601</c:v>
                </c:pt>
                <c:pt idx="1411">
                  <c:v>360190.80640070798</c:v>
                </c:pt>
                <c:pt idx="1412">
                  <c:v>360200.771858291</c:v>
                </c:pt>
                <c:pt idx="1413">
                  <c:v>360210.73731587298</c:v>
                </c:pt>
                <c:pt idx="1414">
                  <c:v>360220.702773456</c:v>
                </c:pt>
                <c:pt idx="1415">
                  <c:v>360230.66823103803</c:v>
                </c:pt>
                <c:pt idx="1416">
                  <c:v>360240.63368862099</c:v>
                </c:pt>
                <c:pt idx="1417">
                  <c:v>360250.59914620302</c:v>
                </c:pt>
                <c:pt idx="1418">
                  <c:v>360260.56460378598</c:v>
                </c:pt>
                <c:pt idx="1419">
                  <c:v>360270.53006136802</c:v>
                </c:pt>
                <c:pt idx="1420">
                  <c:v>360280.49551894999</c:v>
                </c:pt>
                <c:pt idx="1421">
                  <c:v>360290.46097653301</c:v>
                </c:pt>
                <c:pt idx="1422">
                  <c:v>360300.42643411498</c:v>
                </c:pt>
                <c:pt idx="1423">
                  <c:v>360310.391891698</c:v>
                </c:pt>
                <c:pt idx="1424">
                  <c:v>360320.35734927998</c:v>
                </c:pt>
                <c:pt idx="1425">
                  <c:v>360330.322806863</c:v>
                </c:pt>
                <c:pt idx="1426">
                  <c:v>360340.28826444497</c:v>
                </c:pt>
                <c:pt idx="1427">
                  <c:v>360350.25372202799</c:v>
                </c:pt>
                <c:pt idx="1428">
                  <c:v>360360.21917961002</c:v>
                </c:pt>
                <c:pt idx="1429">
                  <c:v>360370.184637192</c:v>
                </c:pt>
                <c:pt idx="1430">
                  <c:v>360380.15009477502</c:v>
                </c:pt>
                <c:pt idx="1431">
                  <c:v>360390.11555235699</c:v>
                </c:pt>
                <c:pt idx="1432">
                  <c:v>360400.08100994001</c:v>
                </c:pt>
                <c:pt idx="1433">
                  <c:v>360410.04646752198</c:v>
                </c:pt>
                <c:pt idx="1434">
                  <c:v>360420.01192510501</c:v>
                </c:pt>
                <c:pt idx="1435">
                  <c:v>360429.97738268698</c:v>
                </c:pt>
                <c:pt idx="1436">
                  <c:v>360439.94284027</c:v>
                </c:pt>
                <c:pt idx="1437">
                  <c:v>360449.90829785197</c:v>
                </c:pt>
                <c:pt idx="1438">
                  <c:v>360459.873755434</c:v>
                </c:pt>
                <c:pt idx="1439">
                  <c:v>360469.83921301703</c:v>
                </c:pt>
                <c:pt idx="1440">
                  <c:v>360479.804670599</c:v>
                </c:pt>
                <c:pt idx="1441">
                  <c:v>360489.77012818202</c:v>
                </c:pt>
                <c:pt idx="1442">
                  <c:v>360499.73558576399</c:v>
                </c:pt>
                <c:pt idx="1443">
                  <c:v>360509.70104334701</c:v>
                </c:pt>
                <c:pt idx="1444">
                  <c:v>360519.66650092899</c:v>
                </c:pt>
                <c:pt idx="1445">
                  <c:v>360529.63195851201</c:v>
                </c:pt>
                <c:pt idx="1446">
                  <c:v>360539.59741609398</c:v>
                </c:pt>
                <c:pt idx="1447">
                  <c:v>360549.56287367601</c:v>
                </c:pt>
                <c:pt idx="1448">
                  <c:v>360559.52833125897</c:v>
                </c:pt>
                <c:pt idx="1449">
                  <c:v>360569.49378884101</c:v>
                </c:pt>
                <c:pt idx="1450">
                  <c:v>360579.45924642403</c:v>
                </c:pt>
                <c:pt idx="1451">
                  <c:v>360589.424704006</c:v>
                </c:pt>
                <c:pt idx="1452">
                  <c:v>360599.39016158902</c:v>
                </c:pt>
                <c:pt idx="1453">
                  <c:v>360609.35561917099</c:v>
                </c:pt>
                <c:pt idx="1454">
                  <c:v>360619.32107675401</c:v>
                </c:pt>
                <c:pt idx="1455">
                  <c:v>360629.28653433599</c:v>
                </c:pt>
                <c:pt idx="1456">
                  <c:v>360639.25199191802</c:v>
                </c:pt>
                <c:pt idx="1457">
                  <c:v>360649.21744950098</c:v>
                </c:pt>
                <c:pt idx="1458">
                  <c:v>360659.18290708301</c:v>
                </c:pt>
                <c:pt idx="1459">
                  <c:v>360669.14836466598</c:v>
                </c:pt>
                <c:pt idx="1460">
                  <c:v>360675.50986809802</c:v>
                </c:pt>
                <c:pt idx="1461">
                  <c:v>360681.89286394202</c:v>
                </c:pt>
                <c:pt idx="1462">
                  <c:v>360688.27585978602</c:v>
                </c:pt>
                <c:pt idx="1463">
                  <c:v>360694.65885562898</c:v>
                </c:pt>
                <c:pt idx="1464">
                  <c:v>360701.04185147298</c:v>
                </c:pt>
                <c:pt idx="1465">
                  <c:v>360707.42484731699</c:v>
                </c:pt>
                <c:pt idx="1466">
                  <c:v>360713.80784316099</c:v>
                </c:pt>
                <c:pt idx="1467">
                  <c:v>360720.190839004</c:v>
                </c:pt>
                <c:pt idx="1468">
                  <c:v>360726.57383484801</c:v>
                </c:pt>
                <c:pt idx="1469">
                  <c:v>360732.95683069201</c:v>
                </c:pt>
                <c:pt idx="1470">
                  <c:v>360739.33982653503</c:v>
                </c:pt>
                <c:pt idx="1471">
                  <c:v>360745.72282237897</c:v>
                </c:pt>
                <c:pt idx="1472">
                  <c:v>360752.10581822298</c:v>
                </c:pt>
                <c:pt idx="1473">
                  <c:v>360758.48881406698</c:v>
                </c:pt>
                <c:pt idx="1474">
                  <c:v>360764.87180991098</c:v>
                </c:pt>
                <c:pt idx="1475">
                  <c:v>360771.254805754</c:v>
                </c:pt>
                <c:pt idx="1476">
                  <c:v>360777.637801598</c:v>
                </c:pt>
                <c:pt idx="1477">
                  <c:v>360784.020797442</c:v>
                </c:pt>
                <c:pt idx="1478">
                  <c:v>360790.40379328601</c:v>
                </c:pt>
                <c:pt idx="1479">
                  <c:v>360796.78678912902</c:v>
                </c:pt>
                <c:pt idx="1480">
                  <c:v>360803.16978497303</c:v>
                </c:pt>
                <c:pt idx="1481">
                  <c:v>360809.55278081697</c:v>
                </c:pt>
                <c:pt idx="1482">
                  <c:v>360815.93577666098</c:v>
                </c:pt>
                <c:pt idx="1483">
                  <c:v>360822.31877250399</c:v>
                </c:pt>
                <c:pt idx="1484">
                  <c:v>360828.70176834799</c:v>
                </c:pt>
                <c:pt idx="1485">
                  <c:v>360835.084764192</c:v>
                </c:pt>
                <c:pt idx="1486">
                  <c:v>360841.467760036</c:v>
                </c:pt>
                <c:pt idx="1487">
                  <c:v>360847.85075587902</c:v>
                </c:pt>
                <c:pt idx="1488">
                  <c:v>360854.23375172302</c:v>
                </c:pt>
                <c:pt idx="1489">
                  <c:v>360860.61674756702</c:v>
                </c:pt>
                <c:pt idx="1490">
                  <c:v>360866.99974341103</c:v>
                </c:pt>
                <c:pt idx="1491">
                  <c:v>360873.38273925398</c:v>
                </c:pt>
                <c:pt idx="1492">
                  <c:v>360879.76573509799</c:v>
                </c:pt>
                <c:pt idx="1493">
                  <c:v>360886.14873094199</c:v>
                </c:pt>
                <c:pt idx="1494">
                  <c:v>360892.53172678599</c:v>
                </c:pt>
                <c:pt idx="1495">
                  <c:v>360898.91472262901</c:v>
                </c:pt>
                <c:pt idx="1496">
                  <c:v>360905.29771847301</c:v>
                </c:pt>
                <c:pt idx="1497">
                  <c:v>360911.68071431702</c:v>
                </c:pt>
                <c:pt idx="1498">
                  <c:v>360918.06371016102</c:v>
                </c:pt>
                <c:pt idx="1499">
                  <c:v>360924.44670600398</c:v>
                </c:pt>
                <c:pt idx="1500">
                  <c:v>360930.82970184798</c:v>
                </c:pt>
                <c:pt idx="1501">
                  <c:v>360936.963388353</c:v>
                </c:pt>
                <c:pt idx="1502">
                  <c:v>360942.891562637</c:v>
                </c:pt>
                <c:pt idx="1503">
                  <c:v>360948.81973692199</c:v>
                </c:pt>
                <c:pt idx="1504">
                  <c:v>360954.74791120598</c:v>
                </c:pt>
                <c:pt idx="1505">
                  <c:v>360960.67608548998</c:v>
                </c:pt>
                <c:pt idx="1506">
                  <c:v>360966.60425977397</c:v>
                </c:pt>
                <c:pt idx="1507">
                  <c:v>360972.53243405902</c:v>
                </c:pt>
                <c:pt idx="1508">
                  <c:v>360978.46060834301</c:v>
                </c:pt>
                <c:pt idx="1509">
                  <c:v>360984.38878262701</c:v>
                </c:pt>
                <c:pt idx="1510">
                  <c:v>360990.316956911</c:v>
                </c:pt>
                <c:pt idx="1511">
                  <c:v>360996.24513119599</c:v>
                </c:pt>
                <c:pt idx="1512">
                  <c:v>361002.17330547998</c:v>
                </c:pt>
                <c:pt idx="1513">
                  <c:v>361008.10147976398</c:v>
                </c:pt>
                <c:pt idx="1514">
                  <c:v>361014.02965404902</c:v>
                </c:pt>
                <c:pt idx="1515">
                  <c:v>361019.95782833302</c:v>
                </c:pt>
                <c:pt idx="1516">
                  <c:v>361025.88600261702</c:v>
                </c:pt>
                <c:pt idx="1517">
                  <c:v>361031.81417690101</c:v>
                </c:pt>
                <c:pt idx="1518">
                  <c:v>361037.742351186</c:v>
                </c:pt>
                <c:pt idx="1519">
                  <c:v>361043.67052546999</c:v>
                </c:pt>
                <c:pt idx="1520">
                  <c:v>361049.59869975399</c:v>
                </c:pt>
                <c:pt idx="1521">
                  <c:v>361055.52687403897</c:v>
                </c:pt>
                <c:pt idx="1522">
                  <c:v>361061.45504832303</c:v>
                </c:pt>
                <c:pt idx="1523">
                  <c:v>361067.38322260702</c:v>
                </c:pt>
                <c:pt idx="1524">
                  <c:v>361073.31139689102</c:v>
                </c:pt>
                <c:pt idx="1525">
                  <c:v>361079.239571176</c:v>
                </c:pt>
                <c:pt idx="1526">
                  <c:v>361085.16774546</c:v>
                </c:pt>
                <c:pt idx="1527">
                  <c:v>361091.095919744</c:v>
                </c:pt>
                <c:pt idx="1528">
                  <c:v>361097.02409402799</c:v>
                </c:pt>
                <c:pt idx="1529">
                  <c:v>361102.95226831298</c:v>
                </c:pt>
                <c:pt idx="1530">
                  <c:v>361108.88044259697</c:v>
                </c:pt>
                <c:pt idx="1531">
                  <c:v>361114.80861688103</c:v>
                </c:pt>
                <c:pt idx="1532">
                  <c:v>361120.73679116601</c:v>
                </c:pt>
                <c:pt idx="1533">
                  <c:v>361126.66496545001</c:v>
                </c:pt>
                <c:pt idx="1534">
                  <c:v>361132.593139734</c:v>
                </c:pt>
                <c:pt idx="1535">
                  <c:v>361138.521314018</c:v>
                </c:pt>
                <c:pt idx="1536">
                  <c:v>361144.44948830298</c:v>
                </c:pt>
                <c:pt idx="1537">
                  <c:v>361150.37766258698</c:v>
                </c:pt>
                <c:pt idx="1538">
                  <c:v>361156.30583687098</c:v>
                </c:pt>
                <c:pt idx="1539">
                  <c:v>361162.23401115497</c:v>
                </c:pt>
                <c:pt idx="1540">
                  <c:v>361168.16218544001</c:v>
                </c:pt>
                <c:pt idx="1541">
                  <c:v>361174.09035972401</c:v>
                </c:pt>
                <c:pt idx="1542">
                  <c:v>361180.01853400801</c:v>
                </c:pt>
                <c:pt idx="1543">
                  <c:v>361185.94670829299</c:v>
                </c:pt>
                <c:pt idx="1544">
                  <c:v>361191.87488257699</c:v>
                </c:pt>
                <c:pt idx="1545">
                  <c:v>361197.80305686098</c:v>
                </c:pt>
                <c:pt idx="1546">
                  <c:v>361203.73123114498</c:v>
                </c:pt>
                <c:pt idx="1547">
                  <c:v>361209.65940543002</c:v>
                </c:pt>
                <c:pt idx="1548">
                  <c:v>361215.58757971402</c:v>
                </c:pt>
                <c:pt idx="1549">
                  <c:v>361221.51575399801</c:v>
                </c:pt>
                <c:pt idx="1550">
                  <c:v>361227.44392828201</c:v>
                </c:pt>
                <c:pt idx="1551">
                  <c:v>361233.37210256699</c:v>
                </c:pt>
                <c:pt idx="1552">
                  <c:v>361239.30027685099</c:v>
                </c:pt>
                <c:pt idx="1553">
                  <c:v>361245.22845113499</c:v>
                </c:pt>
                <c:pt idx="1554">
                  <c:v>361251.15662541997</c:v>
                </c:pt>
                <c:pt idx="1555">
                  <c:v>361257.08479970403</c:v>
                </c:pt>
                <c:pt idx="1556">
                  <c:v>361263.01297398802</c:v>
                </c:pt>
                <c:pt idx="1557">
                  <c:v>361267.47605203401</c:v>
                </c:pt>
                <c:pt idx="1558">
                  <c:v>361270.34046786401</c:v>
                </c:pt>
                <c:pt idx="1559">
                  <c:v>361273.204883695</c:v>
                </c:pt>
                <c:pt idx="1560">
                  <c:v>361276.069299525</c:v>
                </c:pt>
                <c:pt idx="1561">
                  <c:v>361278.933715355</c:v>
                </c:pt>
                <c:pt idx="1562">
                  <c:v>361281.798131185</c:v>
                </c:pt>
                <c:pt idx="1563">
                  <c:v>361284.66254701599</c:v>
                </c:pt>
                <c:pt idx="1564">
                  <c:v>361287.52696284599</c:v>
                </c:pt>
                <c:pt idx="1565">
                  <c:v>361290.39137867599</c:v>
                </c:pt>
                <c:pt idx="1566">
                  <c:v>361293.25579450699</c:v>
                </c:pt>
                <c:pt idx="1567">
                  <c:v>361296.12021033699</c:v>
                </c:pt>
                <c:pt idx="1568">
                  <c:v>361298.98462616699</c:v>
                </c:pt>
                <c:pt idx="1569">
                  <c:v>361301.84904199798</c:v>
                </c:pt>
                <c:pt idx="1570">
                  <c:v>361304.71345782798</c:v>
                </c:pt>
                <c:pt idx="1571">
                  <c:v>361307.57787365798</c:v>
                </c:pt>
                <c:pt idx="1572">
                  <c:v>361310.44228948798</c:v>
                </c:pt>
                <c:pt idx="1573">
                  <c:v>361313.30670531897</c:v>
                </c:pt>
                <c:pt idx="1574">
                  <c:v>361316.17112114897</c:v>
                </c:pt>
                <c:pt idx="1575">
                  <c:v>361319.03553697898</c:v>
                </c:pt>
                <c:pt idx="1576">
                  <c:v>361321.89995281002</c:v>
                </c:pt>
                <c:pt idx="1577">
                  <c:v>361324.76436864003</c:v>
                </c:pt>
                <c:pt idx="1578">
                  <c:v>361327.62878447003</c:v>
                </c:pt>
                <c:pt idx="1579">
                  <c:v>361330.49320030003</c:v>
                </c:pt>
                <c:pt idx="1580">
                  <c:v>361333.35761613102</c:v>
                </c:pt>
                <c:pt idx="1581">
                  <c:v>361336.22203196102</c:v>
                </c:pt>
                <c:pt idx="1582">
                  <c:v>361339.08644779102</c:v>
                </c:pt>
                <c:pt idx="1583">
                  <c:v>361341.95086362201</c:v>
                </c:pt>
                <c:pt idx="1584">
                  <c:v>361344.81527945201</c:v>
                </c:pt>
                <c:pt idx="1585">
                  <c:v>361347.67969528202</c:v>
                </c:pt>
                <c:pt idx="1586">
                  <c:v>361350.54411111202</c:v>
                </c:pt>
                <c:pt idx="1587">
                  <c:v>361353.40852694301</c:v>
                </c:pt>
                <c:pt idx="1588">
                  <c:v>361356.27294277301</c:v>
                </c:pt>
                <c:pt idx="1589">
                  <c:v>361359.13735860301</c:v>
                </c:pt>
                <c:pt idx="1590">
                  <c:v>361362.001774434</c:v>
                </c:pt>
                <c:pt idx="1591">
                  <c:v>361364.866190264</c:v>
                </c:pt>
                <c:pt idx="1592">
                  <c:v>361367.730606094</c:v>
                </c:pt>
                <c:pt idx="1593">
                  <c:v>361370.595021924</c:v>
                </c:pt>
                <c:pt idx="1594">
                  <c:v>361373.45943775499</c:v>
                </c:pt>
                <c:pt idx="1595">
                  <c:v>361376.323853585</c:v>
                </c:pt>
                <c:pt idx="1596">
                  <c:v>361379.188269415</c:v>
                </c:pt>
                <c:pt idx="1597">
                  <c:v>361382.05268524599</c:v>
                </c:pt>
                <c:pt idx="1598">
                  <c:v>361384.91710107599</c:v>
                </c:pt>
                <c:pt idx="1599">
                  <c:v>361387.78151690599</c:v>
                </c:pt>
                <c:pt idx="1600">
                  <c:v>361390.64593273599</c:v>
                </c:pt>
                <c:pt idx="1601">
                  <c:v>361393.51034856698</c:v>
                </c:pt>
                <c:pt idx="1602">
                  <c:v>361396.37476439698</c:v>
                </c:pt>
                <c:pt idx="1603">
                  <c:v>361399.23918022698</c:v>
                </c:pt>
                <c:pt idx="1604">
                  <c:v>361402.10359605798</c:v>
                </c:pt>
                <c:pt idx="1605">
                  <c:v>361404.96801188798</c:v>
                </c:pt>
                <c:pt idx="1606">
                  <c:v>361407.83242771798</c:v>
                </c:pt>
                <c:pt idx="1607">
                  <c:v>361410.69684354903</c:v>
                </c:pt>
                <c:pt idx="1608">
                  <c:v>361413.56125937903</c:v>
                </c:pt>
                <c:pt idx="1609">
                  <c:v>361416.42567520897</c:v>
                </c:pt>
                <c:pt idx="1610">
                  <c:v>361419.29009103897</c:v>
                </c:pt>
                <c:pt idx="1611">
                  <c:v>361422.15450687002</c:v>
                </c:pt>
                <c:pt idx="1612">
                  <c:v>361425.01892270002</c:v>
                </c:pt>
                <c:pt idx="1613">
                  <c:v>361427.88333853002</c:v>
                </c:pt>
                <c:pt idx="1614">
                  <c:v>361430.74775436101</c:v>
                </c:pt>
                <c:pt idx="1615">
                  <c:v>361433.61217019102</c:v>
                </c:pt>
                <c:pt idx="1616">
                  <c:v>361436.47658602102</c:v>
                </c:pt>
                <c:pt idx="1617">
                  <c:v>361439.34100185102</c:v>
                </c:pt>
                <c:pt idx="1618">
                  <c:v>361442.20541768201</c:v>
                </c:pt>
                <c:pt idx="1619">
                  <c:v>361445.06983351201</c:v>
                </c:pt>
                <c:pt idx="1620">
                  <c:v>361447.93424934201</c:v>
                </c:pt>
                <c:pt idx="1621">
                  <c:v>361450.798665173</c:v>
                </c:pt>
                <c:pt idx="1622">
                  <c:v>361453.663081003</c:v>
                </c:pt>
                <c:pt idx="1623">
                  <c:v>361456.527496833</c:v>
                </c:pt>
                <c:pt idx="1624">
                  <c:v>361459.39191266301</c:v>
                </c:pt>
                <c:pt idx="1625">
                  <c:v>361462.256328494</c:v>
                </c:pt>
                <c:pt idx="1626">
                  <c:v>361465.120744324</c:v>
                </c:pt>
                <c:pt idx="1627">
                  <c:v>361467.985160154</c:v>
                </c:pt>
                <c:pt idx="1628">
                  <c:v>361470.84957598499</c:v>
                </c:pt>
                <c:pt idx="1629">
                  <c:v>361473.71399181499</c:v>
                </c:pt>
                <c:pt idx="1630">
                  <c:v>361476.57840764499</c:v>
                </c:pt>
                <c:pt idx="1631">
                  <c:v>361479.44282347499</c:v>
                </c:pt>
                <c:pt idx="1632">
                  <c:v>361482.30723930598</c:v>
                </c:pt>
                <c:pt idx="1633">
                  <c:v>361484.78009423899</c:v>
                </c:pt>
                <c:pt idx="1634">
                  <c:v>361493.247856948</c:v>
                </c:pt>
                <c:pt idx="1635">
                  <c:v>361501.715619658</c:v>
                </c:pt>
                <c:pt idx="1636">
                  <c:v>361510.18338236702</c:v>
                </c:pt>
                <c:pt idx="1637">
                  <c:v>361518.65114507702</c:v>
                </c:pt>
                <c:pt idx="1638">
                  <c:v>361527.11890778597</c:v>
                </c:pt>
                <c:pt idx="1639">
                  <c:v>361535.58667049598</c:v>
                </c:pt>
                <c:pt idx="1640">
                  <c:v>361544.05443320499</c:v>
                </c:pt>
                <c:pt idx="1641">
                  <c:v>361552.522195914</c:v>
                </c:pt>
                <c:pt idx="1642">
                  <c:v>361560.98995862401</c:v>
                </c:pt>
                <c:pt idx="1643">
                  <c:v>361569.45772133302</c:v>
                </c:pt>
                <c:pt idx="1644">
                  <c:v>361577.92548404302</c:v>
                </c:pt>
                <c:pt idx="1645">
                  <c:v>361586.39324675198</c:v>
                </c:pt>
                <c:pt idx="1646">
                  <c:v>361594.86100946198</c:v>
                </c:pt>
                <c:pt idx="1647">
                  <c:v>361603.32877217099</c:v>
                </c:pt>
                <c:pt idx="1648">
                  <c:v>361611.79653488001</c:v>
                </c:pt>
                <c:pt idx="1649">
                  <c:v>361620.26429759001</c:v>
                </c:pt>
                <c:pt idx="1650">
                  <c:v>361628.73206029902</c:v>
                </c:pt>
                <c:pt idx="1651">
                  <c:v>361637.19982300902</c:v>
                </c:pt>
                <c:pt idx="1652">
                  <c:v>361645.66758571798</c:v>
                </c:pt>
                <c:pt idx="1653">
                  <c:v>361654.13534842699</c:v>
                </c:pt>
                <c:pt idx="1654">
                  <c:v>361662.603111137</c:v>
                </c:pt>
                <c:pt idx="1655">
                  <c:v>361671.07087384601</c:v>
                </c:pt>
                <c:pt idx="1656">
                  <c:v>361679.53863655601</c:v>
                </c:pt>
                <c:pt idx="1657">
                  <c:v>361688.00639926502</c:v>
                </c:pt>
                <c:pt idx="1658">
                  <c:v>361696.47416197503</c:v>
                </c:pt>
                <c:pt idx="1659">
                  <c:v>361704.94192468398</c:v>
                </c:pt>
                <c:pt idx="1660">
                  <c:v>361713.409687393</c:v>
                </c:pt>
                <c:pt idx="1661">
                  <c:v>361721.877450103</c:v>
                </c:pt>
                <c:pt idx="1662">
                  <c:v>361730.34521281201</c:v>
                </c:pt>
                <c:pt idx="1663">
                  <c:v>361738.81297552201</c:v>
                </c:pt>
                <c:pt idx="1664">
                  <c:v>361747.28073823103</c:v>
                </c:pt>
                <c:pt idx="1665">
                  <c:v>361755.74850094097</c:v>
                </c:pt>
                <c:pt idx="1666">
                  <c:v>361764.21626364999</c:v>
                </c:pt>
                <c:pt idx="1667">
                  <c:v>361772.684026359</c:v>
                </c:pt>
                <c:pt idx="1668">
                  <c:v>361781.151789069</c:v>
                </c:pt>
                <c:pt idx="1669">
                  <c:v>361789.61955177801</c:v>
                </c:pt>
                <c:pt idx="1670">
                  <c:v>361798.08731448802</c:v>
                </c:pt>
                <c:pt idx="1671">
                  <c:v>361806.55507719697</c:v>
                </c:pt>
                <c:pt idx="1672">
                  <c:v>361815.02283990697</c:v>
                </c:pt>
                <c:pt idx="1673">
                  <c:v>361823.49060261599</c:v>
                </c:pt>
                <c:pt idx="1674">
                  <c:v>361831.958365325</c:v>
                </c:pt>
                <c:pt idx="1675">
                  <c:v>361840.426128035</c:v>
                </c:pt>
                <c:pt idx="1676">
                  <c:v>361848.89389074402</c:v>
                </c:pt>
                <c:pt idx="1677">
                  <c:v>361857.36165345402</c:v>
                </c:pt>
                <c:pt idx="1678">
                  <c:v>361865.82941616297</c:v>
                </c:pt>
                <c:pt idx="1679">
                  <c:v>361874.29717887298</c:v>
                </c:pt>
                <c:pt idx="1680">
                  <c:v>361882.76494158199</c:v>
                </c:pt>
                <c:pt idx="1681">
                  <c:v>361891.232704291</c:v>
                </c:pt>
                <c:pt idx="1682">
                  <c:v>361899.70046700101</c:v>
                </c:pt>
                <c:pt idx="1683">
                  <c:v>361908.16822971002</c:v>
                </c:pt>
                <c:pt idx="1684">
                  <c:v>361916.63599242002</c:v>
                </c:pt>
                <c:pt idx="1685">
                  <c:v>361925.10375512898</c:v>
                </c:pt>
                <c:pt idx="1686">
                  <c:v>361933.57151783799</c:v>
                </c:pt>
                <c:pt idx="1687">
                  <c:v>361942.03928054799</c:v>
                </c:pt>
                <c:pt idx="1688">
                  <c:v>361950.50704325701</c:v>
                </c:pt>
                <c:pt idx="1689">
                  <c:v>361958.97480596701</c:v>
                </c:pt>
                <c:pt idx="1690">
                  <c:v>361967.44256867602</c:v>
                </c:pt>
                <c:pt idx="1691">
                  <c:v>361975.91033138603</c:v>
                </c:pt>
                <c:pt idx="1692">
                  <c:v>361984.37809409498</c:v>
                </c:pt>
                <c:pt idx="1693">
                  <c:v>361992.84585680399</c:v>
                </c:pt>
                <c:pt idx="1694">
                  <c:v>362001.313619514</c:v>
                </c:pt>
                <c:pt idx="1695">
                  <c:v>362009.78138222301</c:v>
                </c:pt>
                <c:pt idx="1696">
                  <c:v>362018.24914493301</c:v>
                </c:pt>
                <c:pt idx="1697">
                  <c:v>362026.71690764203</c:v>
                </c:pt>
                <c:pt idx="1698">
                  <c:v>362035.18467035203</c:v>
                </c:pt>
                <c:pt idx="1699">
                  <c:v>362043.65243306098</c:v>
                </c:pt>
                <c:pt idx="1700">
                  <c:v>362052.12019577</c:v>
                </c:pt>
                <c:pt idx="1701">
                  <c:v>362060.58795848</c:v>
                </c:pt>
                <c:pt idx="1702">
                  <c:v>362069.05572118901</c:v>
                </c:pt>
                <c:pt idx="1703">
                  <c:v>362074.15779854299</c:v>
                </c:pt>
                <c:pt idx="1704">
                  <c:v>362083.96732494998</c:v>
                </c:pt>
                <c:pt idx="1705">
                  <c:v>362093.77685135702</c:v>
                </c:pt>
                <c:pt idx="1706">
                  <c:v>362103.58637776301</c:v>
                </c:pt>
                <c:pt idx="1707">
                  <c:v>362113.39590417</c:v>
                </c:pt>
                <c:pt idx="1708">
                  <c:v>362123.205430576</c:v>
                </c:pt>
                <c:pt idx="1709">
                  <c:v>362133.01495698298</c:v>
                </c:pt>
                <c:pt idx="1710">
                  <c:v>362142.82448338898</c:v>
                </c:pt>
                <c:pt idx="1711">
                  <c:v>362152.63400979602</c:v>
                </c:pt>
                <c:pt idx="1712">
                  <c:v>362162.44353620301</c:v>
                </c:pt>
                <c:pt idx="1713">
                  <c:v>362172.253062609</c:v>
                </c:pt>
                <c:pt idx="1714">
                  <c:v>362182.06258901599</c:v>
                </c:pt>
                <c:pt idx="1715">
                  <c:v>362191.87211542198</c:v>
                </c:pt>
                <c:pt idx="1716">
                  <c:v>362201.68164182903</c:v>
                </c:pt>
                <c:pt idx="1717">
                  <c:v>362211.49116823601</c:v>
                </c:pt>
                <c:pt idx="1718">
                  <c:v>362221.30069464201</c:v>
                </c:pt>
                <c:pt idx="1719">
                  <c:v>362231.11022104899</c:v>
                </c:pt>
                <c:pt idx="1720">
                  <c:v>362240.91974745499</c:v>
                </c:pt>
                <c:pt idx="1721">
                  <c:v>362250.72927386197</c:v>
                </c:pt>
                <c:pt idx="1722">
                  <c:v>362260.53880026803</c:v>
                </c:pt>
                <c:pt idx="1723">
                  <c:v>362270.34832667501</c:v>
                </c:pt>
                <c:pt idx="1724">
                  <c:v>362280.157853082</c:v>
                </c:pt>
                <c:pt idx="1725">
                  <c:v>362289.96737948799</c:v>
                </c:pt>
                <c:pt idx="1726">
                  <c:v>362299.77690589498</c:v>
                </c:pt>
                <c:pt idx="1727">
                  <c:v>362309.58643230202</c:v>
                </c:pt>
                <c:pt idx="1728">
                  <c:v>362319.39595870802</c:v>
                </c:pt>
                <c:pt idx="1729">
                  <c:v>362329.205485115</c:v>
                </c:pt>
                <c:pt idx="1730">
                  <c:v>362339.015011521</c:v>
                </c:pt>
                <c:pt idx="1731">
                  <c:v>362348.82453792798</c:v>
                </c:pt>
                <c:pt idx="1732">
                  <c:v>362358.63406433398</c:v>
                </c:pt>
                <c:pt idx="1733">
                  <c:v>362368.44359074102</c:v>
                </c:pt>
                <c:pt idx="1734">
                  <c:v>362378.25311714801</c:v>
                </c:pt>
                <c:pt idx="1735">
                  <c:v>362388.062643554</c:v>
                </c:pt>
                <c:pt idx="1736">
                  <c:v>362397.87216996099</c:v>
                </c:pt>
                <c:pt idx="1737">
                  <c:v>362407.68169636698</c:v>
                </c:pt>
                <c:pt idx="1738">
                  <c:v>362417.49122277403</c:v>
                </c:pt>
                <c:pt idx="1739">
                  <c:v>362427.30074918101</c:v>
                </c:pt>
                <c:pt idx="1740">
                  <c:v>362437.11027558701</c:v>
                </c:pt>
                <c:pt idx="1741">
                  <c:v>362446.91980199399</c:v>
                </c:pt>
                <c:pt idx="1742">
                  <c:v>362456.72932839999</c:v>
                </c:pt>
                <c:pt idx="1743">
                  <c:v>362466.53885480697</c:v>
                </c:pt>
                <c:pt idx="1744">
                  <c:v>362476.34838121303</c:v>
                </c:pt>
                <c:pt idx="1745">
                  <c:v>362486.15790762001</c:v>
                </c:pt>
                <c:pt idx="1746">
                  <c:v>362495.967434027</c:v>
                </c:pt>
                <c:pt idx="1747">
                  <c:v>362505.776960433</c:v>
                </c:pt>
                <c:pt idx="1748">
                  <c:v>362515.58648683998</c:v>
                </c:pt>
                <c:pt idx="1749">
                  <c:v>362525.39601324702</c:v>
                </c:pt>
                <c:pt idx="1750">
                  <c:v>362535.20553965302</c:v>
                </c:pt>
                <c:pt idx="1751">
                  <c:v>362545.01506606</c:v>
                </c:pt>
                <c:pt idx="1752">
                  <c:v>362554.824592466</c:v>
                </c:pt>
                <c:pt idx="1753">
                  <c:v>362564.63411887299</c:v>
                </c:pt>
                <c:pt idx="1754">
                  <c:v>362574.44364527898</c:v>
                </c:pt>
                <c:pt idx="1755">
                  <c:v>362584.25317168602</c:v>
                </c:pt>
                <c:pt idx="1756">
                  <c:v>362594.06269809301</c:v>
                </c:pt>
                <c:pt idx="1757">
                  <c:v>362603.87222449901</c:v>
                </c:pt>
                <c:pt idx="1758">
                  <c:v>362613.68175090599</c:v>
                </c:pt>
                <c:pt idx="1759">
                  <c:v>362623.49127731199</c:v>
                </c:pt>
                <c:pt idx="1760">
                  <c:v>362633.30080371897</c:v>
                </c:pt>
                <c:pt idx="1761">
                  <c:v>362643.11033012602</c:v>
                </c:pt>
                <c:pt idx="1762">
                  <c:v>362652.91985653201</c:v>
                </c:pt>
                <c:pt idx="1763">
                  <c:v>362662.729382939</c:v>
                </c:pt>
                <c:pt idx="1764">
                  <c:v>362672.53890934499</c:v>
                </c:pt>
                <c:pt idx="1765">
                  <c:v>362682.34843575198</c:v>
                </c:pt>
                <c:pt idx="1766">
                  <c:v>362692.15796215902</c:v>
                </c:pt>
                <c:pt idx="1767">
                  <c:v>362701.96748856502</c:v>
                </c:pt>
                <c:pt idx="1768">
                  <c:v>362711.777014972</c:v>
                </c:pt>
                <c:pt idx="1769">
                  <c:v>362721.586541378</c:v>
                </c:pt>
                <c:pt idx="1770">
                  <c:v>362731.39606778498</c:v>
                </c:pt>
                <c:pt idx="1771">
                  <c:v>362741.20559419203</c:v>
                </c:pt>
                <c:pt idx="1772">
                  <c:v>362751.01512059802</c:v>
                </c:pt>
                <c:pt idx="1773">
                  <c:v>362760.82464700501</c:v>
                </c:pt>
                <c:pt idx="1774">
                  <c:v>362770.634173411</c:v>
                </c:pt>
                <c:pt idx="1775">
                  <c:v>362780.44369981799</c:v>
                </c:pt>
                <c:pt idx="1776">
                  <c:v>362790.25322622398</c:v>
                </c:pt>
                <c:pt idx="1777">
                  <c:v>362800.06275263103</c:v>
                </c:pt>
                <c:pt idx="1778">
                  <c:v>362809.87227903801</c:v>
                </c:pt>
                <c:pt idx="1779">
                  <c:v>362819.68180544401</c:v>
                </c:pt>
                <c:pt idx="1780">
                  <c:v>362829.49133185099</c:v>
                </c:pt>
                <c:pt idx="1781">
                  <c:v>362839.30085825699</c:v>
                </c:pt>
                <c:pt idx="1782">
                  <c:v>362849.11038466397</c:v>
                </c:pt>
                <c:pt idx="1783">
                  <c:v>362858.91991107102</c:v>
                </c:pt>
                <c:pt idx="1784">
                  <c:v>362868.72943747701</c:v>
                </c:pt>
                <c:pt idx="1785">
                  <c:v>362878.538963884</c:v>
                </c:pt>
                <c:pt idx="1786">
                  <c:v>362888.34849028999</c:v>
                </c:pt>
                <c:pt idx="1787">
                  <c:v>362898.15801669698</c:v>
                </c:pt>
                <c:pt idx="1788">
                  <c:v>362907.96754310402</c:v>
                </c:pt>
                <c:pt idx="1789">
                  <c:v>362917.77706951002</c:v>
                </c:pt>
                <c:pt idx="1790">
                  <c:v>362927.586595917</c:v>
                </c:pt>
                <c:pt idx="1791">
                  <c:v>362937.396122323</c:v>
                </c:pt>
                <c:pt idx="1792">
                  <c:v>362947.20564872999</c:v>
                </c:pt>
                <c:pt idx="1793">
                  <c:v>362957.01517513703</c:v>
                </c:pt>
                <c:pt idx="1794">
                  <c:v>362966.82470154302</c:v>
                </c:pt>
                <c:pt idx="1795">
                  <c:v>362976.63422795001</c:v>
                </c:pt>
                <c:pt idx="1796">
                  <c:v>362986.44375435601</c:v>
                </c:pt>
                <c:pt idx="1797">
                  <c:v>362996.25328076299</c:v>
                </c:pt>
                <c:pt idx="1798">
                  <c:v>363006.06280716899</c:v>
                </c:pt>
                <c:pt idx="1799">
                  <c:v>363015.87233357597</c:v>
                </c:pt>
                <c:pt idx="1800">
                  <c:v>363025.68185998301</c:v>
                </c:pt>
                <c:pt idx="1801">
                  <c:v>363035.49138638901</c:v>
                </c:pt>
                <c:pt idx="1802">
                  <c:v>363045.300912796</c:v>
                </c:pt>
                <c:pt idx="1803">
                  <c:v>363055.11043920199</c:v>
                </c:pt>
                <c:pt idx="1804">
                  <c:v>363064.91996560898</c:v>
                </c:pt>
                <c:pt idx="1805">
                  <c:v>363074.72949201602</c:v>
                </c:pt>
                <c:pt idx="1806">
                  <c:v>363084.53901842202</c:v>
                </c:pt>
                <c:pt idx="1807">
                  <c:v>363094.348544829</c:v>
                </c:pt>
                <c:pt idx="1808">
                  <c:v>363104.158071235</c:v>
                </c:pt>
                <c:pt idx="1809">
                  <c:v>363113.96759764198</c:v>
                </c:pt>
                <c:pt idx="1810">
                  <c:v>363123.77712404903</c:v>
                </c:pt>
                <c:pt idx="1811">
                  <c:v>363133.58665045502</c:v>
                </c:pt>
                <c:pt idx="1812">
                  <c:v>363143.39617686201</c:v>
                </c:pt>
                <c:pt idx="1813">
                  <c:v>363153.205703268</c:v>
                </c:pt>
                <c:pt idx="1814">
                  <c:v>363163.01522967499</c:v>
                </c:pt>
                <c:pt idx="1815">
                  <c:v>363172.82475608197</c:v>
                </c:pt>
                <c:pt idx="1816">
                  <c:v>363182.63428248803</c:v>
                </c:pt>
                <c:pt idx="1817">
                  <c:v>363192.44380889501</c:v>
                </c:pt>
                <c:pt idx="1818">
                  <c:v>363202.25333530101</c:v>
                </c:pt>
                <c:pt idx="1819">
                  <c:v>363212.06286170799</c:v>
                </c:pt>
                <c:pt idx="1820">
                  <c:v>363221.87238811399</c:v>
                </c:pt>
                <c:pt idx="1821">
                  <c:v>363231.68191452097</c:v>
                </c:pt>
                <c:pt idx="1822">
                  <c:v>363241.49144092802</c:v>
                </c:pt>
                <c:pt idx="1823">
                  <c:v>363251.30096733401</c:v>
                </c:pt>
                <c:pt idx="1824">
                  <c:v>363261.110493741</c:v>
                </c:pt>
                <c:pt idx="1825">
                  <c:v>363270.92002014699</c:v>
                </c:pt>
                <c:pt idx="1826">
                  <c:v>363280.72954655398</c:v>
                </c:pt>
                <c:pt idx="1827">
                  <c:v>363290.53907296102</c:v>
                </c:pt>
                <c:pt idx="1828">
                  <c:v>363300.34859936702</c:v>
                </c:pt>
                <c:pt idx="1829">
                  <c:v>363310.158125774</c:v>
                </c:pt>
                <c:pt idx="1830">
                  <c:v>363319.96765218</c:v>
                </c:pt>
                <c:pt idx="1831">
                  <c:v>363329.77717858698</c:v>
                </c:pt>
                <c:pt idx="1832">
                  <c:v>363339.58670499403</c:v>
                </c:pt>
                <c:pt idx="1833">
                  <c:v>363349.39623140002</c:v>
                </c:pt>
                <c:pt idx="1834">
                  <c:v>363359.20575780701</c:v>
                </c:pt>
                <c:pt idx="1835">
                  <c:v>363369.015284213</c:v>
                </c:pt>
                <c:pt idx="1836">
                  <c:v>363378.82481061999</c:v>
                </c:pt>
                <c:pt idx="1837">
                  <c:v>363388.63433702698</c:v>
                </c:pt>
                <c:pt idx="1838">
                  <c:v>363398.44386343303</c:v>
                </c:pt>
                <c:pt idx="1839">
                  <c:v>363408.25338984001</c:v>
                </c:pt>
                <c:pt idx="1840">
                  <c:v>363418.06291624601</c:v>
                </c:pt>
                <c:pt idx="1841">
                  <c:v>363427.872442653</c:v>
                </c:pt>
                <c:pt idx="1842">
                  <c:v>363437.68196905899</c:v>
                </c:pt>
                <c:pt idx="1843">
                  <c:v>363447.49149546598</c:v>
                </c:pt>
                <c:pt idx="1844">
                  <c:v>363457.30102187302</c:v>
                </c:pt>
                <c:pt idx="1845">
                  <c:v>363467.11054827902</c:v>
                </c:pt>
                <c:pt idx="1846">
                  <c:v>363476.920074686</c:v>
                </c:pt>
                <c:pt idx="1847">
                  <c:v>363486.729601092</c:v>
                </c:pt>
                <c:pt idx="1848">
                  <c:v>363496.53912749898</c:v>
                </c:pt>
                <c:pt idx="1849">
                  <c:v>363506.34865390602</c:v>
                </c:pt>
                <c:pt idx="1850">
                  <c:v>363514.757071228</c:v>
                </c:pt>
                <c:pt idx="1851">
                  <c:v>363523.83106582699</c:v>
                </c:pt>
                <c:pt idx="1852">
                  <c:v>363532.90506042499</c:v>
                </c:pt>
                <c:pt idx="1853">
                  <c:v>363541.97905502398</c:v>
                </c:pt>
                <c:pt idx="1854">
                  <c:v>363551.05304962298</c:v>
                </c:pt>
                <c:pt idx="1855">
                  <c:v>363560.12704422098</c:v>
                </c:pt>
                <c:pt idx="1856">
                  <c:v>363569.20103882003</c:v>
                </c:pt>
                <c:pt idx="1857">
                  <c:v>363578.27503341902</c:v>
                </c:pt>
                <c:pt idx="1858">
                  <c:v>363587.34902801702</c:v>
                </c:pt>
                <c:pt idx="1859">
                  <c:v>363596.42302261601</c:v>
                </c:pt>
                <c:pt idx="1860">
                  <c:v>363605.49701721501</c:v>
                </c:pt>
                <c:pt idx="1861">
                  <c:v>363614.57101181301</c:v>
                </c:pt>
                <c:pt idx="1862">
                  <c:v>363623.645006412</c:v>
                </c:pt>
                <c:pt idx="1863">
                  <c:v>363632.71900101099</c:v>
                </c:pt>
                <c:pt idx="1864">
                  <c:v>363641.79299560899</c:v>
                </c:pt>
                <c:pt idx="1865">
                  <c:v>363650.86699020799</c:v>
                </c:pt>
                <c:pt idx="1866">
                  <c:v>363659.94098480698</c:v>
                </c:pt>
                <c:pt idx="1867">
                  <c:v>363669.01497940498</c:v>
                </c:pt>
                <c:pt idx="1868">
                  <c:v>363678.08897400397</c:v>
                </c:pt>
                <c:pt idx="1869">
                  <c:v>363687.16296860302</c:v>
                </c:pt>
                <c:pt idx="1870">
                  <c:v>363696.23696320102</c:v>
                </c:pt>
                <c:pt idx="1871">
                  <c:v>363705.31095780001</c:v>
                </c:pt>
                <c:pt idx="1872">
                  <c:v>363714.38495239901</c:v>
                </c:pt>
                <c:pt idx="1873">
                  <c:v>363723.45894699701</c:v>
                </c:pt>
                <c:pt idx="1874">
                  <c:v>363732.532941596</c:v>
                </c:pt>
                <c:pt idx="1875">
                  <c:v>363741.60693619499</c:v>
                </c:pt>
                <c:pt idx="1876">
                  <c:v>363750.68093079299</c:v>
                </c:pt>
                <c:pt idx="1877">
                  <c:v>363759.75492539199</c:v>
                </c:pt>
                <c:pt idx="1878">
                  <c:v>363768.82891999098</c:v>
                </c:pt>
                <c:pt idx="1879">
                  <c:v>363777.90291458898</c:v>
                </c:pt>
                <c:pt idx="1880">
                  <c:v>363786.97690918797</c:v>
                </c:pt>
                <c:pt idx="1881">
                  <c:v>363796.05090378702</c:v>
                </c:pt>
                <c:pt idx="1882">
                  <c:v>363805.12489838502</c:v>
                </c:pt>
                <c:pt idx="1883">
                  <c:v>363814.19889298402</c:v>
                </c:pt>
                <c:pt idx="1884">
                  <c:v>363823.27288758301</c:v>
                </c:pt>
                <c:pt idx="1885">
                  <c:v>363832.34688218101</c:v>
                </c:pt>
                <c:pt idx="1886">
                  <c:v>363841.42087678</c:v>
                </c:pt>
                <c:pt idx="1887">
                  <c:v>363850.49487137899</c:v>
                </c:pt>
                <c:pt idx="1888">
                  <c:v>363859.56886597699</c:v>
                </c:pt>
                <c:pt idx="1889">
                  <c:v>363868.64286057599</c:v>
                </c:pt>
                <c:pt idx="1890">
                  <c:v>363877.71685517498</c:v>
                </c:pt>
                <c:pt idx="1891">
                  <c:v>363886.79084977298</c:v>
                </c:pt>
                <c:pt idx="1892">
                  <c:v>363895.86484437197</c:v>
                </c:pt>
                <c:pt idx="1893">
                  <c:v>363904.93883897102</c:v>
                </c:pt>
                <c:pt idx="1894">
                  <c:v>363914.01283356902</c:v>
                </c:pt>
                <c:pt idx="1895">
                  <c:v>363923.08682816802</c:v>
                </c:pt>
                <c:pt idx="1896">
                  <c:v>363932.16082276701</c:v>
                </c:pt>
                <c:pt idx="1897">
                  <c:v>363941.23481736501</c:v>
                </c:pt>
                <c:pt idx="1898">
                  <c:v>363950.308811964</c:v>
                </c:pt>
                <c:pt idx="1899">
                  <c:v>363959.38280656299</c:v>
                </c:pt>
                <c:pt idx="1900">
                  <c:v>363968.456801161</c:v>
                </c:pt>
                <c:pt idx="1901">
                  <c:v>363977.53079575999</c:v>
                </c:pt>
                <c:pt idx="1902">
                  <c:v>363986.60479035898</c:v>
                </c:pt>
                <c:pt idx="1903">
                  <c:v>363995.67878495803</c:v>
                </c:pt>
                <c:pt idx="1904">
                  <c:v>364004.75277955597</c:v>
                </c:pt>
                <c:pt idx="1905">
                  <c:v>364013.82677415502</c:v>
                </c:pt>
                <c:pt idx="1906">
                  <c:v>364022.90076875302</c:v>
                </c:pt>
                <c:pt idx="1907">
                  <c:v>364031.97476335202</c:v>
                </c:pt>
                <c:pt idx="1908">
                  <c:v>364041.04875795101</c:v>
                </c:pt>
                <c:pt idx="1909">
                  <c:v>364050.12275254901</c:v>
                </c:pt>
                <c:pt idx="1910">
                  <c:v>364059.196747148</c:v>
                </c:pt>
                <c:pt idx="1911">
                  <c:v>364068.27074174699</c:v>
                </c:pt>
                <c:pt idx="1912">
                  <c:v>364077.34473634599</c:v>
                </c:pt>
                <c:pt idx="1913">
                  <c:v>364086.41873094399</c:v>
                </c:pt>
                <c:pt idx="1914">
                  <c:v>364095.49272554298</c:v>
                </c:pt>
                <c:pt idx="1915">
                  <c:v>364104.56672014197</c:v>
                </c:pt>
                <c:pt idx="1916">
                  <c:v>364113.64071473997</c:v>
                </c:pt>
                <c:pt idx="1917">
                  <c:v>364122.71470933902</c:v>
                </c:pt>
                <c:pt idx="1918">
                  <c:v>364131.78870393703</c:v>
                </c:pt>
                <c:pt idx="1919">
                  <c:v>364140.86269853602</c:v>
                </c:pt>
                <c:pt idx="1920">
                  <c:v>364149.93669313501</c:v>
                </c:pt>
                <c:pt idx="1921">
                  <c:v>364159.010687734</c:v>
                </c:pt>
                <c:pt idx="1922">
                  <c:v>364168.084682332</c:v>
                </c:pt>
                <c:pt idx="1923">
                  <c:v>364174.85427187203</c:v>
                </c:pt>
                <c:pt idx="1924">
                  <c:v>364182.60292208003</c:v>
                </c:pt>
                <c:pt idx="1925">
                  <c:v>364190.35157228698</c:v>
                </c:pt>
                <c:pt idx="1926">
                  <c:v>364198.10022249498</c:v>
                </c:pt>
                <c:pt idx="1927">
                  <c:v>364205.84887270298</c:v>
                </c:pt>
                <c:pt idx="1928">
                  <c:v>364213.59752290999</c:v>
                </c:pt>
                <c:pt idx="1929">
                  <c:v>364221.34617311799</c:v>
                </c:pt>
                <c:pt idx="1930">
                  <c:v>364229.09482332598</c:v>
                </c:pt>
                <c:pt idx="1931">
                  <c:v>364236.84347353299</c:v>
                </c:pt>
                <c:pt idx="1932">
                  <c:v>364244.59212374099</c:v>
                </c:pt>
                <c:pt idx="1933">
                  <c:v>364252.340773948</c:v>
                </c:pt>
                <c:pt idx="1934">
                  <c:v>364260.089424156</c:v>
                </c:pt>
                <c:pt idx="1935">
                  <c:v>364267.838074364</c:v>
                </c:pt>
                <c:pt idx="1936">
                  <c:v>364275.58672457101</c:v>
                </c:pt>
                <c:pt idx="1937">
                  <c:v>364283.33537477901</c:v>
                </c:pt>
                <c:pt idx="1938">
                  <c:v>364291.08402498701</c:v>
                </c:pt>
                <c:pt idx="1939">
                  <c:v>364298.83267519402</c:v>
                </c:pt>
                <c:pt idx="1940">
                  <c:v>364306.58132540202</c:v>
                </c:pt>
                <c:pt idx="1941">
                  <c:v>364314.32997561002</c:v>
                </c:pt>
                <c:pt idx="1942">
                  <c:v>364322.07862581703</c:v>
                </c:pt>
                <c:pt idx="1943">
                  <c:v>364329.82727602503</c:v>
                </c:pt>
                <c:pt idx="1944">
                  <c:v>364337.57592623302</c:v>
                </c:pt>
                <c:pt idx="1945">
                  <c:v>364345.32457643998</c:v>
                </c:pt>
                <c:pt idx="1946">
                  <c:v>364353.07322664798</c:v>
                </c:pt>
                <c:pt idx="1947">
                  <c:v>364360.82187685499</c:v>
                </c:pt>
                <c:pt idx="1948">
                  <c:v>364368.57052706298</c:v>
                </c:pt>
                <c:pt idx="1949">
                  <c:v>364376.31917727098</c:v>
                </c:pt>
                <c:pt idx="1950">
                  <c:v>364384.06782747799</c:v>
                </c:pt>
                <c:pt idx="1951">
                  <c:v>364391.81647768599</c:v>
                </c:pt>
                <c:pt idx="1952">
                  <c:v>364399.56512789399</c:v>
                </c:pt>
                <c:pt idx="1953">
                  <c:v>364407.313778101</c:v>
                </c:pt>
                <c:pt idx="1954">
                  <c:v>364415.062428309</c:v>
                </c:pt>
                <c:pt idx="1955">
                  <c:v>364422.811078517</c:v>
                </c:pt>
                <c:pt idx="1956">
                  <c:v>364430.55972872401</c:v>
                </c:pt>
                <c:pt idx="1957">
                  <c:v>364438.30837893201</c:v>
                </c:pt>
                <c:pt idx="1958">
                  <c:v>364446.05702913902</c:v>
                </c:pt>
                <c:pt idx="1959">
                  <c:v>364453.80567934702</c:v>
                </c:pt>
                <c:pt idx="1960">
                  <c:v>364459.59749958903</c:v>
                </c:pt>
                <c:pt idx="1961">
                  <c:v>364468.59258117498</c:v>
                </c:pt>
                <c:pt idx="1962">
                  <c:v>364477.58766276098</c:v>
                </c:pt>
                <c:pt idx="1963">
                  <c:v>364486.582744346</c:v>
                </c:pt>
                <c:pt idx="1964">
                  <c:v>364495.57782593201</c:v>
                </c:pt>
                <c:pt idx="1965">
                  <c:v>364504.57290751801</c:v>
                </c:pt>
                <c:pt idx="1966">
                  <c:v>364513.56798910402</c:v>
                </c:pt>
                <c:pt idx="1967">
                  <c:v>364522.56307068898</c:v>
                </c:pt>
                <c:pt idx="1968">
                  <c:v>364531.55815227499</c:v>
                </c:pt>
                <c:pt idx="1969">
                  <c:v>364540.55323386099</c:v>
                </c:pt>
                <c:pt idx="1970">
                  <c:v>364549.54831544601</c:v>
                </c:pt>
                <c:pt idx="1971">
                  <c:v>364558.54339703202</c:v>
                </c:pt>
                <c:pt idx="1972">
                  <c:v>364567.53847861802</c:v>
                </c:pt>
                <c:pt idx="1973">
                  <c:v>364576.53356020403</c:v>
                </c:pt>
                <c:pt idx="1974">
                  <c:v>364585.52864178899</c:v>
                </c:pt>
                <c:pt idx="1975">
                  <c:v>364594.52372337499</c:v>
                </c:pt>
                <c:pt idx="1976">
                  <c:v>364603.518804961</c:v>
                </c:pt>
                <c:pt idx="1977">
                  <c:v>364612.51388654701</c:v>
                </c:pt>
                <c:pt idx="1978">
                  <c:v>364621.50896813202</c:v>
                </c:pt>
                <c:pt idx="1979">
                  <c:v>364630.50404971797</c:v>
                </c:pt>
                <c:pt idx="1980">
                  <c:v>364639.49913130398</c:v>
                </c:pt>
                <c:pt idx="1981">
                  <c:v>364648.49421288999</c:v>
                </c:pt>
                <c:pt idx="1982">
                  <c:v>364657.489294475</c:v>
                </c:pt>
                <c:pt idx="1983">
                  <c:v>364666.48437606101</c:v>
                </c:pt>
                <c:pt idx="1984">
                  <c:v>364675.47945764702</c:v>
                </c:pt>
                <c:pt idx="1985">
                  <c:v>364684.47453923302</c:v>
                </c:pt>
                <c:pt idx="1986">
                  <c:v>364693.46962081798</c:v>
                </c:pt>
                <c:pt idx="1987">
                  <c:v>364702.46470240399</c:v>
                </c:pt>
                <c:pt idx="1988">
                  <c:v>364711.45978398999</c:v>
                </c:pt>
                <c:pt idx="1989">
                  <c:v>364720.454865576</c:v>
                </c:pt>
                <c:pt idx="1990">
                  <c:v>364729.44994716102</c:v>
                </c:pt>
                <c:pt idx="1991">
                  <c:v>364738.44502874702</c:v>
                </c:pt>
                <c:pt idx="1992">
                  <c:v>364747.44011033297</c:v>
                </c:pt>
                <c:pt idx="1993">
                  <c:v>364756.43519191898</c:v>
                </c:pt>
                <c:pt idx="1994">
                  <c:v>364765.430273504</c:v>
                </c:pt>
                <c:pt idx="1995">
                  <c:v>364774.42535509</c:v>
                </c:pt>
                <c:pt idx="1996">
                  <c:v>364783.42043667601</c:v>
                </c:pt>
                <c:pt idx="1997">
                  <c:v>364792.41551826202</c:v>
                </c:pt>
                <c:pt idx="1998">
                  <c:v>364801.41059984697</c:v>
                </c:pt>
                <c:pt idx="1999">
                  <c:v>364810.40568143298</c:v>
                </c:pt>
                <c:pt idx="2000">
                  <c:v>364819.40076301899</c:v>
                </c:pt>
                <c:pt idx="2001">
                  <c:v>364828.39584460499</c:v>
                </c:pt>
                <c:pt idx="2002">
                  <c:v>364837.39092619001</c:v>
                </c:pt>
                <c:pt idx="2003">
                  <c:v>364846.38600777602</c:v>
                </c:pt>
                <c:pt idx="2004">
                  <c:v>364855.38108936202</c:v>
                </c:pt>
                <c:pt idx="2005">
                  <c:v>364864.37617094797</c:v>
                </c:pt>
                <c:pt idx="2006">
                  <c:v>364873.37125253299</c:v>
                </c:pt>
                <c:pt idx="2007">
                  <c:v>364882.366334119</c:v>
                </c:pt>
                <c:pt idx="2008">
                  <c:v>364891.361415705</c:v>
                </c:pt>
                <c:pt idx="2009">
                  <c:v>364900.35649729101</c:v>
                </c:pt>
                <c:pt idx="2010">
                  <c:v>364909.35157887603</c:v>
                </c:pt>
                <c:pt idx="2011">
                  <c:v>364918.34666046198</c:v>
                </c:pt>
                <c:pt idx="2012">
                  <c:v>364927.34174204798</c:v>
                </c:pt>
                <c:pt idx="2013">
                  <c:v>364936.33682363399</c:v>
                </c:pt>
                <c:pt idx="2014">
                  <c:v>364945.33190521901</c:v>
                </c:pt>
                <c:pt idx="2015">
                  <c:v>364954.32698680501</c:v>
                </c:pt>
                <c:pt idx="2016">
                  <c:v>364963.32206839102</c:v>
                </c:pt>
                <c:pt idx="2017">
                  <c:v>364972.31714997703</c:v>
                </c:pt>
                <c:pt idx="2018">
                  <c:v>364981.31223156198</c:v>
                </c:pt>
                <c:pt idx="2019">
                  <c:v>364988.903393057</c:v>
                </c:pt>
                <c:pt idx="2020">
                  <c:v>364998.46118314401</c:v>
                </c:pt>
                <c:pt idx="2021">
                  <c:v>365008.01897323102</c:v>
                </c:pt>
                <c:pt idx="2022">
                  <c:v>365017.57676331798</c:v>
                </c:pt>
                <c:pt idx="2023">
                  <c:v>365027.13455340598</c:v>
                </c:pt>
                <c:pt idx="2024">
                  <c:v>365036.69234349299</c:v>
                </c:pt>
                <c:pt idx="2025">
                  <c:v>365046.25013358</c:v>
                </c:pt>
                <c:pt idx="2026">
                  <c:v>365055.80792366801</c:v>
                </c:pt>
                <c:pt idx="2027">
                  <c:v>365065.36571375502</c:v>
                </c:pt>
                <c:pt idx="2028">
                  <c:v>365074.92350384197</c:v>
                </c:pt>
                <c:pt idx="2029">
                  <c:v>365084.48129392898</c:v>
                </c:pt>
                <c:pt idx="2030">
                  <c:v>365094.03908401699</c:v>
                </c:pt>
                <c:pt idx="2031">
                  <c:v>365103.596874104</c:v>
                </c:pt>
                <c:pt idx="2032">
                  <c:v>365113.15466419101</c:v>
                </c:pt>
                <c:pt idx="2033">
                  <c:v>365122.71245427802</c:v>
                </c:pt>
                <c:pt idx="2034">
                  <c:v>365132.27024436602</c:v>
                </c:pt>
                <c:pt idx="2035">
                  <c:v>365141.82803445298</c:v>
                </c:pt>
                <c:pt idx="2036">
                  <c:v>365151.38582453999</c:v>
                </c:pt>
                <c:pt idx="2037">
                  <c:v>365160.94361462799</c:v>
                </c:pt>
                <c:pt idx="2038">
                  <c:v>365170.501404715</c:v>
                </c:pt>
                <c:pt idx="2039">
                  <c:v>365180.05919480202</c:v>
                </c:pt>
                <c:pt idx="2040">
                  <c:v>365189.61698488903</c:v>
                </c:pt>
                <c:pt idx="2041">
                  <c:v>365199.17477497697</c:v>
                </c:pt>
                <c:pt idx="2042">
                  <c:v>365208.73256506398</c:v>
                </c:pt>
                <c:pt idx="2043">
                  <c:v>365218.290355151</c:v>
                </c:pt>
                <c:pt idx="2044">
                  <c:v>365227.84814523801</c:v>
                </c:pt>
                <c:pt idx="2045">
                  <c:v>365237.40593532601</c:v>
                </c:pt>
                <c:pt idx="2046">
                  <c:v>365246.96372541302</c:v>
                </c:pt>
                <c:pt idx="2047">
                  <c:v>365256.52151549998</c:v>
                </c:pt>
                <c:pt idx="2048">
                  <c:v>365266.07930558798</c:v>
                </c:pt>
                <c:pt idx="2049">
                  <c:v>365275.63709567499</c:v>
                </c:pt>
                <c:pt idx="2050">
                  <c:v>365280.84725598799</c:v>
                </c:pt>
                <c:pt idx="2051">
                  <c:v>365289.81983083498</c:v>
                </c:pt>
                <c:pt idx="2052">
                  <c:v>365298.79240568198</c:v>
                </c:pt>
                <c:pt idx="2053">
                  <c:v>365307.76498053002</c:v>
                </c:pt>
                <c:pt idx="2054">
                  <c:v>365316.73755537701</c:v>
                </c:pt>
                <c:pt idx="2055">
                  <c:v>365325.710130224</c:v>
                </c:pt>
                <c:pt idx="2056">
                  <c:v>365334.68270507199</c:v>
                </c:pt>
                <c:pt idx="2057">
                  <c:v>365343.65527991898</c:v>
                </c:pt>
                <c:pt idx="2058">
                  <c:v>365352.62785476597</c:v>
                </c:pt>
                <c:pt idx="2059">
                  <c:v>365361.60042961303</c:v>
                </c:pt>
                <c:pt idx="2060">
                  <c:v>365370.57300446101</c:v>
                </c:pt>
                <c:pt idx="2061">
                  <c:v>365379.545579308</c:v>
                </c:pt>
                <c:pt idx="2062">
                  <c:v>365388.518154155</c:v>
                </c:pt>
                <c:pt idx="2063">
                  <c:v>365397.49072900298</c:v>
                </c:pt>
                <c:pt idx="2064">
                  <c:v>365406.46330384997</c:v>
                </c:pt>
                <c:pt idx="2065">
                  <c:v>365415.43587869703</c:v>
                </c:pt>
                <c:pt idx="2066">
                  <c:v>365424.40845354501</c:v>
                </c:pt>
                <c:pt idx="2067">
                  <c:v>365433.381028392</c:v>
                </c:pt>
                <c:pt idx="2068">
                  <c:v>365442.353603239</c:v>
                </c:pt>
                <c:pt idx="2069">
                  <c:v>365451.32617808698</c:v>
                </c:pt>
                <c:pt idx="2070">
                  <c:v>365460.29875293397</c:v>
                </c:pt>
                <c:pt idx="2071">
                  <c:v>365469.27132778103</c:v>
                </c:pt>
                <c:pt idx="2072">
                  <c:v>365478.24390262802</c:v>
                </c:pt>
                <c:pt idx="2073">
                  <c:v>365487.216477476</c:v>
                </c:pt>
                <c:pt idx="2074">
                  <c:v>365496.189052323</c:v>
                </c:pt>
                <c:pt idx="2075">
                  <c:v>365505.16162716999</c:v>
                </c:pt>
                <c:pt idx="2076">
                  <c:v>365514.13420201797</c:v>
                </c:pt>
                <c:pt idx="2077">
                  <c:v>365523.10677686502</c:v>
                </c:pt>
                <c:pt idx="2078">
                  <c:v>365532.07935171202</c:v>
                </c:pt>
                <c:pt idx="2079">
                  <c:v>365541.05192656</c:v>
                </c:pt>
                <c:pt idx="2080">
                  <c:v>365550.024501407</c:v>
                </c:pt>
                <c:pt idx="2081">
                  <c:v>365558.99707625399</c:v>
                </c:pt>
                <c:pt idx="2082">
                  <c:v>365567.96965110197</c:v>
                </c:pt>
                <c:pt idx="2083">
                  <c:v>365576.94222594902</c:v>
                </c:pt>
                <c:pt idx="2084">
                  <c:v>365585.91480079602</c:v>
                </c:pt>
                <c:pt idx="2085">
                  <c:v>365594.887375644</c:v>
                </c:pt>
                <c:pt idx="2086">
                  <c:v>365603.85995049099</c:v>
                </c:pt>
                <c:pt idx="2087">
                  <c:v>365612.83252533799</c:v>
                </c:pt>
                <c:pt idx="2088">
                  <c:v>365621.80510018498</c:v>
                </c:pt>
                <c:pt idx="2089">
                  <c:v>365630.77767503302</c:v>
                </c:pt>
                <c:pt idx="2090">
                  <c:v>365639.75024988002</c:v>
                </c:pt>
                <c:pt idx="2091">
                  <c:v>365648.72282472701</c:v>
                </c:pt>
                <c:pt idx="2092">
                  <c:v>365657.69539957499</c:v>
                </c:pt>
                <c:pt idx="2093">
                  <c:v>365666.66797442199</c:v>
                </c:pt>
                <c:pt idx="2094">
                  <c:v>365675.64054926898</c:v>
                </c:pt>
                <c:pt idx="2095">
                  <c:v>365684.61312411702</c:v>
                </c:pt>
                <c:pt idx="2096">
                  <c:v>365693.58569896402</c:v>
                </c:pt>
                <c:pt idx="2097">
                  <c:v>365702.55827381101</c:v>
                </c:pt>
                <c:pt idx="2098">
                  <c:v>365711.53084865899</c:v>
                </c:pt>
                <c:pt idx="2099">
                  <c:v>365720.50342350599</c:v>
                </c:pt>
                <c:pt idx="2100">
                  <c:v>365729.47599835298</c:v>
                </c:pt>
                <c:pt idx="2101">
                  <c:v>365738.44857320102</c:v>
                </c:pt>
                <c:pt idx="2102">
                  <c:v>365747.42114804802</c:v>
                </c:pt>
                <c:pt idx="2103">
                  <c:v>365752.15173787699</c:v>
                </c:pt>
                <c:pt idx="2104">
                  <c:v>365759.58467934001</c:v>
                </c:pt>
                <c:pt idx="2105">
                  <c:v>365767.01762080198</c:v>
                </c:pt>
                <c:pt idx="2106">
                  <c:v>365774.450562265</c:v>
                </c:pt>
                <c:pt idx="2107">
                  <c:v>365781.88350372697</c:v>
                </c:pt>
                <c:pt idx="2108">
                  <c:v>365789.31644518999</c:v>
                </c:pt>
                <c:pt idx="2109">
                  <c:v>365796.74938665301</c:v>
                </c:pt>
                <c:pt idx="2110">
                  <c:v>365804.18232811498</c:v>
                </c:pt>
                <c:pt idx="2111">
                  <c:v>365811.615269578</c:v>
                </c:pt>
                <c:pt idx="2112">
                  <c:v>365819.04821103998</c:v>
                </c:pt>
                <c:pt idx="2113">
                  <c:v>365826.48115250299</c:v>
                </c:pt>
                <c:pt idx="2114">
                  <c:v>365833.91409396502</c:v>
                </c:pt>
                <c:pt idx="2115">
                  <c:v>365841.34703542799</c:v>
                </c:pt>
                <c:pt idx="2116">
                  <c:v>365848.77997689001</c:v>
                </c:pt>
                <c:pt idx="2117">
                  <c:v>365856.21291835298</c:v>
                </c:pt>
                <c:pt idx="2118">
                  <c:v>365863.64585981501</c:v>
                </c:pt>
                <c:pt idx="2119">
                  <c:v>365871.07880127802</c:v>
                </c:pt>
                <c:pt idx="2120">
                  <c:v>365878.51174274099</c:v>
                </c:pt>
                <c:pt idx="2121">
                  <c:v>365885.94468420302</c:v>
                </c:pt>
                <c:pt idx="2122">
                  <c:v>365893.37762566598</c:v>
                </c:pt>
                <c:pt idx="2123">
                  <c:v>365898.30012383801</c:v>
                </c:pt>
                <c:pt idx="2124">
                  <c:v>365902.45304733398</c:v>
                </c:pt>
                <c:pt idx="2125">
                  <c:v>365906.60597083002</c:v>
                </c:pt>
                <c:pt idx="2126">
                  <c:v>365910.75889432599</c:v>
                </c:pt>
                <c:pt idx="2127">
                  <c:v>365914.91181782202</c:v>
                </c:pt>
                <c:pt idx="2128">
                  <c:v>365919.064741318</c:v>
                </c:pt>
                <c:pt idx="2129">
                  <c:v>365923.21766481397</c:v>
                </c:pt>
                <c:pt idx="2130">
                  <c:v>365927.37058830902</c:v>
                </c:pt>
                <c:pt idx="2131">
                  <c:v>365931.52351180499</c:v>
                </c:pt>
                <c:pt idx="2132">
                  <c:v>365935.67643530102</c:v>
                </c:pt>
                <c:pt idx="2133">
                  <c:v>365939.829358797</c:v>
                </c:pt>
                <c:pt idx="2134">
                  <c:v>365943.98228229297</c:v>
                </c:pt>
                <c:pt idx="2135">
                  <c:v>365948.135205789</c:v>
                </c:pt>
                <c:pt idx="2136">
                  <c:v>365952.28812928498</c:v>
                </c:pt>
                <c:pt idx="2137">
                  <c:v>365956.44105278101</c:v>
                </c:pt>
                <c:pt idx="2138">
                  <c:v>365960.59397627698</c:v>
                </c:pt>
                <c:pt idx="2139">
                  <c:v>365964.74689977302</c:v>
                </c:pt>
                <c:pt idx="2140">
                  <c:v>365968.89982326899</c:v>
                </c:pt>
                <c:pt idx="2141">
                  <c:v>365973.05274676502</c:v>
                </c:pt>
                <c:pt idx="2142">
                  <c:v>365977.20567026001</c:v>
                </c:pt>
                <c:pt idx="2143">
                  <c:v>365981.35859375598</c:v>
                </c:pt>
                <c:pt idx="2144">
                  <c:v>365985.51151725202</c:v>
                </c:pt>
                <c:pt idx="2145">
                  <c:v>365989.66444074799</c:v>
                </c:pt>
                <c:pt idx="2146">
                  <c:v>365993.81736424402</c:v>
                </c:pt>
                <c:pt idx="2147">
                  <c:v>365997.97028774</c:v>
                </c:pt>
                <c:pt idx="2148">
                  <c:v>366002.12321123597</c:v>
                </c:pt>
                <c:pt idx="2149">
                  <c:v>366006.276134732</c:v>
                </c:pt>
                <c:pt idx="2150">
                  <c:v>366010.42905822798</c:v>
                </c:pt>
                <c:pt idx="2151">
                  <c:v>366014.58198172401</c:v>
                </c:pt>
                <c:pt idx="2152">
                  <c:v>366018.73490521999</c:v>
                </c:pt>
                <c:pt idx="2153">
                  <c:v>366022.88782871602</c:v>
                </c:pt>
                <c:pt idx="2154">
                  <c:v>366027.040752211</c:v>
                </c:pt>
                <c:pt idx="2155">
                  <c:v>366031.19367570698</c:v>
                </c:pt>
                <c:pt idx="2156">
                  <c:v>366035.34659920301</c:v>
                </c:pt>
                <c:pt idx="2157">
                  <c:v>366039.49952269898</c:v>
                </c:pt>
                <c:pt idx="2158">
                  <c:v>366043.65244619502</c:v>
                </c:pt>
                <c:pt idx="2159">
                  <c:v>366047.80536969099</c:v>
                </c:pt>
                <c:pt idx="2160">
                  <c:v>366051.95829318702</c:v>
                </c:pt>
                <c:pt idx="2161">
                  <c:v>366055.65822336503</c:v>
                </c:pt>
                <c:pt idx="2162">
                  <c:v>366060.46445820702</c:v>
                </c:pt>
                <c:pt idx="2163">
                  <c:v>366065.27069304802</c:v>
                </c:pt>
                <c:pt idx="2164">
                  <c:v>366070.07692789001</c:v>
                </c:pt>
                <c:pt idx="2165">
                  <c:v>366074.88316273101</c:v>
                </c:pt>
                <c:pt idx="2166">
                  <c:v>366079.68939757301</c:v>
                </c:pt>
                <c:pt idx="2167">
                  <c:v>366084.495632415</c:v>
                </c:pt>
                <c:pt idx="2168">
                  <c:v>366089.301867256</c:v>
                </c:pt>
                <c:pt idx="2169">
                  <c:v>366094.10810209799</c:v>
                </c:pt>
                <c:pt idx="2170">
                  <c:v>366098.91433693899</c:v>
                </c:pt>
                <c:pt idx="2171">
                  <c:v>366103.72057178098</c:v>
                </c:pt>
                <c:pt idx="2172">
                  <c:v>366108.52680662199</c:v>
                </c:pt>
                <c:pt idx="2173">
                  <c:v>366113.33304146398</c:v>
                </c:pt>
                <c:pt idx="2174">
                  <c:v>366118.13927630603</c:v>
                </c:pt>
                <c:pt idx="2175">
                  <c:v>366122.94551114697</c:v>
                </c:pt>
                <c:pt idx="2176">
                  <c:v>366127.75174598902</c:v>
                </c:pt>
                <c:pt idx="2177">
                  <c:v>366132.55798083002</c:v>
                </c:pt>
                <c:pt idx="2178">
                  <c:v>366137.36421567202</c:v>
                </c:pt>
                <c:pt idx="2179">
                  <c:v>366142.17045051401</c:v>
                </c:pt>
                <c:pt idx="2180">
                  <c:v>366146.97668535501</c:v>
                </c:pt>
                <c:pt idx="2181">
                  <c:v>366151.782920197</c:v>
                </c:pt>
                <c:pt idx="2182">
                  <c:v>366156.589155038</c:v>
                </c:pt>
                <c:pt idx="2183">
                  <c:v>366161.39538988</c:v>
                </c:pt>
                <c:pt idx="2184">
                  <c:v>366166.201624721</c:v>
                </c:pt>
                <c:pt idx="2185">
                  <c:v>366171.00785956299</c:v>
                </c:pt>
                <c:pt idx="2186">
                  <c:v>366175.81409440498</c:v>
                </c:pt>
                <c:pt idx="2187">
                  <c:v>366180.62032924598</c:v>
                </c:pt>
                <c:pt idx="2188">
                  <c:v>366185.42656408797</c:v>
                </c:pt>
                <c:pt idx="2189">
                  <c:v>366190.23279892898</c:v>
                </c:pt>
                <c:pt idx="2190">
                  <c:v>366195.03903377103</c:v>
                </c:pt>
                <c:pt idx="2191">
                  <c:v>366199.84526861302</c:v>
                </c:pt>
                <c:pt idx="2192">
                  <c:v>366204.65150345402</c:v>
                </c:pt>
                <c:pt idx="2193">
                  <c:v>366209.45773829601</c:v>
                </c:pt>
                <c:pt idx="2194">
                  <c:v>366214.26397313701</c:v>
                </c:pt>
                <c:pt idx="2195">
                  <c:v>366219.07020797901</c:v>
                </c:pt>
                <c:pt idx="2196">
                  <c:v>366223.87644282001</c:v>
                </c:pt>
                <c:pt idx="2197">
                  <c:v>366228.682677662</c:v>
                </c:pt>
                <c:pt idx="2198">
                  <c:v>366233.48891250399</c:v>
                </c:pt>
                <c:pt idx="2199">
                  <c:v>366238.29514734499</c:v>
                </c:pt>
                <c:pt idx="2200">
                  <c:v>366243.10138218699</c:v>
                </c:pt>
                <c:pt idx="2201">
                  <c:v>366247.90761702799</c:v>
                </c:pt>
                <c:pt idx="2202">
                  <c:v>366252.71385186998</c:v>
                </c:pt>
                <c:pt idx="2203">
                  <c:v>366257.52008671197</c:v>
                </c:pt>
                <c:pt idx="2204">
                  <c:v>366262.32632155297</c:v>
                </c:pt>
                <c:pt idx="2205">
                  <c:v>366267.13255639502</c:v>
                </c:pt>
                <c:pt idx="2206">
                  <c:v>366271.93879123603</c:v>
                </c:pt>
                <c:pt idx="2207">
                  <c:v>366276.74502607802</c:v>
                </c:pt>
                <c:pt idx="2208">
                  <c:v>366281.55126091902</c:v>
                </c:pt>
                <c:pt idx="2209">
                  <c:v>366286.35749576101</c:v>
                </c:pt>
                <c:pt idx="2210">
                  <c:v>366291.163730603</c:v>
                </c:pt>
                <c:pt idx="2211">
                  <c:v>366295.969965444</c:v>
                </c:pt>
                <c:pt idx="2212">
                  <c:v>366300.776200286</c:v>
                </c:pt>
                <c:pt idx="2213">
                  <c:v>366305.582435127</c:v>
                </c:pt>
                <c:pt idx="2214">
                  <c:v>366310.38866996899</c:v>
                </c:pt>
                <c:pt idx="2215">
                  <c:v>366315.19490481098</c:v>
                </c:pt>
                <c:pt idx="2216">
                  <c:v>366320.00113965198</c:v>
                </c:pt>
                <c:pt idx="2217">
                  <c:v>366324.80737449398</c:v>
                </c:pt>
                <c:pt idx="2218">
                  <c:v>366329.61360933498</c:v>
                </c:pt>
                <c:pt idx="2219">
                  <c:v>366334.41984417703</c:v>
                </c:pt>
                <c:pt idx="2220">
                  <c:v>366339.22607901902</c:v>
                </c:pt>
                <c:pt idx="2221">
                  <c:v>366344.03231386002</c:v>
                </c:pt>
                <c:pt idx="2222">
                  <c:v>366348.83854870201</c:v>
                </c:pt>
                <c:pt idx="2223">
                  <c:v>366353.64478354302</c:v>
                </c:pt>
                <c:pt idx="2224">
                  <c:v>366358.45101838501</c:v>
                </c:pt>
                <c:pt idx="2225">
                  <c:v>366363.25725322601</c:v>
                </c:pt>
                <c:pt idx="2226">
                  <c:v>366368.063488068</c:v>
                </c:pt>
                <c:pt idx="2227">
                  <c:v>366372.86972290999</c:v>
                </c:pt>
                <c:pt idx="2228">
                  <c:v>366377.67595775099</c:v>
                </c:pt>
                <c:pt idx="2229">
                  <c:v>366382.48219259299</c:v>
                </c:pt>
                <c:pt idx="2230">
                  <c:v>366387.28842743399</c:v>
                </c:pt>
                <c:pt idx="2231">
                  <c:v>366392.09466227598</c:v>
                </c:pt>
                <c:pt idx="2232">
                  <c:v>366396.90089711797</c:v>
                </c:pt>
                <c:pt idx="2233">
                  <c:v>366401.70713195897</c:v>
                </c:pt>
                <c:pt idx="2234">
                  <c:v>366406.51336680102</c:v>
                </c:pt>
                <c:pt idx="2235">
                  <c:v>366411.31960164203</c:v>
                </c:pt>
                <c:pt idx="2236">
                  <c:v>366416.12583648402</c:v>
                </c:pt>
                <c:pt idx="2237">
                  <c:v>366420.93207132502</c:v>
                </c:pt>
                <c:pt idx="2238">
                  <c:v>366425.73830616701</c:v>
                </c:pt>
                <c:pt idx="2239">
                  <c:v>366430.544541009</c:v>
                </c:pt>
                <c:pt idx="2240">
                  <c:v>366435.35077585001</c:v>
                </c:pt>
                <c:pt idx="2241">
                  <c:v>366440.157010692</c:v>
                </c:pt>
                <c:pt idx="2242">
                  <c:v>366444.963245533</c:v>
                </c:pt>
                <c:pt idx="2243">
                  <c:v>366449.76948037499</c:v>
                </c:pt>
                <c:pt idx="2244">
                  <c:v>366454.57571521698</c:v>
                </c:pt>
                <c:pt idx="2245">
                  <c:v>366459.38195005798</c:v>
                </c:pt>
                <c:pt idx="2246">
                  <c:v>366464.18818489998</c:v>
                </c:pt>
                <c:pt idx="2247">
                  <c:v>366468.99441974098</c:v>
                </c:pt>
                <c:pt idx="2248">
                  <c:v>366473.80065458303</c:v>
                </c:pt>
                <c:pt idx="2249">
                  <c:v>366478.60688942397</c:v>
                </c:pt>
                <c:pt idx="2250">
                  <c:v>366482.77306494</c:v>
                </c:pt>
                <c:pt idx="2251">
                  <c:v>366488.31480298302</c:v>
                </c:pt>
                <c:pt idx="2252">
                  <c:v>366493.85654102702</c:v>
                </c:pt>
                <c:pt idx="2253">
                  <c:v>366499.39827907103</c:v>
                </c:pt>
                <c:pt idx="2254">
                  <c:v>366504.94001711399</c:v>
                </c:pt>
                <c:pt idx="2255">
                  <c:v>366510.48175515799</c:v>
                </c:pt>
                <c:pt idx="2256">
                  <c:v>366516.02349320101</c:v>
                </c:pt>
                <c:pt idx="2257">
                  <c:v>366521.56523124402</c:v>
                </c:pt>
                <c:pt idx="2258">
                  <c:v>366527.10696928803</c:v>
                </c:pt>
                <c:pt idx="2259">
                  <c:v>366532.64870733197</c:v>
                </c:pt>
                <c:pt idx="2260">
                  <c:v>366538.19044537499</c:v>
                </c:pt>
                <c:pt idx="2261">
                  <c:v>366543.73218341899</c:v>
                </c:pt>
                <c:pt idx="2262">
                  <c:v>366549.27392146201</c:v>
                </c:pt>
                <c:pt idx="2263">
                  <c:v>366554.81565950502</c:v>
                </c:pt>
                <c:pt idx="2264">
                  <c:v>366560.35739754903</c:v>
                </c:pt>
                <c:pt idx="2265">
                  <c:v>366565.89913559298</c:v>
                </c:pt>
                <c:pt idx="2266">
                  <c:v>366571.44087363599</c:v>
                </c:pt>
                <c:pt idx="2267">
                  <c:v>366576.98261168</c:v>
                </c:pt>
                <c:pt idx="2268">
                  <c:v>366582.52434972301</c:v>
                </c:pt>
                <c:pt idx="2269">
                  <c:v>366588.06608776603</c:v>
                </c:pt>
                <c:pt idx="2270">
                  <c:v>366593.60782580997</c:v>
                </c:pt>
                <c:pt idx="2271">
                  <c:v>366599.14956385398</c:v>
                </c:pt>
                <c:pt idx="2272">
                  <c:v>366604.69130189699</c:v>
                </c:pt>
                <c:pt idx="2273">
                  <c:v>366610.233039941</c:v>
                </c:pt>
                <c:pt idx="2274">
                  <c:v>366615.77477798401</c:v>
                </c:pt>
                <c:pt idx="2275">
                  <c:v>366621.31651602697</c:v>
                </c:pt>
                <c:pt idx="2276">
                  <c:v>366626.85825407098</c:v>
                </c:pt>
                <c:pt idx="2277">
                  <c:v>366632.39999211498</c:v>
                </c:pt>
                <c:pt idx="2278">
                  <c:v>366637.941730158</c:v>
                </c:pt>
                <c:pt idx="2279">
                  <c:v>366643.483468202</c:v>
                </c:pt>
                <c:pt idx="2280">
                  <c:v>366649.02520624502</c:v>
                </c:pt>
                <c:pt idx="2281">
                  <c:v>366654.56694428902</c:v>
                </c:pt>
                <c:pt idx="2282">
                  <c:v>366660.10868233198</c:v>
                </c:pt>
                <c:pt idx="2283">
                  <c:v>366665.65042037598</c:v>
                </c:pt>
                <c:pt idx="2284">
                  <c:v>366671.192158419</c:v>
                </c:pt>
                <c:pt idx="2285">
                  <c:v>366676.733896463</c:v>
                </c:pt>
                <c:pt idx="2286">
                  <c:v>366682.27563450602</c:v>
                </c:pt>
                <c:pt idx="2287">
                  <c:v>366687.81737255002</c:v>
                </c:pt>
                <c:pt idx="2288">
                  <c:v>366693.35911059298</c:v>
                </c:pt>
                <c:pt idx="2289">
                  <c:v>366698.90084863699</c:v>
                </c:pt>
                <c:pt idx="2290">
                  <c:v>366704.44258668</c:v>
                </c:pt>
                <c:pt idx="2291">
                  <c:v>366709.98432472401</c:v>
                </c:pt>
                <c:pt idx="2292">
                  <c:v>366715.52606276702</c:v>
                </c:pt>
                <c:pt idx="2293">
                  <c:v>366721.06780081103</c:v>
                </c:pt>
                <c:pt idx="2294">
                  <c:v>366726.60953885398</c:v>
                </c:pt>
                <c:pt idx="2295">
                  <c:v>366732.15127689799</c:v>
                </c:pt>
                <c:pt idx="2296">
                  <c:v>366737.693014941</c:v>
                </c:pt>
                <c:pt idx="2297">
                  <c:v>366743.23475298501</c:v>
                </c:pt>
                <c:pt idx="2298">
                  <c:v>366748.77649102802</c:v>
                </c:pt>
                <c:pt idx="2299">
                  <c:v>366754.31822907203</c:v>
                </c:pt>
                <c:pt idx="2300">
                  <c:v>366759.85996711499</c:v>
                </c:pt>
                <c:pt idx="2301">
                  <c:v>366765.40170515899</c:v>
                </c:pt>
                <c:pt idx="2302">
                  <c:v>366770.94344320201</c:v>
                </c:pt>
                <c:pt idx="2303">
                  <c:v>366776.48518124601</c:v>
                </c:pt>
                <c:pt idx="2304">
                  <c:v>366782.02691928903</c:v>
                </c:pt>
                <c:pt idx="2305">
                  <c:v>366787.56865733297</c:v>
                </c:pt>
                <c:pt idx="2306">
                  <c:v>366793.11039537599</c:v>
                </c:pt>
                <c:pt idx="2307">
                  <c:v>366798.65213341999</c:v>
                </c:pt>
                <c:pt idx="2308">
                  <c:v>366804.19387146301</c:v>
                </c:pt>
                <c:pt idx="2309">
                  <c:v>366809.73560950701</c:v>
                </c:pt>
                <c:pt idx="2310">
                  <c:v>366815.27734755003</c:v>
                </c:pt>
                <c:pt idx="2311">
                  <c:v>366820.81908559398</c:v>
                </c:pt>
                <c:pt idx="2312">
                  <c:v>366826.36082363699</c:v>
                </c:pt>
                <c:pt idx="2313">
                  <c:v>366831.902561681</c:v>
                </c:pt>
                <c:pt idx="2314">
                  <c:v>366837.44429972401</c:v>
                </c:pt>
                <c:pt idx="2315">
                  <c:v>366842.98603776802</c:v>
                </c:pt>
                <c:pt idx="2316">
                  <c:v>366848.52777581097</c:v>
                </c:pt>
                <c:pt idx="2317">
                  <c:v>366854.06951385498</c:v>
                </c:pt>
                <c:pt idx="2318">
                  <c:v>366859.61125189799</c:v>
                </c:pt>
                <c:pt idx="2319">
                  <c:v>366865.152989942</c:v>
                </c:pt>
                <c:pt idx="2320">
                  <c:v>366870.69472798501</c:v>
                </c:pt>
                <c:pt idx="2321">
                  <c:v>366876.23646602902</c:v>
                </c:pt>
                <c:pt idx="2322">
                  <c:v>366881.77820407198</c:v>
                </c:pt>
                <c:pt idx="2323">
                  <c:v>366887.31994211598</c:v>
                </c:pt>
                <c:pt idx="2324">
                  <c:v>366892.861680159</c:v>
                </c:pt>
                <c:pt idx="2325">
                  <c:v>366898.403418203</c:v>
                </c:pt>
                <c:pt idx="2326">
                  <c:v>366903.94515624602</c:v>
                </c:pt>
                <c:pt idx="2327">
                  <c:v>366909.48689429002</c:v>
                </c:pt>
                <c:pt idx="2328">
                  <c:v>366915.02863233298</c:v>
                </c:pt>
                <c:pt idx="2329">
                  <c:v>366920.57037037698</c:v>
                </c:pt>
                <c:pt idx="2330">
                  <c:v>366926.11210842</c:v>
                </c:pt>
                <c:pt idx="2331">
                  <c:v>366931.653846464</c:v>
                </c:pt>
                <c:pt idx="2332">
                  <c:v>366937.19558450702</c:v>
                </c:pt>
                <c:pt idx="2333">
                  <c:v>366942.73732255102</c:v>
                </c:pt>
                <c:pt idx="2334">
                  <c:v>366948.27906059398</c:v>
                </c:pt>
                <c:pt idx="2335">
                  <c:v>366953.82079863799</c:v>
                </c:pt>
                <c:pt idx="2336">
                  <c:v>366959.362536681</c:v>
                </c:pt>
                <c:pt idx="2337">
                  <c:v>366964.90427472501</c:v>
                </c:pt>
                <c:pt idx="2338">
                  <c:v>366970.44601276802</c:v>
                </c:pt>
                <c:pt idx="2339">
                  <c:v>366975.98775081203</c:v>
                </c:pt>
                <c:pt idx="2340">
                  <c:v>366981.52948885498</c:v>
                </c:pt>
                <c:pt idx="2341">
                  <c:v>366987.07122689899</c:v>
                </c:pt>
                <c:pt idx="2342">
                  <c:v>366992.612964942</c:v>
                </c:pt>
                <c:pt idx="2343">
                  <c:v>366998.15470298601</c:v>
                </c:pt>
                <c:pt idx="2344">
                  <c:v>367003.69644102902</c:v>
                </c:pt>
                <c:pt idx="2345">
                  <c:v>367009.23817907303</c:v>
                </c:pt>
                <c:pt idx="2346">
                  <c:v>367014.77991711599</c:v>
                </c:pt>
                <c:pt idx="2347">
                  <c:v>367020.32165515999</c:v>
                </c:pt>
                <c:pt idx="2348">
                  <c:v>367025.86339320301</c:v>
                </c:pt>
                <c:pt idx="2349">
                  <c:v>367031.40513124701</c:v>
                </c:pt>
                <c:pt idx="2350">
                  <c:v>367036.94686929003</c:v>
                </c:pt>
                <c:pt idx="2351">
                  <c:v>367042.48860733397</c:v>
                </c:pt>
                <c:pt idx="2352">
                  <c:v>367048.03034537699</c:v>
                </c:pt>
                <c:pt idx="2353">
                  <c:v>367053.57208342099</c:v>
                </c:pt>
                <c:pt idx="2354">
                  <c:v>367059.11382146401</c:v>
                </c:pt>
                <c:pt idx="2355">
                  <c:v>367064.65555950801</c:v>
                </c:pt>
                <c:pt idx="2356">
                  <c:v>367070.19729755103</c:v>
                </c:pt>
                <c:pt idx="2357">
                  <c:v>367075.73903559498</c:v>
                </c:pt>
                <c:pt idx="2358">
                  <c:v>367081.28077363799</c:v>
                </c:pt>
                <c:pt idx="2359">
                  <c:v>367086.822511682</c:v>
                </c:pt>
                <c:pt idx="2360">
                  <c:v>367092.36424972501</c:v>
                </c:pt>
                <c:pt idx="2361">
                  <c:v>367097.90598776902</c:v>
                </c:pt>
                <c:pt idx="2362">
                  <c:v>367103.44772581197</c:v>
                </c:pt>
                <c:pt idx="2363">
                  <c:v>367108.98946385598</c:v>
                </c:pt>
                <c:pt idx="2364">
                  <c:v>367114.53120189899</c:v>
                </c:pt>
                <c:pt idx="2365">
                  <c:v>367120.072939943</c:v>
                </c:pt>
                <c:pt idx="2366">
                  <c:v>367125.61467798601</c:v>
                </c:pt>
                <c:pt idx="2367">
                  <c:v>367131.15641603002</c:v>
                </c:pt>
                <c:pt idx="2368">
                  <c:v>367136.69815407298</c:v>
                </c:pt>
                <c:pt idx="2369">
                  <c:v>367142.23989211698</c:v>
                </c:pt>
                <c:pt idx="2370">
                  <c:v>367147.78163016</c:v>
                </c:pt>
                <c:pt idx="2371">
                  <c:v>367153.323368204</c:v>
                </c:pt>
                <c:pt idx="2372">
                  <c:v>367158.86510624702</c:v>
                </c:pt>
                <c:pt idx="2373">
                  <c:v>367164.40684429102</c:v>
                </c:pt>
                <c:pt idx="2374">
                  <c:v>367169.94858233398</c:v>
                </c:pt>
                <c:pt idx="2375">
                  <c:v>367175.49032037798</c:v>
                </c:pt>
                <c:pt idx="2376">
                  <c:v>367181.032058421</c:v>
                </c:pt>
                <c:pt idx="2377">
                  <c:v>367186.573796465</c:v>
                </c:pt>
                <c:pt idx="2378">
                  <c:v>367192.11553450802</c:v>
                </c:pt>
                <c:pt idx="2379">
                  <c:v>367197.65727255202</c:v>
                </c:pt>
                <c:pt idx="2380">
                  <c:v>367203.19901059498</c:v>
                </c:pt>
                <c:pt idx="2381">
                  <c:v>367208.74074863899</c:v>
                </c:pt>
                <c:pt idx="2382">
                  <c:v>367214.282486682</c:v>
                </c:pt>
                <c:pt idx="2383">
                  <c:v>367219.82422472601</c:v>
                </c:pt>
                <c:pt idx="2384">
                  <c:v>367225.36596276902</c:v>
                </c:pt>
                <c:pt idx="2385">
                  <c:v>367230.90770081303</c:v>
                </c:pt>
                <c:pt idx="2386">
                  <c:v>367236.44943885598</c:v>
                </c:pt>
                <c:pt idx="2387">
                  <c:v>367241.99117689999</c:v>
                </c:pt>
                <c:pt idx="2388">
                  <c:v>367247.532914943</c:v>
                </c:pt>
                <c:pt idx="2389">
                  <c:v>367253.07465298701</c:v>
                </c:pt>
                <c:pt idx="2390">
                  <c:v>367258.61639103002</c:v>
                </c:pt>
                <c:pt idx="2391">
                  <c:v>367264.15812907403</c:v>
                </c:pt>
                <c:pt idx="2392">
                  <c:v>367269.69986711699</c:v>
                </c:pt>
                <c:pt idx="2393">
                  <c:v>367275.24160516099</c:v>
                </c:pt>
                <c:pt idx="2394">
                  <c:v>367280.78334320401</c:v>
                </c:pt>
                <c:pt idx="2395">
                  <c:v>367286.32508124801</c:v>
                </c:pt>
                <c:pt idx="2396">
                  <c:v>367291.86681929103</c:v>
                </c:pt>
                <c:pt idx="2397">
                  <c:v>367297.40855733497</c:v>
                </c:pt>
                <c:pt idx="2398">
                  <c:v>367302.95029537799</c:v>
                </c:pt>
                <c:pt idx="2399">
                  <c:v>367308.49203342199</c:v>
                </c:pt>
                <c:pt idx="2400">
                  <c:v>367314.03377146501</c:v>
                </c:pt>
                <c:pt idx="2401">
                  <c:v>367319.57550950901</c:v>
                </c:pt>
                <c:pt idx="2402">
                  <c:v>367325.11724755203</c:v>
                </c:pt>
                <c:pt idx="2403">
                  <c:v>367330.65898559598</c:v>
                </c:pt>
                <c:pt idx="2404">
                  <c:v>367336.20072363899</c:v>
                </c:pt>
                <c:pt idx="2405">
                  <c:v>367341.742461683</c:v>
                </c:pt>
                <c:pt idx="2406">
                  <c:v>367347.28419972601</c:v>
                </c:pt>
                <c:pt idx="2407">
                  <c:v>367352.82593777002</c:v>
                </c:pt>
                <c:pt idx="2408">
                  <c:v>367358.36767581297</c:v>
                </c:pt>
                <c:pt idx="2409">
                  <c:v>367363.90941385698</c:v>
                </c:pt>
                <c:pt idx="2410">
                  <c:v>367369.45115189999</c:v>
                </c:pt>
                <c:pt idx="2411">
                  <c:v>367374.992889944</c:v>
                </c:pt>
                <c:pt idx="2412">
                  <c:v>367380.53462798701</c:v>
                </c:pt>
                <c:pt idx="2413">
                  <c:v>367386.07636603102</c:v>
                </c:pt>
                <c:pt idx="2414">
                  <c:v>367391.61810407398</c:v>
                </c:pt>
                <c:pt idx="2415">
                  <c:v>367397.15984211798</c:v>
                </c:pt>
                <c:pt idx="2416">
                  <c:v>367402.701580161</c:v>
                </c:pt>
                <c:pt idx="2417">
                  <c:v>367408.243318205</c:v>
                </c:pt>
                <c:pt idx="2418">
                  <c:v>367413.78505624802</c:v>
                </c:pt>
                <c:pt idx="2419">
                  <c:v>367419.32679429202</c:v>
                </c:pt>
                <c:pt idx="2420">
                  <c:v>367424.86853233498</c:v>
                </c:pt>
                <c:pt idx="2421">
                  <c:v>367430.41027037898</c:v>
                </c:pt>
                <c:pt idx="2422">
                  <c:v>367435.952008422</c:v>
                </c:pt>
                <c:pt idx="2423">
                  <c:v>367441.493746466</c:v>
                </c:pt>
                <c:pt idx="2424">
                  <c:v>367447.03548450902</c:v>
                </c:pt>
                <c:pt idx="2425">
                  <c:v>367452.57722255302</c:v>
                </c:pt>
                <c:pt idx="2426">
                  <c:v>367458.11896059598</c:v>
                </c:pt>
                <c:pt idx="2427">
                  <c:v>367463.66069863999</c:v>
                </c:pt>
                <c:pt idx="2428">
                  <c:v>367469.202436683</c:v>
                </c:pt>
                <c:pt idx="2429">
                  <c:v>367474.74417472701</c:v>
                </c:pt>
                <c:pt idx="2430">
                  <c:v>367480.28591277002</c:v>
                </c:pt>
                <c:pt idx="2431">
                  <c:v>367485.82765081403</c:v>
                </c:pt>
                <c:pt idx="2432">
                  <c:v>367491.36938885698</c:v>
                </c:pt>
                <c:pt idx="2433">
                  <c:v>367496.91112690099</c:v>
                </c:pt>
                <c:pt idx="2434">
                  <c:v>367502.452864944</c:v>
                </c:pt>
                <c:pt idx="2435">
                  <c:v>367507.99460298801</c:v>
                </c:pt>
                <c:pt idx="2436">
                  <c:v>367513.53634103102</c:v>
                </c:pt>
                <c:pt idx="2437">
                  <c:v>367519.07807907503</c:v>
                </c:pt>
                <c:pt idx="2438">
                  <c:v>367524.61981711799</c:v>
                </c:pt>
                <c:pt idx="2439">
                  <c:v>367530.16155516199</c:v>
                </c:pt>
                <c:pt idx="2440">
                  <c:v>367535.70329320501</c:v>
                </c:pt>
                <c:pt idx="2441">
                  <c:v>367541.24503124901</c:v>
                </c:pt>
                <c:pt idx="2442">
                  <c:v>367546.78676929203</c:v>
                </c:pt>
                <c:pt idx="2443">
                  <c:v>367552.32850733597</c:v>
                </c:pt>
                <c:pt idx="2444">
                  <c:v>367557.87024537899</c:v>
                </c:pt>
                <c:pt idx="2445">
                  <c:v>367563.41198342299</c:v>
                </c:pt>
                <c:pt idx="2446">
                  <c:v>367568.95372146601</c:v>
                </c:pt>
                <c:pt idx="2447">
                  <c:v>367574.49545951001</c:v>
                </c:pt>
                <c:pt idx="2448">
                  <c:v>367580.03719755303</c:v>
                </c:pt>
                <c:pt idx="2449">
                  <c:v>367585.57893559698</c:v>
                </c:pt>
                <c:pt idx="2450">
                  <c:v>367591.12067363999</c:v>
                </c:pt>
                <c:pt idx="2451">
                  <c:v>367596.662411684</c:v>
                </c:pt>
                <c:pt idx="2452">
                  <c:v>367602.20414972701</c:v>
                </c:pt>
                <c:pt idx="2453">
                  <c:v>367607.74588777102</c:v>
                </c:pt>
                <c:pt idx="2454">
                  <c:v>367613.28762581397</c:v>
                </c:pt>
                <c:pt idx="2455">
                  <c:v>367618.82936385798</c:v>
                </c:pt>
                <c:pt idx="2456">
                  <c:v>367624.37110190099</c:v>
                </c:pt>
                <c:pt idx="2457">
                  <c:v>367629.912839945</c:v>
                </c:pt>
                <c:pt idx="2458">
                  <c:v>367635.45457798801</c:v>
                </c:pt>
                <c:pt idx="2459">
                  <c:v>367640.99631603202</c:v>
                </c:pt>
                <c:pt idx="2460">
                  <c:v>367646.53805407498</c:v>
                </c:pt>
                <c:pt idx="2461">
                  <c:v>367652.07979211898</c:v>
                </c:pt>
                <c:pt idx="2462">
                  <c:v>367657.621530162</c:v>
                </c:pt>
                <c:pt idx="2463">
                  <c:v>367663.163268206</c:v>
                </c:pt>
                <c:pt idx="2464">
                  <c:v>367668.70500624902</c:v>
                </c:pt>
                <c:pt idx="2465">
                  <c:v>367674.24674429302</c:v>
                </c:pt>
                <c:pt idx="2466">
                  <c:v>367679.78848233598</c:v>
                </c:pt>
                <c:pt idx="2467">
                  <c:v>367685.33022037998</c:v>
                </c:pt>
                <c:pt idx="2468">
                  <c:v>367690.871958423</c:v>
                </c:pt>
                <c:pt idx="2469">
                  <c:v>367696.413696467</c:v>
                </c:pt>
                <c:pt idx="2470">
                  <c:v>367701.95543451002</c:v>
                </c:pt>
                <c:pt idx="2471">
                  <c:v>367707.49717255402</c:v>
                </c:pt>
                <c:pt idx="2472">
                  <c:v>367713.03891059698</c:v>
                </c:pt>
                <c:pt idx="2473">
                  <c:v>367718.58064864099</c:v>
                </c:pt>
                <c:pt idx="2474">
                  <c:v>367724.122386684</c:v>
                </c:pt>
                <c:pt idx="2475">
                  <c:v>367729.66412472801</c:v>
                </c:pt>
                <c:pt idx="2476">
                  <c:v>367735.20586277102</c:v>
                </c:pt>
                <c:pt idx="2477">
                  <c:v>367740.74760081503</c:v>
                </c:pt>
                <c:pt idx="2478">
                  <c:v>367746.28933885798</c:v>
                </c:pt>
                <c:pt idx="2479">
                  <c:v>367751.83107690199</c:v>
                </c:pt>
                <c:pt idx="2480">
                  <c:v>367757.372814945</c:v>
                </c:pt>
                <c:pt idx="2481">
                  <c:v>367762.91455298901</c:v>
                </c:pt>
                <c:pt idx="2482">
                  <c:v>367768.45629103202</c:v>
                </c:pt>
                <c:pt idx="2483">
                  <c:v>367773.99802907603</c:v>
                </c:pt>
                <c:pt idx="2484">
                  <c:v>367779.53976711899</c:v>
                </c:pt>
                <c:pt idx="2485">
                  <c:v>367785.08150516299</c:v>
                </c:pt>
                <c:pt idx="2486">
                  <c:v>367790.62324320601</c:v>
                </c:pt>
                <c:pt idx="2487">
                  <c:v>367796.16498125001</c:v>
                </c:pt>
                <c:pt idx="2488">
                  <c:v>367801.70671929303</c:v>
                </c:pt>
                <c:pt idx="2489">
                  <c:v>367807.24845733697</c:v>
                </c:pt>
                <c:pt idx="2490">
                  <c:v>367812.79019537999</c:v>
                </c:pt>
                <c:pt idx="2491">
                  <c:v>367818.33193342399</c:v>
                </c:pt>
                <c:pt idx="2492">
                  <c:v>367823.87367146701</c:v>
                </c:pt>
                <c:pt idx="2493">
                  <c:v>367829.41540951101</c:v>
                </c:pt>
                <c:pt idx="2494">
                  <c:v>367834.95714755403</c:v>
                </c:pt>
                <c:pt idx="2495">
                  <c:v>367840.49888559798</c:v>
                </c:pt>
                <c:pt idx="2496">
                  <c:v>367846.04062364099</c:v>
                </c:pt>
                <c:pt idx="2497">
                  <c:v>367851.582361685</c:v>
                </c:pt>
                <c:pt idx="2498">
                  <c:v>367857.12409972801</c:v>
                </c:pt>
                <c:pt idx="2499">
                  <c:v>367862.66583777202</c:v>
                </c:pt>
                <c:pt idx="2500">
                  <c:v>367868.20757581497</c:v>
                </c:pt>
                <c:pt idx="2501">
                  <c:v>367873.74931385898</c:v>
                </c:pt>
                <c:pt idx="2502">
                  <c:v>367879.29105190199</c:v>
                </c:pt>
                <c:pt idx="2503">
                  <c:v>367884.832789946</c:v>
                </c:pt>
                <c:pt idx="2504">
                  <c:v>367890.37452798901</c:v>
                </c:pt>
                <c:pt idx="2505">
                  <c:v>367895.91626603302</c:v>
                </c:pt>
                <c:pt idx="2506">
                  <c:v>367901.45800407598</c:v>
                </c:pt>
                <c:pt idx="2507">
                  <c:v>367906.99974211998</c:v>
                </c:pt>
                <c:pt idx="2508">
                  <c:v>367912.541480163</c:v>
                </c:pt>
                <c:pt idx="2509">
                  <c:v>367918.083218207</c:v>
                </c:pt>
                <c:pt idx="2510">
                  <c:v>367923.62495625002</c:v>
                </c:pt>
                <c:pt idx="2511">
                  <c:v>367929.16669429402</c:v>
                </c:pt>
                <c:pt idx="2512">
                  <c:v>367934.70843233698</c:v>
                </c:pt>
                <c:pt idx="2513">
                  <c:v>367940.25017038098</c:v>
                </c:pt>
                <c:pt idx="2514">
                  <c:v>367945.791908424</c:v>
                </c:pt>
                <c:pt idx="2515">
                  <c:v>367951.333646468</c:v>
                </c:pt>
                <c:pt idx="2516">
                  <c:v>367956.87538451102</c:v>
                </c:pt>
                <c:pt idx="2517">
                  <c:v>367962.41712255502</c:v>
                </c:pt>
                <c:pt idx="2518">
                  <c:v>367967.95886059798</c:v>
                </c:pt>
                <c:pt idx="2519">
                  <c:v>367973.50059864199</c:v>
                </c:pt>
                <c:pt idx="2520">
                  <c:v>367979.042336685</c:v>
                </c:pt>
                <c:pt idx="2521">
                  <c:v>367984.58407472901</c:v>
                </c:pt>
                <c:pt idx="2522">
                  <c:v>367990.12581277202</c:v>
                </c:pt>
                <c:pt idx="2523">
                  <c:v>367995.66755081603</c:v>
                </c:pt>
                <c:pt idx="2524">
                  <c:v>368001.20928885898</c:v>
                </c:pt>
                <c:pt idx="2525">
                  <c:v>368006.75102690299</c:v>
                </c:pt>
                <c:pt idx="2526">
                  <c:v>368012.292764946</c:v>
                </c:pt>
                <c:pt idx="2527">
                  <c:v>368017.83450299001</c:v>
                </c:pt>
                <c:pt idx="2528">
                  <c:v>368023.37624103302</c:v>
                </c:pt>
                <c:pt idx="2529">
                  <c:v>368028.91797907703</c:v>
                </c:pt>
                <c:pt idx="2530">
                  <c:v>368034.45971711999</c:v>
                </c:pt>
                <c:pt idx="2531">
                  <c:v>368040.00145516399</c:v>
                </c:pt>
                <c:pt idx="2532">
                  <c:v>368045.54319320701</c:v>
                </c:pt>
                <c:pt idx="2533">
                  <c:v>368051.08493125101</c:v>
                </c:pt>
                <c:pt idx="2534">
                  <c:v>368056.62666929403</c:v>
                </c:pt>
                <c:pt idx="2535">
                  <c:v>368062.16840733797</c:v>
                </c:pt>
                <c:pt idx="2536">
                  <c:v>368067.71014538099</c:v>
                </c:pt>
                <c:pt idx="2537">
                  <c:v>368073.25188342499</c:v>
                </c:pt>
                <c:pt idx="2538">
                  <c:v>368078.79362146801</c:v>
                </c:pt>
                <c:pt idx="2539">
                  <c:v>368084.33535951201</c:v>
                </c:pt>
                <c:pt idx="2540">
                  <c:v>368089.87709755503</c:v>
                </c:pt>
                <c:pt idx="2541">
                  <c:v>368095.41883559898</c:v>
                </c:pt>
                <c:pt idx="2542">
                  <c:v>368100.96057364199</c:v>
                </c:pt>
                <c:pt idx="2543">
                  <c:v>368106.502311686</c:v>
                </c:pt>
                <c:pt idx="2544">
                  <c:v>368112.04404972901</c:v>
                </c:pt>
                <c:pt idx="2545">
                  <c:v>368117.58578777302</c:v>
                </c:pt>
                <c:pt idx="2546">
                  <c:v>368123.12752581597</c:v>
                </c:pt>
                <c:pt idx="2547">
                  <c:v>368128.66926385998</c:v>
                </c:pt>
                <c:pt idx="2548">
                  <c:v>368134.21100190299</c:v>
                </c:pt>
                <c:pt idx="2549">
                  <c:v>368139.752739947</c:v>
                </c:pt>
                <c:pt idx="2550">
                  <c:v>368145.29447799001</c:v>
                </c:pt>
                <c:pt idx="2551">
                  <c:v>368150.83621603402</c:v>
                </c:pt>
                <c:pt idx="2552">
                  <c:v>368156.37795407698</c:v>
                </c:pt>
                <c:pt idx="2553">
                  <c:v>368161.91969212098</c:v>
                </c:pt>
                <c:pt idx="2554">
                  <c:v>368167.461430164</c:v>
                </c:pt>
                <c:pt idx="2555">
                  <c:v>368173.003168208</c:v>
                </c:pt>
                <c:pt idx="2556">
                  <c:v>368178.54490625102</c:v>
                </c:pt>
                <c:pt idx="2557">
                  <c:v>368184.08664429502</c:v>
                </c:pt>
                <c:pt idx="2558">
                  <c:v>368189.62838233798</c:v>
                </c:pt>
                <c:pt idx="2559">
                  <c:v>368195.17012038198</c:v>
                </c:pt>
                <c:pt idx="2560">
                  <c:v>368200.711858425</c:v>
                </c:pt>
                <c:pt idx="2561">
                  <c:v>368206.253596469</c:v>
                </c:pt>
                <c:pt idx="2562">
                  <c:v>368211.79533451202</c:v>
                </c:pt>
                <c:pt idx="2563">
                  <c:v>368217.33707255602</c:v>
                </c:pt>
                <c:pt idx="2564">
                  <c:v>368222.87881059898</c:v>
                </c:pt>
                <c:pt idx="2565">
                  <c:v>368228.42054864299</c:v>
                </c:pt>
                <c:pt idx="2566">
                  <c:v>368233.962286686</c:v>
                </c:pt>
                <c:pt idx="2567">
                  <c:v>368239.50402473001</c:v>
                </c:pt>
                <c:pt idx="2568">
                  <c:v>368245.04576277302</c:v>
                </c:pt>
                <c:pt idx="2569">
                  <c:v>368250.58750081703</c:v>
                </c:pt>
                <c:pt idx="2570">
                  <c:v>368256.12923885998</c:v>
                </c:pt>
                <c:pt idx="2571">
                  <c:v>368261.67097690399</c:v>
                </c:pt>
                <c:pt idx="2572">
                  <c:v>368267.212714947</c:v>
                </c:pt>
                <c:pt idx="2573">
                  <c:v>368272.75445299101</c:v>
                </c:pt>
                <c:pt idx="2574">
                  <c:v>368278.29619103402</c:v>
                </c:pt>
                <c:pt idx="2575">
                  <c:v>368283.83792907803</c:v>
                </c:pt>
                <c:pt idx="2576">
                  <c:v>368289.37966712099</c:v>
                </c:pt>
                <c:pt idx="2577">
                  <c:v>368294.92140516499</c:v>
                </c:pt>
                <c:pt idx="2578">
                  <c:v>368300.46314320801</c:v>
                </c:pt>
                <c:pt idx="2579">
                  <c:v>368303.63107375603</c:v>
                </c:pt>
                <c:pt idx="2580">
                  <c:v>368309.47962221998</c:v>
                </c:pt>
                <c:pt idx="2581">
                  <c:v>368315.328170683</c:v>
                </c:pt>
                <c:pt idx="2582">
                  <c:v>368321.17671914701</c:v>
                </c:pt>
                <c:pt idx="2583">
                  <c:v>368327.02526760998</c:v>
                </c:pt>
                <c:pt idx="2584">
                  <c:v>368332.87381607399</c:v>
                </c:pt>
                <c:pt idx="2585">
                  <c:v>368338.72236453701</c:v>
                </c:pt>
                <c:pt idx="2586">
                  <c:v>368344.57091300102</c:v>
                </c:pt>
                <c:pt idx="2587">
                  <c:v>368350.41946146399</c:v>
                </c:pt>
                <c:pt idx="2588">
                  <c:v>368356.268009928</c:v>
                </c:pt>
                <c:pt idx="2589">
                  <c:v>368362.11655839102</c:v>
                </c:pt>
                <c:pt idx="2590">
                  <c:v>368367.96510685497</c:v>
                </c:pt>
                <c:pt idx="2591">
                  <c:v>368373.81365531799</c:v>
                </c:pt>
                <c:pt idx="2592">
                  <c:v>368379.66220378201</c:v>
                </c:pt>
                <c:pt idx="2593">
                  <c:v>368385.51075224503</c:v>
                </c:pt>
                <c:pt idx="2594">
                  <c:v>368391.35930070898</c:v>
                </c:pt>
                <c:pt idx="2595">
                  <c:v>368397.20784917299</c:v>
                </c:pt>
                <c:pt idx="2596">
                  <c:v>368403.05639763601</c:v>
                </c:pt>
                <c:pt idx="2597">
                  <c:v>368408.90494610002</c:v>
                </c:pt>
                <c:pt idx="2598">
                  <c:v>368414.75349456299</c:v>
                </c:pt>
                <c:pt idx="2599">
                  <c:v>368420.602043027</c:v>
                </c:pt>
                <c:pt idx="2600">
                  <c:v>368426.45059149002</c:v>
                </c:pt>
                <c:pt idx="2601">
                  <c:v>368432.29913995398</c:v>
                </c:pt>
                <c:pt idx="2602">
                  <c:v>368438.147688417</c:v>
                </c:pt>
                <c:pt idx="2603">
                  <c:v>368443.99623688101</c:v>
                </c:pt>
                <c:pt idx="2604">
                  <c:v>368449.84478534397</c:v>
                </c:pt>
                <c:pt idx="2605">
                  <c:v>368455.69333380798</c:v>
                </c:pt>
                <c:pt idx="2606">
                  <c:v>368461.54188227101</c:v>
                </c:pt>
                <c:pt idx="2607">
                  <c:v>368467.39043073502</c:v>
                </c:pt>
                <c:pt idx="2608">
                  <c:v>368473.23897919903</c:v>
                </c:pt>
                <c:pt idx="2609">
                  <c:v>368479.08752766199</c:v>
                </c:pt>
                <c:pt idx="2610">
                  <c:v>368484.936076126</c:v>
                </c:pt>
                <c:pt idx="2611">
                  <c:v>368490.78462458903</c:v>
                </c:pt>
                <c:pt idx="2612">
                  <c:v>368496.63317305298</c:v>
                </c:pt>
                <c:pt idx="2613">
                  <c:v>368502.481721516</c:v>
                </c:pt>
                <c:pt idx="2614">
                  <c:v>368508.33026998001</c:v>
                </c:pt>
                <c:pt idx="2615">
                  <c:v>368514.17881844298</c:v>
                </c:pt>
                <c:pt idx="2616">
                  <c:v>368520.02736690699</c:v>
                </c:pt>
                <c:pt idx="2617">
                  <c:v>368525.87591537001</c:v>
                </c:pt>
                <c:pt idx="2618">
                  <c:v>368531.72446383402</c:v>
                </c:pt>
                <c:pt idx="2619">
                  <c:v>368537.57301229698</c:v>
                </c:pt>
                <c:pt idx="2620">
                  <c:v>368543.42156076099</c:v>
                </c:pt>
                <c:pt idx="2621">
                  <c:v>368549.27010922402</c:v>
                </c:pt>
                <c:pt idx="2622">
                  <c:v>368555.11865768803</c:v>
                </c:pt>
                <c:pt idx="2623">
                  <c:v>368560.96720615099</c:v>
                </c:pt>
                <c:pt idx="2624">
                  <c:v>368566.815754615</c:v>
                </c:pt>
                <c:pt idx="2625">
                  <c:v>368572.66430307901</c:v>
                </c:pt>
                <c:pt idx="2626">
                  <c:v>368578.51285154198</c:v>
                </c:pt>
                <c:pt idx="2627">
                  <c:v>368584.36140000599</c:v>
                </c:pt>
                <c:pt idx="2628">
                  <c:v>368590.20994846901</c:v>
                </c:pt>
                <c:pt idx="2629">
                  <c:v>368596.05849693302</c:v>
                </c:pt>
                <c:pt idx="2630">
                  <c:v>368601.90704539599</c:v>
                </c:pt>
                <c:pt idx="2631">
                  <c:v>368607.75559386</c:v>
                </c:pt>
                <c:pt idx="2632">
                  <c:v>368613.60414232302</c:v>
                </c:pt>
                <c:pt idx="2633">
                  <c:v>368619.45269078697</c:v>
                </c:pt>
                <c:pt idx="2634">
                  <c:v>368625.30123924999</c:v>
                </c:pt>
                <c:pt idx="2635">
                  <c:v>368631.14978771401</c:v>
                </c:pt>
                <c:pt idx="2636">
                  <c:v>368636.99833617703</c:v>
                </c:pt>
                <c:pt idx="2637">
                  <c:v>368642.84688464098</c:v>
                </c:pt>
                <c:pt idx="2638">
                  <c:v>368648.695433104</c:v>
                </c:pt>
                <c:pt idx="2639">
                  <c:v>368654.54398156801</c:v>
                </c:pt>
                <c:pt idx="2640">
                  <c:v>368660.39253003203</c:v>
                </c:pt>
                <c:pt idx="2641">
                  <c:v>368666.24107849499</c:v>
                </c:pt>
                <c:pt idx="2642">
                  <c:v>368672.089626959</c:v>
                </c:pt>
                <c:pt idx="2643">
                  <c:v>368677.93817542202</c:v>
                </c:pt>
                <c:pt idx="2644">
                  <c:v>368683.78672388598</c:v>
                </c:pt>
                <c:pt idx="2645">
                  <c:v>368689.635272349</c:v>
                </c:pt>
                <c:pt idx="2646">
                  <c:v>368695.48382081301</c:v>
                </c:pt>
                <c:pt idx="2647">
                  <c:v>368701.33236927597</c:v>
                </c:pt>
                <c:pt idx="2648">
                  <c:v>368707.18091773998</c:v>
                </c:pt>
                <c:pt idx="2649">
                  <c:v>368713.02946620301</c:v>
                </c:pt>
                <c:pt idx="2650">
                  <c:v>368718.87801466702</c:v>
                </c:pt>
                <c:pt idx="2651">
                  <c:v>368724.72656312998</c:v>
                </c:pt>
                <c:pt idx="2652">
                  <c:v>368730.57511159399</c:v>
                </c:pt>
                <c:pt idx="2653">
                  <c:v>368736.42366005701</c:v>
                </c:pt>
                <c:pt idx="2654">
                  <c:v>368742.27220852103</c:v>
                </c:pt>
                <c:pt idx="2655">
                  <c:v>368748.12075698498</c:v>
                </c:pt>
                <c:pt idx="2656">
                  <c:v>368753.969305448</c:v>
                </c:pt>
                <c:pt idx="2657">
                  <c:v>368759.81785391201</c:v>
                </c:pt>
                <c:pt idx="2658">
                  <c:v>368765.66640237498</c:v>
                </c:pt>
                <c:pt idx="2659">
                  <c:v>368771.51495083899</c:v>
                </c:pt>
                <c:pt idx="2660">
                  <c:v>368777.36349930201</c:v>
                </c:pt>
                <c:pt idx="2661">
                  <c:v>368783.21204776602</c:v>
                </c:pt>
                <c:pt idx="2662">
                  <c:v>368789.06059622898</c:v>
                </c:pt>
                <c:pt idx="2663">
                  <c:v>368794.909144693</c:v>
                </c:pt>
                <c:pt idx="2664">
                  <c:v>368800.75769315602</c:v>
                </c:pt>
                <c:pt idx="2665">
                  <c:v>368806.60624161997</c:v>
                </c:pt>
                <c:pt idx="2666">
                  <c:v>368812.45479008299</c:v>
                </c:pt>
                <c:pt idx="2667">
                  <c:v>368818.303338547</c:v>
                </c:pt>
                <c:pt idx="2668">
                  <c:v>368824.15188701003</c:v>
                </c:pt>
                <c:pt idx="2669">
                  <c:v>368830.00043547398</c:v>
                </c:pt>
                <c:pt idx="2670">
                  <c:v>368835.84898393799</c:v>
                </c:pt>
                <c:pt idx="2671">
                  <c:v>368841.69753240101</c:v>
                </c:pt>
                <c:pt idx="2672">
                  <c:v>368847.54608086502</c:v>
                </c:pt>
                <c:pt idx="2673">
                  <c:v>368853.39462932799</c:v>
                </c:pt>
                <c:pt idx="2674">
                  <c:v>368859.243177792</c:v>
                </c:pt>
                <c:pt idx="2675">
                  <c:v>368865.09172625502</c:v>
                </c:pt>
                <c:pt idx="2676">
                  <c:v>368870.94027471897</c:v>
                </c:pt>
                <c:pt idx="2677">
                  <c:v>368876.788823182</c:v>
                </c:pt>
                <c:pt idx="2678">
                  <c:v>368882.63737164601</c:v>
                </c:pt>
                <c:pt idx="2679">
                  <c:v>368888.48592010897</c:v>
                </c:pt>
                <c:pt idx="2680">
                  <c:v>368894.33446857298</c:v>
                </c:pt>
                <c:pt idx="2681">
                  <c:v>368900.183017036</c:v>
                </c:pt>
                <c:pt idx="2682">
                  <c:v>368906.03156550002</c:v>
                </c:pt>
                <c:pt idx="2683">
                  <c:v>368911.88011396403</c:v>
                </c:pt>
                <c:pt idx="2684">
                  <c:v>368917.72866242699</c:v>
                </c:pt>
                <c:pt idx="2685">
                  <c:v>368923.577210891</c:v>
                </c:pt>
                <c:pt idx="2686">
                  <c:v>368929.42575935402</c:v>
                </c:pt>
                <c:pt idx="2687">
                  <c:v>368935.27430781798</c:v>
                </c:pt>
                <c:pt idx="2688">
                  <c:v>368941.122856281</c:v>
                </c:pt>
                <c:pt idx="2689">
                  <c:v>368946.97140474501</c:v>
                </c:pt>
                <c:pt idx="2690">
                  <c:v>368952.81995320797</c:v>
                </c:pt>
                <c:pt idx="2691">
                  <c:v>368958.66850167199</c:v>
                </c:pt>
                <c:pt idx="2692">
                  <c:v>368964.51705013501</c:v>
                </c:pt>
                <c:pt idx="2693">
                  <c:v>368970.36559859902</c:v>
                </c:pt>
                <c:pt idx="2694">
                  <c:v>368976.21414706198</c:v>
                </c:pt>
                <c:pt idx="2695">
                  <c:v>368982.06269552599</c:v>
                </c:pt>
                <c:pt idx="2696">
                  <c:v>368987.91124398902</c:v>
                </c:pt>
                <c:pt idx="2697">
                  <c:v>368993.75979245303</c:v>
                </c:pt>
                <c:pt idx="2698">
                  <c:v>368999.60834091599</c:v>
                </c:pt>
                <c:pt idx="2699">
                  <c:v>369005.45688938</c:v>
                </c:pt>
                <c:pt idx="2700">
                  <c:v>369011.30543784401</c:v>
                </c:pt>
                <c:pt idx="2701">
                  <c:v>369017.15398630698</c:v>
                </c:pt>
                <c:pt idx="2702">
                  <c:v>369023.00253477099</c:v>
                </c:pt>
                <c:pt idx="2703">
                  <c:v>369028.85108323401</c:v>
                </c:pt>
                <c:pt idx="2704">
                  <c:v>369034.69963169802</c:v>
                </c:pt>
                <c:pt idx="2705">
                  <c:v>369040.54818016099</c:v>
                </c:pt>
                <c:pt idx="2706">
                  <c:v>369046.396728625</c:v>
                </c:pt>
                <c:pt idx="2707">
                  <c:v>369052.24527708802</c:v>
                </c:pt>
                <c:pt idx="2708">
                  <c:v>369058.09382555197</c:v>
                </c:pt>
                <c:pt idx="2709">
                  <c:v>369063.94237401499</c:v>
                </c:pt>
                <c:pt idx="2710">
                  <c:v>369069.79092247901</c:v>
                </c:pt>
                <c:pt idx="2711">
                  <c:v>369075.63947094203</c:v>
                </c:pt>
                <c:pt idx="2712">
                  <c:v>369081.48801940598</c:v>
                </c:pt>
                <c:pt idx="2713">
                  <c:v>369087.336567869</c:v>
                </c:pt>
                <c:pt idx="2714">
                  <c:v>369093.18511633301</c:v>
                </c:pt>
                <c:pt idx="2715">
                  <c:v>369099.03366479703</c:v>
                </c:pt>
                <c:pt idx="2716">
                  <c:v>369104.88221325999</c:v>
                </c:pt>
                <c:pt idx="2717">
                  <c:v>369110.730761724</c:v>
                </c:pt>
                <c:pt idx="2718">
                  <c:v>369116.57931018702</c:v>
                </c:pt>
                <c:pt idx="2719">
                  <c:v>369122.42785865098</c:v>
                </c:pt>
                <c:pt idx="2720">
                  <c:v>369128.276407114</c:v>
                </c:pt>
                <c:pt idx="2721">
                  <c:v>369134.12495557801</c:v>
                </c:pt>
                <c:pt idx="2722">
                  <c:v>369139.97350404097</c:v>
                </c:pt>
                <c:pt idx="2723">
                  <c:v>369145.82205250498</c:v>
                </c:pt>
                <c:pt idx="2724">
                  <c:v>369151.67060096801</c:v>
                </c:pt>
                <c:pt idx="2725">
                  <c:v>369157.51914943202</c:v>
                </c:pt>
                <c:pt idx="2726">
                  <c:v>369163.36769789498</c:v>
                </c:pt>
                <c:pt idx="2727">
                  <c:v>369169.21624635899</c:v>
                </c:pt>
                <c:pt idx="2728">
                  <c:v>369175.06479482201</c:v>
                </c:pt>
                <c:pt idx="2729">
                  <c:v>369180.91334328603</c:v>
                </c:pt>
                <c:pt idx="2730">
                  <c:v>369186.76189174998</c:v>
                </c:pt>
                <c:pt idx="2731">
                  <c:v>369192.610440213</c:v>
                </c:pt>
                <c:pt idx="2732">
                  <c:v>369198.45898867701</c:v>
                </c:pt>
                <c:pt idx="2733">
                  <c:v>369204.30753713998</c:v>
                </c:pt>
                <c:pt idx="2734">
                  <c:v>369210.15608560399</c:v>
                </c:pt>
                <c:pt idx="2735">
                  <c:v>369216.00463406701</c:v>
                </c:pt>
                <c:pt idx="2736">
                  <c:v>369221.85318253102</c:v>
                </c:pt>
                <c:pt idx="2737">
                  <c:v>369227.70173099398</c:v>
                </c:pt>
                <c:pt idx="2738">
                  <c:v>369233.550279458</c:v>
                </c:pt>
                <c:pt idx="2739">
                  <c:v>369239.39882792102</c:v>
                </c:pt>
                <c:pt idx="2740">
                  <c:v>369245.24737638503</c:v>
                </c:pt>
                <c:pt idx="2741">
                  <c:v>369251.09592484799</c:v>
                </c:pt>
                <c:pt idx="2742">
                  <c:v>369256.944473312</c:v>
                </c:pt>
                <c:pt idx="2743">
                  <c:v>369262.79302177503</c:v>
                </c:pt>
                <c:pt idx="2744">
                  <c:v>369268.64157023898</c:v>
                </c:pt>
                <c:pt idx="2745">
                  <c:v>369274.49011870299</c:v>
                </c:pt>
                <c:pt idx="2746">
                  <c:v>369280.33866716601</c:v>
                </c:pt>
                <c:pt idx="2747">
                  <c:v>369286.18721563002</c:v>
                </c:pt>
                <c:pt idx="2748">
                  <c:v>369292.03576409299</c:v>
                </c:pt>
                <c:pt idx="2749">
                  <c:v>369297.884312557</c:v>
                </c:pt>
                <c:pt idx="2750">
                  <c:v>369303.73286102002</c:v>
                </c:pt>
                <c:pt idx="2751">
                  <c:v>369309.58140948397</c:v>
                </c:pt>
                <c:pt idx="2752">
                  <c:v>369315.429957947</c:v>
                </c:pt>
                <c:pt idx="2753">
                  <c:v>369321.27850641101</c:v>
                </c:pt>
                <c:pt idx="2754">
                  <c:v>369327.12705487403</c:v>
                </c:pt>
                <c:pt idx="2755">
                  <c:v>369332.97560333798</c:v>
                </c:pt>
                <c:pt idx="2756">
                  <c:v>369338.824151801</c:v>
                </c:pt>
                <c:pt idx="2757">
                  <c:v>369344.67270026502</c:v>
                </c:pt>
                <c:pt idx="2758">
                  <c:v>369350.52124872798</c:v>
                </c:pt>
                <c:pt idx="2759">
                  <c:v>369356.36979719199</c:v>
                </c:pt>
                <c:pt idx="2760">
                  <c:v>369362.218345656</c:v>
                </c:pt>
                <c:pt idx="2761">
                  <c:v>369368.06689411902</c:v>
                </c:pt>
                <c:pt idx="2762">
                  <c:v>369373.91544258298</c:v>
                </c:pt>
                <c:pt idx="2763">
                  <c:v>369379.763991046</c:v>
                </c:pt>
                <c:pt idx="2764">
                  <c:v>369385.61253951001</c:v>
                </c:pt>
                <c:pt idx="2765">
                  <c:v>369391.46108797297</c:v>
                </c:pt>
                <c:pt idx="2766">
                  <c:v>369397.30963643698</c:v>
                </c:pt>
                <c:pt idx="2767">
                  <c:v>369403.15818490001</c:v>
                </c:pt>
                <c:pt idx="2768">
                  <c:v>369409.00673336402</c:v>
                </c:pt>
                <c:pt idx="2769">
                  <c:v>369414.85528182698</c:v>
                </c:pt>
                <c:pt idx="2770">
                  <c:v>369420.70383029099</c:v>
                </c:pt>
                <c:pt idx="2771">
                  <c:v>369426.55237875402</c:v>
                </c:pt>
                <c:pt idx="2772">
                  <c:v>369432.40092721803</c:v>
                </c:pt>
                <c:pt idx="2773">
                  <c:v>369438.24947568099</c:v>
                </c:pt>
                <c:pt idx="2774">
                  <c:v>369444.098024145</c:v>
                </c:pt>
                <c:pt idx="2775">
                  <c:v>369449.94657260901</c:v>
                </c:pt>
                <c:pt idx="2776">
                  <c:v>369455.79512107198</c:v>
                </c:pt>
                <c:pt idx="2777">
                  <c:v>369461.64366953599</c:v>
                </c:pt>
                <c:pt idx="2778">
                  <c:v>369467.49221799901</c:v>
                </c:pt>
                <c:pt idx="2779">
                  <c:v>369473.34076646302</c:v>
                </c:pt>
                <c:pt idx="2780">
                  <c:v>369479.18931492598</c:v>
                </c:pt>
                <c:pt idx="2781">
                  <c:v>369485.03786339</c:v>
                </c:pt>
                <c:pt idx="2782">
                  <c:v>369490.88641185302</c:v>
                </c:pt>
                <c:pt idx="2783">
                  <c:v>369496.73496031697</c:v>
                </c:pt>
                <c:pt idx="2784">
                  <c:v>369502.58350877999</c:v>
                </c:pt>
                <c:pt idx="2785">
                  <c:v>369508.432057244</c:v>
                </c:pt>
                <c:pt idx="2786">
                  <c:v>369514.28060570703</c:v>
                </c:pt>
                <c:pt idx="2787">
                  <c:v>369520.12915417098</c:v>
                </c:pt>
                <c:pt idx="2788">
                  <c:v>369525.977702634</c:v>
                </c:pt>
                <c:pt idx="2789">
                  <c:v>369531.82625109801</c:v>
                </c:pt>
                <c:pt idx="2790">
                  <c:v>369537.67479956202</c:v>
                </c:pt>
                <c:pt idx="2791">
                  <c:v>369543.52334802499</c:v>
                </c:pt>
                <c:pt idx="2792">
                  <c:v>369549.371896489</c:v>
                </c:pt>
                <c:pt idx="2793">
                  <c:v>369555.22044495202</c:v>
                </c:pt>
                <c:pt idx="2794">
                  <c:v>369561.06899341597</c:v>
                </c:pt>
                <c:pt idx="2795">
                  <c:v>369565.62654347002</c:v>
                </c:pt>
                <c:pt idx="2796">
                  <c:v>369571.88789046201</c:v>
                </c:pt>
                <c:pt idx="2797">
                  <c:v>369578.149237454</c:v>
                </c:pt>
                <c:pt idx="2798">
                  <c:v>369584.41058444598</c:v>
                </c:pt>
                <c:pt idx="2799">
                  <c:v>369590.67193143797</c:v>
                </c:pt>
                <c:pt idx="2800">
                  <c:v>369596.93327843002</c:v>
                </c:pt>
                <c:pt idx="2801">
                  <c:v>369603.19462542201</c:v>
                </c:pt>
                <c:pt idx="2802">
                  <c:v>369609.455972414</c:v>
                </c:pt>
                <c:pt idx="2803">
                  <c:v>369615.71731940599</c:v>
                </c:pt>
                <c:pt idx="2804">
                  <c:v>369621.97866639798</c:v>
                </c:pt>
                <c:pt idx="2805">
                  <c:v>369628.24001339002</c:v>
                </c:pt>
                <c:pt idx="2806">
                  <c:v>369634.50136038201</c:v>
                </c:pt>
                <c:pt idx="2807">
                  <c:v>369640.762707374</c:v>
                </c:pt>
                <c:pt idx="2808">
                  <c:v>369647.02405436599</c:v>
                </c:pt>
                <c:pt idx="2809">
                  <c:v>369653.28540135798</c:v>
                </c:pt>
                <c:pt idx="2810">
                  <c:v>369659.54674835003</c:v>
                </c:pt>
                <c:pt idx="2811">
                  <c:v>369665.80809534201</c:v>
                </c:pt>
                <c:pt idx="2812">
                  <c:v>369672.069442334</c:v>
                </c:pt>
                <c:pt idx="2813">
                  <c:v>369678.33078932599</c:v>
                </c:pt>
                <c:pt idx="2814">
                  <c:v>369684.59213631903</c:v>
                </c:pt>
                <c:pt idx="2815">
                  <c:v>369690.85348331003</c:v>
                </c:pt>
                <c:pt idx="2816">
                  <c:v>369697.11483030301</c:v>
                </c:pt>
                <c:pt idx="2817">
                  <c:v>369703.37617729499</c:v>
                </c:pt>
                <c:pt idx="2818">
                  <c:v>369709.63752428698</c:v>
                </c:pt>
                <c:pt idx="2819">
                  <c:v>369715.89887127897</c:v>
                </c:pt>
                <c:pt idx="2820">
                  <c:v>369722.16021827102</c:v>
                </c:pt>
                <c:pt idx="2821">
                  <c:v>369728.42156526301</c:v>
                </c:pt>
                <c:pt idx="2822">
                  <c:v>369734.682912255</c:v>
                </c:pt>
                <c:pt idx="2823">
                  <c:v>369740.94425924699</c:v>
                </c:pt>
                <c:pt idx="2824">
                  <c:v>369747.20560623897</c:v>
                </c:pt>
                <c:pt idx="2825">
                  <c:v>369753.46695323102</c:v>
                </c:pt>
                <c:pt idx="2826">
                  <c:v>369759.72830022301</c:v>
                </c:pt>
                <c:pt idx="2827">
                  <c:v>369765.989647215</c:v>
                </c:pt>
                <c:pt idx="2828">
                  <c:v>369772.25099420699</c:v>
                </c:pt>
                <c:pt idx="2829">
                  <c:v>369778.51234119898</c:v>
                </c:pt>
                <c:pt idx="2830">
                  <c:v>369784.77368819102</c:v>
                </c:pt>
                <c:pt idx="2831">
                  <c:v>369791.03503518301</c:v>
                </c:pt>
                <c:pt idx="2832">
                  <c:v>369797.296382175</c:v>
                </c:pt>
                <c:pt idx="2833">
                  <c:v>369803.55772916699</c:v>
                </c:pt>
                <c:pt idx="2834">
                  <c:v>369809.81907615898</c:v>
                </c:pt>
                <c:pt idx="2835">
                  <c:v>369816.08042315103</c:v>
                </c:pt>
                <c:pt idx="2836">
                  <c:v>369822.34177014302</c:v>
                </c:pt>
                <c:pt idx="2837">
                  <c:v>369828.603117135</c:v>
                </c:pt>
                <c:pt idx="2838">
                  <c:v>369834.86446412699</c:v>
                </c:pt>
                <c:pt idx="2839">
                  <c:v>369841.12581111898</c:v>
                </c:pt>
                <c:pt idx="2840">
                  <c:v>369847.38715811103</c:v>
                </c:pt>
                <c:pt idx="2841">
                  <c:v>369853.64850510302</c:v>
                </c:pt>
                <c:pt idx="2842">
                  <c:v>369859.90985209501</c:v>
                </c:pt>
                <c:pt idx="2843">
                  <c:v>369866.171199087</c:v>
                </c:pt>
                <c:pt idx="2844">
                  <c:v>369872.43254607898</c:v>
                </c:pt>
                <c:pt idx="2845">
                  <c:v>369878.69389307097</c:v>
                </c:pt>
                <c:pt idx="2846">
                  <c:v>369884.95524006302</c:v>
                </c:pt>
                <c:pt idx="2847">
                  <c:v>369891.21658705501</c:v>
                </c:pt>
                <c:pt idx="2848">
                  <c:v>369897.477934047</c:v>
                </c:pt>
                <c:pt idx="2849">
                  <c:v>369903.73928103899</c:v>
                </c:pt>
                <c:pt idx="2850">
                  <c:v>369910.00062803098</c:v>
                </c:pt>
                <c:pt idx="2851">
                  <c:v>369916.26197502302</c:v>
                </c:pt>
                <c:pt idx="2852">
                  <c:v>369922.52332201501</c:v>
                </c:pt>
                <c:pt idx="2853">
                  <c:v>369928.784669007</c:v>
                </c:pt>
                <c:pt idx="2854">
                  <c:v>369935.04601599899</c:v>
                </c:pt>
                <c:pt idx="2855">
                  <c:v>369941.30736299098</c:v>
                </c:pt>
                <c:pt idx="2856">
                  <c:v>369947.56870998302</c:v>
                </c:pt>
                <c:pt idx="2857">
                  <c:v>369953.83005697501</c:v>
                </c:pt>
                <c:pt idx="2858">
                  <c:v>369960.09140396799</c:v>
                </c:pt>
                <c:pt idx="2859">
                  <c:v>369966.35275095998</c:v>
                </c:pt>
                <c:pt idx="2860">
                  <c:v>369972.61409795203</c:v>
                </c:pt>
                <c:pt idx="2861">
                  <c:v>369978.87544494402</c:v>
                </c:pt>
                <c:pt idx="2862">
                  <c:v>369985.13679193601</c:v>
                </c:pt>
                <c:pt idx="2863">
                  <c:v>369991.39813892799</c:v>
                </c:pt>
                <c:pt idx="2864">
                  <c:v>369997.65948591998</c:v>
                </c:pt>
                <c:pt idx="2865">
                  <c:v>370003.92083291197</c:v>
                </c:pt>
                <c:pt idx="2866">
                  <c:v>370010.18217990402</c:v>
                </c:pt>
                <c:pt idx="2867">
                  <c:v>370016.44352689601</c:v>
                </c:pt>
                <c:pt idx="2868">
                  <c:v>370022.704873888</c:v>
                </c:pt>
                <c:pt idx="2869">
                  <c:v>370028.96622087999</c:v>
                </c:pt>
                <c:pt idx="2870">
                  <c:v>370035.22756787197</c:v>
                </c:pt>
                <c:pt idx="2871">
                  <c:v>370041.48891486402</c:v>
                </c:pt>
                <c:pt idx="2872">
                  <c:v>370047.75026185601</c:v>
                </c:pt>
                <c:pt idx="2873">
                  <c:v>370054.011608848</c:v>
                </c:pt>
                <c:pt idx="2874">
                  <c:v>370060.27295583999</c:v>
                </c:pt>
                <c:pt idx="2875">
                  <c:v>370066.53430283198</c:v>
                </c:pt>
                <c:pt idx="2876">
                  <c:v>370072.79564982402</c:v>
                </c:pt>
                <c:pt idx="2877">
                  <c:v>370079.05699681601</c:v>
                </c:pt>
                <c:pt idx="2878">
                  <c:v>370085.318343808</c:v>
                </c:pt>
                <c:pt idx="2879">
                  <c:v>370091.57969079999</c:v>
                </c:pt>
                <c:pt idx="2880">
                  <c:v>370097.84103779198</c:v>
                </c:pt>
                <c:pt idx="2881">
                  <c:v>370104.10238478403</c:v>
                </c:pt>
                <c:pt idx="2882">
                  <c:v>370110.36373177601</c:v>
                </c:pt>
                <c:pt idx="2883">
                  <c:v>370116.625078768</c:v>
                </c:pt>
                <c:pt idx="2884">
                  <c:v>370122.88642575999</c:v>
                </c:pt>
                <c:pt idx="2885">
                  <c:v>370129.14777275198</c:v>
                </c:pt>
                <c:pt idx="2886">
                  <c:v>370135.40911974403</c:v>
                </c:pt>
                <c:pt idx="2887">
                  <c:v>370141.67046673602</c:v>
                </c:pt>
                <c:pt idx="2888">
                  <c:v>370147.93181372801</c:v>
                </c:pt>
                <c:pt idx="2889">
                  <c:v>370154.19316071999</c:v>
                </c:pt>
                <c:pt idx="2890">
                  <c:v>370160.45450771198</c:v>
                </c:pt>
                <c:pt idx="2891">
                  <c:v>370166.71585470397</c:v>
                </c:pt>
                <c:pt idx="2892">
                  <c:v>370172.97720169602</c:v>
                </c:pt>
                <c:pt idx="2893">
                  <c:v>370179.23854868801</c:v>
                </c:pt>
                <c:pt idx="2894">
                  <c:v>370185.49989568</c:v>
                </c:pt>
                <c:pt idx="2895">
                  <c:v>370191.76124267199</c:v>
                </c:pt>
                <c:pt idx="2896">
                  <c:v>370198.02258966397</c:v>
                </c:pt>
                <c:pt idx="2897">
                  <c:v>370204.28393665602</c:v>
                </c:pt>
                <c:pt idx="2898">
                  <c:v>370210.54528364801</c:v>
                </c:pt>
                <c:pt idx="2899">
                  <c:v>370216.80663064</c:v>
                </c:pt>
                <c:pt idx="2900">
                  <c:v>370223.06797763298</c:v>
                </c:pt>
                <c:pt idx="2901">
                  <c:v>370229.32932462503</c:v>
                </c:pt>
                <c:pt idx="2902">
                  <c:v>370235.59067161701</c:v>
                </c:pt>
                <c:pt idx="2903">
                  <c:v>370241.852018609</c:v>
                </c:pt>
                <c:pt idx="2904">
                  <c:v>370248.11336560099</c:v>
                </c:pt>
                <c:pt idx="2905">
                  <c:v>370254.37471259298</c:v>
                </c:pt>
                <c:pt idx="2906">
                  <c:v>370260.63605958503</c:v>
                </c:pt>
                <c:pt idx="2907">
                  <c:v>370266.89740657702</c:v>
                </c:pt>
                <c:pt idx="2908">
                  <c:v>370273.15875356901</c:v>
                </c:pt>
                <c:pt idx="2909">
                  <c:v>370279.42010056099</c:v>
                </c:pt>
                <c:pt idx="2910">
                  <c:v>370285.68144755298</c:v>
                </c:pt>
                <c:pt idx="2911">
                  <c:v>370291.94279454497</c:v>
                </c:pt>
                <c:pt idx="2912">
                  <c:v>370298.20414153702</c:v>
                </c:pt>
                <c:pt idx="2913">
                  <c:v>370304.46548852901</c:v>
                </c:pt>
                <c:pt idx="2914">
                  <c:v>370310.726835521</c:v>
                </c:pt>
                <c:pt idx="2915">
                  <c:v>370316.98818251299</c:v>
                </c:pt>
                <c:pt idx="2916">
                  <c:v>370323.24952950497</c:v>
                </c:pt>
                <c:pt idx="2917">
                  <c:v>370329.51087649702</c:v>
                </c:pt>
                <c:pt idx="2918">
                  <c:v>370335.77222348901</c:v>
                </c:pt>
                <c:pt idx="2919">
                  <c:v>370342.033570481</c:v>
                </c:pt>
                <c:pt idx="2920">
                  <c:v>370348.29491747299</c:v>
                </c:pt>
                <c:pt idx="2921">
                  <c:v>370354.55626446498</c:v>
                </c:pt>
                <c:pt idx="2922">
                  <c:v>370359.018273597</c:v>
                </c:pt>
                <c:pt idx="2923">
                  <c:v>370363.495599902</c:v>
                </c:pt>
                <c:pt idx="2924">
                  <c:v>370367.972926207</c:v>
                </c:pt>
                <c:pt idx="2925">
                  <c:v>370372.450252512</c:v>
                </c:pt>
                <c:pt idx="2926">
                  <c:v>370376.92757881602</c:v>
                </c:pt>
                <c:pt idx="2927">
                  <c:v>370381.40490512102</c:v>
                </c:pt>
                <c:pt idx="2928">
                  <c:v>370385.88223142602</c:v>
                </c:pt>
                <c:pt idx="2929">
                  <c:v>370390.35955773102</c:v>
                </c:pt>
                <c:pt idx="2930">
                  <c:v>370394.83688403602</c:v>
                </c:pt>
                <c:pt idx="2931">
                  <c:v>370399.31421033997</c:v>
                </c:pt>
                <c:pt idx="2932">
                  <c:v>370403.79153664497</c:v>
                </c:pt>
                <c:pt idx="2933">
                  <c:v>370408.26886294998</c:v>
                </c:pt>
                <c:pt idx="2934">
                  <c:v>370412.74618925498</c:v>
                </c:pt>
                <c:pt idx="2935">
                  <c:v>370417.22351555899</c:v>
                </c:pt>
                <c:pt idx="2936">
                  <c:v>370421.70084186399</c:v>
                </c:pt>
                <c:pt idx="2937">
                  <c:v>370426.17816816899</c:v>
                </c:pt>
                <c:pt idx="2938">
                  <c:v>370430.65549447399</c:v>
                </c:pt>
                <c:pt idx="2939">
                  <c:v>370435.132820778</c:v>
                </c:pt>
                <c:pt idx="2940">
                  <c:v>370439.610147083</c:v>
                </c:pt>
                <c:pt idx="2941">
                  <c:v>370444.087473388</c:v>
                </c:pt>
                <c:pt idx="2942">
                  <c:v>370448.56479969301</c:v>
                </c:pt>
                <c:pt idx="2943">
                  <c:v>370453.04212599702</c:v>
                </c:pt>
                <c:pt idx="2944">
                  <c:v>370457.51945230202</c:v>
                </c:pt>
                <c:pt idx="2945">
                  <c:v>370461.99677860702</c:v>
                </c:pt>
                <c:pt idx="2946">
                  <c:v>370466.47410491202</c:v>
                </c:pt>
                <c:pt idx="2947">
                  <c:v>370470.95143121702</c:v>
                </c:pt>
                <c:pt idx="2948">
                  <c:v>370475.42875752097</c:v>
                </c:pt>
                <c:pt idx="2949">
                  <c:v>370479.90608382598</c:v>
                </c:pt>
                <c:pt idx="2950">
                  <c:v>370484.38341013098</c:v>
                </c:pt>
                <c:pt idx="2951">
                  <c:v>370488.86073643598</c:v>
                </c:pt>
                <c:pt idx="2952">
                  <c:v>370493.33806273999</c:v>
                </c:pt>
                <c:pt idx="2953">
                  <c:v>370497.81538904499</c:v>
                </c:pt>
                <c:pt idx="2954">
                  <c:v>370502.29271534999</c:v>
                </c:pt>
                <c:pt idx="2955">
                  <c:v>370506.77004165499</c:v>
                </c:pt>
                <c:pt idx="2956">
                  <c:v>370511.247367959</c:v>
                </c:pt>
                <c:pt idx="2957">
                  <c:v>370515.724694264</c:v>
                </c:pt>
                <c:pt idx="2958">
                  <c:v>370520.20202056901</c:v>
                </c:pt>
                <c:pt idx="2959">
                  <c:v>370524.67934687401</c:v>
                </c:pt>
                <c:pt idx="2960">
                  <c:v>370529.15667317802</c:v>
                </c:pt>
                <c:pt idx="2961">
                  <c:v>370533.63399948302</c:v>
                </c:pt>
                <c:pt idx="2962">
                  <c:v>370538.11132578802</c:v>
                </c:pt>
                <c:pt idx="2963">
                  <c:v>370542.58865209302</c:v>
                </c:pt>
                <c:pt idx="2964">
                  <c:v>370547.06597839697</c:v>
                </c:pt>
                <c:pt idx="2965">
                  <c:v>370551.54330470198</c:v>
                </c:pt>
                <c:pt idx="2966">
                  <c:v>370556.02063100698</c:v>
                </c:pt>
                <c:pt idx="2967">
                  <c:v>370560.49795731198</c:v>
                </c:pt>
                <c:pt idx="2968">
                  <c:v>370564.97528361698</c:v>
                </c:pt>
                <c:pt idx="2969">
                  <c:v>370569.45260992099</c:v>
                </c:pt>
                <c:pt idx="2970">
                  <c:v>370573.92993622599</c:v>
                </c:pt>
                <c:pt idx="2971">
                  <c:v>370578.40726253099</c:v>
                </c:pt>
                <c:pt idx="2972">
                  <c:v>370582.88458883599</c:v>
                </c:pt>
                <c:pt idx="2973">
                  <c:v>370587.36191514001</c:v>
                </c:pt>
                <c:pt idx="2974">
                  <c:v>370591.83924144501</c:v>
                </c:pt>
                <c:pt idx="2975">
                  <c:v>370596.31656775001</c:v>
                </c:pt>
                <c:pt idx="2976">
                  <c:v>370600.79389405501</c:v>
                </c:pt>
                <c:pt idx="2977">
                  <c:v>370605.27122035902</c:v>
                </c:pt>
                <c:pt idx="2978">
                  <c:v>370609.74854666402</c:v>
                </c:pt>
                <c:pt idx="2979">
                  <c:v>370614.22587296902</c:v>
                </c:pt>
                <c:pt idx="2980">
                  <c:v>370618.70319927402</c:v>
                </c:pt>
                <c:pt idx="2981">
                  <c:v>370623.18052557798</c:v>
                </c:pt>
                <c:pt idx="2982">
                  <c:v>370627.65785188298</c:v>
                </c:pt>
                <c:pt idx="2983">
                  <c:v>370632.13517818798</c:v>
                </c:pt>
                <c:pt idx="2984">
                  <c:v>370636.61250449298</c:v>
                </c:pt>
                <c:pt idx="2985">
                  <c:v>370641.08983079798</c:v>
                </c:pt>
                <c:pt idx="2986">
                  <c:v>370645.56715710199</c:v>
                </c:pt>
                <c:pt idx="2987">
                  <c:v>370650.04448340699</c:v>
                </c:pt>
                <c:pt idx="2988">
                  <c:v>370654.52180971199</c:v>
                </c:pt>
                <c:pt idx="2989">
                  <c:v>370658.999136017</c:v>
                </c:pt>
                <c:pt idx="2990">
                  <c:v>370663.47646232101</c:v>
                </c:pt>
                <c:pt idx="2991">
                  <c:v>370667.95378862601</c:v>
                </c:pt>
                <c:pt idx="2992">
                  <c:v>370672.43111493101</c:v>
                </c:pt>
                <c:pt idx="2993">
                  <c:v>370676.90844123601</c:v>
                </c:pt>
                <c:pt idx="2994">
                  <c:v>370681.38576754002</c:v>
                </c:pt>
                <c:pt idx="2995">
                  <c:v>370685.86309384502</c:v>
                </c:pt>
                <c:pt idx="2996">
                  <c:v>370690.34042015002</c:v>
                </c:pt>
                <c:pt idx="2997">
                  <c:v>370694.81774645502</c:v>
                </c:pt>
                <c:pt idx="2998">
                  <c:v>370699.29507275898</c:v>
                </c:pt>
                <c:pt idx="2999">
                  <c:v>370703.77239906398</c:v>
                </c:pt>
                <c:pt idx="3000">
                  <c:v>370708.24972536898</c:v>
                </c:pt>
                <c:pt idx="3001">
                  <c:v>370712.72705167398</c:v>
                </c:pt>
                <c:pt idx="3002">
                  <c:v>370717.20437797799</c:v>
                </c:pt>
                <c:pt idx="3003">
                  <c:v>370721.68170428299</c:v>
                </c:pt>
                <c:pt idx="3004">
                  <c:v>370726.15903058799</c:v>
                </c:pt>
                <c:pt idx="3005">
                  <c:v>370730.636356893</c:v>
                </c:pt>
                <c:pt idx="3006">
                  <c:v>370735.113683198</c:v>
                </c:pt>
                <c:pt idx="3007">
                  <c:v>370739.59100950201</c:v>
                </c:pt>
                <c:pt idx="3008">
                  <c:v>370744.06833580701</c:v>
                </c:pt>
                <c:pt idx="3009">
                  <c:v>370748.54566211201</c:v>
                </c:pt>
                <c:pt idx="3010">
                  <c:v>370753.02298841701</c:v>
                </c:pt>
                <c:pt idx="3011">
                  <c:v>370757.50031472102</c:v>
                </c:pt>
                <c:pt idx="3012">
                  <c:v>370761.97764102602</c:v>
                </c:pt>
                <c:pt idx="3013">
                  <c:v>370766.45496733102</c:v>
                </c:pt>
                <c:pt idx="3014">
                  <c:v>370770.93229363603</c:v>
                </c:pt>
                <c:pt idx="3015">
                  <c:v>370775.40961993998</c:v>
                </c:pt>
                <c:pt idx="3016">
                  <c:v>370779.88694624498</c:v>
                </c:pt>
                <c:pt idx="3017">
                  <c:v>370784.36427254998</c:v>
                </c:pt>
                <c:pt idx="3018">
                  <c:v>370788.84159885498</c:v>
                </c:pt>
                <c:pt idx="3019">
                  <c:v>370793.31892515899</c:v>
                </c:pt>
                <c:pt idx="3020">
                  <c:v>370797.79625146399</c:v>
                </c:pt>
                <c:pt idx="3021">
                  <c:v>370802.273577769</c:v>
                </c:pt>
                <c:pt idx="3022">
                  <c:v>370806.750904074</c:v>
                </c:pt>
                <c:pt idx="3023">
                  <c:v>370811.228230379</c:v>
                </c:pt>
                <c:pt idx="3024">
                  <c:v>370815.70555668301</c:v>
                </c:pt>
                <c:pt idx="3025">
                  <c:v>370820.18288298801</c:v>
                </c:pt>
                <c:pt idx="3026">
                  <c:v>370824.66020929301</c:v>
                </c:pt>
                <c:pt idx="3027">
                  <c:v>370829.13753559801</c:v>
                </c:pt>
                <c:pt idx="3028">
                  <c:v>370833.61486190202</c:v>
                </c:pt>
                <c:pt idx="3029">
                  <c:v>370838.09218820703</c:v>
                </c:pt>
                <c:pt idx="3030">
                  <c:v>370842.56951451203</c:v>
                </c:pt>
                <c:pt idx="3031">
                  <c:v>370847.04684081703</c:v>
                </c:pt>
                <c:pt idx="3032">
                  <c:v>370851.52416712098</c:v>
                </c:pt>
                <c:pt idx="3033">
                  <c:v>370856.00149342598</c:v>
                </c:pt>
                <c:pt idx="3034">
                  <c:v>370860.47881973098</c:v>
                </c:pt>
                <c:pt idx="3035">
                  <c:v>370864.95614603598</c:v>
                </c:pt>
                <c:pt idx="3036">
                  <c:v>370869.43347234</c:v>
                </c:pt>
                <c:pt idx="3037">
                  <c:v>370873.813366035</c:v>
                </c:pt>
                <c:pt idx="3038">
                  <c:v>370878.40554710198</c:v>
                </c:pt>
                <c:pt idx="3039">
                  <c:v>370882.99772816797</c:v>
                </c:pt>
                <c:pt idx="3040">
                  <c:v>370887.58990923502</c:v>
                </c:pt>
                <c:pt idx="3041">
                  <c:v>370892.18209030101</c:v>
                </c:pt>
                <c:pt idx="3042">
                  <c:v>370896.77427136799</c:v>
                </c:pt>
                <c:pt idx="3043">
                  <c:v>370901.36645243398</c:v>
                </c:pt>
                <c:pt idx="3044">
                  <c:v>370905.95863350102</c:v>
                </c:pt>
                <c:pt idx="3045">
                  <c:v>370910.55081456702</c:v>
                </c:pt>
                <c:pt idx="3046">
                  <c:v>370915.142995634</c:v>
                </c:pt>
                <c:pt idx="3047">
                  <c:v>370919.73517670098</c:v>
                </c:pt>
                <c:pt idx="3048">
                  <c:v>370924.32735776698</c:v>
                </c:pt>
                <c:pt idx="3049">
                  <c:v>370928.91953883402</c:v>
                </c:pt>
                <c:pt idx="3050">
                  <c:v>370933.51171990001</c:v>
                </c:pt>
                <c:pt idx="3051">
                  <c:v>370938.10390096699</c:v>
                </c:pt>
                <c:pt idx="3052">
                  <c:v>370942.69608203298</c:v>
                </c:pt>
                <c:pt idx="3053">
                  <c:v>370947.28826310002</c:v>
                </c:pt>
                <c:pt idx="3054">
                  <c:v>370951.88044416701</c:v>
                </c:pt>
                <c:pt idx="3055">
                  <c:v>370956.472625233</c:v>
                </c:pt>
                <c:pt idx="3056">
                  <c:v>370961.06480629998</c:v>
                </c:pt>
                <c:pt idx="3057">
                  <c:v>370965.65698736598</c:v>
                </c:pt>
                <c:pt idx="3058">
                  <c:v>370970.24916843302</c:v>
                </c:pt>
                <c:pt idx="3059">
                  <c:v>370974.84134949901</c:v>
                </c:pt>
                <c:pt idx="3060">
                  <c:v>370979.43353056599</c:v>
                </c:pt>
                <c:pt idx="3061">
                  <c:v>370984.02571163297</c:v>
                </c:pt>
                <c:pt idx="3062">
                  <c:v>370988.61789269903</c:v>
                </c:pt>
                <c:pt idx="3063">
                  <c:v>370993.21007376601</c:v>
                </c:pt>
                <c:pt idx="3064">
                  <c:v>370997.802254832</c:v>
                </c:pt>
                <c:pt idx="3065">
                  <c:v>371002.39443589898</c:v>
                </c:pt>
                <c:pt idx="3066">
                  <c:v>371006.98661696498</c:v>
                </c:pt>
                <c:pt idx="3067">
                  <c:v>371011.57879803202</c:v>
                </c:pt>
                <c:pt idx="3068">
                  <c:v>371016.17097909801</c:v>
                </c:pt>
                <c:pt idx="3069">
                  <c:v>371020.76316016499</c:v>
                </c:pt>
                <c:pt idx="3070">
                  <c:v>371025.35534123197</c:v>
                </c:pt>
                <c:pt idx="3071">
                  <c:v>371029.94752229803</c:v>
                </c:pt>
                <c:pt idx="3072">
                  <c:v>371034.53970336501</c:v>
                </c:pt>
                <c:pt idx="3073">
                  <c:v>371039.131884431</c:v>
                </c:pt>
                <c:pt idx="3074">
                  <c:v>371043.72406549798</c:v>
                </c:pt>
                <c:pt idx="3075">
                  <c:v>371048.31624656398</c:v>
                </c:pt>
                <c:pt idx="3076">
                  <c:v>371052.90842763102</c:v>
                </c:pt>
                <c:pt idx="3077">
                  <c:v>371057.500608698</c:v>
                </c:pt>
                <c:pt idx="3078">
                  <c:v>371062.09278976399</c:v>
                </c:pt>
                <c:pt idx="3079">
                  <c:v>371066.68497083097</c:v>
                </c:pt>
                <c:pt idx="3080">
                  <c:v>371071.27715189703</c:v>
                </c:pt>
                <c:pt idx="3081">
                  <c:v>371075.86933296401</c:v>
                </c:pt>
                <c:pt idx="3082">
                  <c:v>371080.46151403</c:v>
                </c:pt>
                <c:pt idx="3083">
                  <c:v>371085.05369509698</c:v>
                </c:pt>
                <c:pt idx="3084">
                  <c:v>371089.64587616402</c:v>
                </c:pt>
                <c:pt idx="3085">
                  <c:v>371094.23805723002</c:v>
                </c:pt>
                <c:pt idx="3086">
                  <c:v>371098.830238297</c:v>
                </c:pt>
                <c:pt idx="3087">
                  <c:v>371103.42241936299</c:v>
                </c:pt>
                <c:pt idx="3088">
                  <c:v>371108.01460042997</c:v>
                </c:pt>
                <c:pt idx="3089">
                  <c:v>371112.60678149603</c:v>
                </c:pt>
                <c:pt idx="3090">
                  <c:v>371117.19896256301</c:v>
                </c:pt>
                <c:pt idx="3091">
                  <c:v>371121.791143629</c:v>
                </c:pt>
                <c:pt idx="3092">
                  <c:v>371126.38332469598</c:v>
                </c:pt>
                <c:pt idx="3093">
                  <c:v>371130.97550576302</c:v>
                </c:pt>
                <c:pt idx="3094">
                  <c:v>371135.56768682902</c:v>
                </c:pt>
                <c:pt idx="3095">
                  <c:v>371140.159867896</c:v>
                </c:pt>
                <c:pt idx="3096">
                  <c:v>371144.75204896199</c:v>
                </c:pt>
                <c:pt idx="3097">
                  <c:v>371149.34423002898</c:v>
                </c:pt>
                <c:pt idx="3098">
                  <c:v>371153.93641109503</c:v>
                </c:pt>
                <c:pt idx="3099">
                  <c:v>371158.52859216201</c:v>
                </c:pt>
                <c:pt idx="3100">
                  <c:v>371163.12077322899</c:v>
                </c:pt>
                <c:pt idx="3101">
                  <c:v>371167.71295429498</c:v>
                </c:pt>
                <c:pt idx="3102">
                  <c:v>371172.30513536202</c:v>
                </c:pt>
                <c:pt idx="3103">
                  <c:v>371176.89731642802</c:v>
                </c:pt>
                <c:pt idx="3104">
                  <c:v>371181.489497495</c:v>
                </c:pt>
                <c:pt idx="3105">
                  <c:v>371186.08167856099</c:v>
                </c:pt>
                <c:pt idx="3106">
                  <c:v>371190.67385962798</c:v>
                </c:pt>
                <c:pt idx="3107">
                  <c:v>371195.26604069403</c:v>
                </c:pt>
                <c:pt idx="3108">
                  <c:v>371199.85822176101</c:v>
                </c:pt>
                <c:pt idx="3109">
                  <c:v>371204.45040282799</c:v>
                </c:pt>
                <c:pt idx="3110">
                  <c:v>371209.04258389398</c:v>
                </c:pt>
                <c:pt idx="3111">
                  <c:v>371213.63476496103</c:v>
                </c:pt>
                <c:pt idx="3112">
                  <c:v>371218.22694602702</c:v>
                </c:pt>
                <c:pt idx="3113">
                  <c:v>371222.819127094</c:v>
                </c:pt>
                <c:pt idx="3114">
                  <c:v>371227.41130815999</c:v>
                </c:pt>
                <c:pt idx="3115">
                  <c:v>371232.00348922698</c:v>
                </c:pt>
                <c:pt idx="3116">
                  <c:v>371236.59567029402</c:v>
                </c:pt>
                <c:pt idx="3117">
                  <c:v>371241.18785136001</c:v>
                </c:pt>
                <c:pt idx="3118">
                  <c:v>371245.78003242699</c:v>
                </c:pt>
                <c:pt idx="3119">
                  <c:v>371250.37221349298</c:v>
                </c:pt>
                <c:pt idx="3120">
                  <c:v>371254.96439456003</c:v>
                </c:pt>
                <c:pt idx="3121">
                  <c:v>371259.55657562602</c:v>
                </c:pt>
                <c:pt idx="3122">
                  <c:v>371264.148756693</c:v>
                </c:pt>
                <c:pt idx="3123">
                  <c:v>371268.74093775998</c:v>
                </c:pt>
                <c:pt idx="3124">
                  <c:v>371273.33311882598</c:v>
                </c:pt>
                <c:pt idx="3125">
                  <c:v>371277.92529989302</c:v>
                </c:pt>
                <c:pt idx="3126">
                  <c:v>371282.51748095901</c:v>
                </c:pt>
                <c:pt idx="3127">
                  <c:v>371287.10966202599</c:v>
                </c:pt>
                <c:pt idx="3128">
                  <c:v>371291.70184309199</c:v>
                </c:pt>
                <c:pt idx="3129">
                  <c:v>371296.29402415903</c:v>
                </c:pt>
                <c:pt idx="3130">
                  <c:v>371300.88620522502</c:v>
                </c:pt>
                <c:pt idx="3131">
                  <c:v>371305.478386292</c:v>
                </c:pt>
                <c:pt idx="3132">
                  <c:v>371310.07056735898</c:v>
                </c:pt>
                <c:pt idx="3133">
                  <c:v>371314.66274842498</c:v>
                </c:pt>
                <c:pt idx="3134">
                  <c:v>371319.25492949202</c:v>
                </c:pt>
                <c:pt idx="3135">
                  <c:v>371323.84711055801</c:v>
                </c:pt>
                <c:pt idx="3136">
                  <c:v>371328.43929162499</c:v>
                </c:pt>
                <c:pt idx="3137">
                  <c:v>371333.03147269099</c:v>
                </c:pt>
                <c:pt idx="3138">
                  <c:v>371337.62365375803</c:v>
                </c:pt>
                <c:pt idx="3139">
                  <c:v>371342.21583482402</c:v>
                </c:pt>
                <c:pt idx="3140">
                  <c:v>371346.808015891</c:v>
                </c:pt>
                <c:pt idx="3141">
                  <c:v>371351.40019695798</c:v>
                </c:pt>
                <c:pt idx="3142">
                  <c:v>371355.99237802398</c:v>
                </c:pt>
                <c:pt idx="3143">
                  <c:v>371360.58455909102</c:v>
                </c:pt>
                <c:pt idx="3144">
                  <c:v>371365.17674015701</c:v>
                </c:pt>
                <c:pt idx="3145">
                  <c:v>371369.76892122399</c:v>
                </c:pt>
                <c:pt idx="3146">
                  <c:v>371374.36110228999</c:v>
                </c:pt>
                <c:pt idx="3147">
                  <c:v>371378.95328335703</c:v>
                </c:pt>
                <c:pt idx="3148">
                  <c:v>371383.54546442401</c:v>
                </c:pt>
                <c:pt idx="3149">
                  <c:v>371388.13764549</c:v>
                </c:pt>
                <c:pt idx="3150">
                  <c:v>371392.72982655698</c:v>
                </c:pt>
                <c:pt idx="3151">
                  <c:v>371397.32200762298</c:v>
                </c:pt>
                <c:pt idx="3152">
                  <c:v>371401.91418869002</c:v>
                </c:pt>
                <c:pt idx="3153">
                  <c:v>371406.50636975601</c:v>
                </c:pt>
                <c:pt idx="3154">
                  <c:v>371411.09855082299</c:v>
                </c:pt>
                <c:pt idx="3155">
                  <c:v>371415.69073188998</c:v>
                </c:pt>
                <c:pt idx="3156">
                  <c:v>371420.28291295603</c:v>
                </c:pt>
                <c:pt idx="3157">
                  <c:v>371424.87509402301</c:v>
                </c:pt>
                <c:pt idx="3158">
                  <c:v>371429.467275089</c:v>
                </c:pt>
                <c:pt idx="3159">
                  <c:v>371434.05945615598</c:v>
                </c:pt>
                <c:pt idx="3160">
                  <c:v>371438.65163722198</c:v>
                </c:pt>
                <c:pt idx="3161">
                  <c:v>371443.24381828902</c:v>
                </c:pt>
                <c:pt idx="3162">
                  <c:v>371447.83599935501</c:v>
                </c:pt>
                <c:pt idx="3163">
                  <c:v>371452.42818042199</c:v>
                </c:pt>
                <c:pt idx="3164">
                  <c:v>371457.02036148898</c:v>
                </c:pt>
                <c:pt idx="3165">
                  <c:v>371461.61254255503</c:v>
                </c:pt>
                <c:pt idx="3166">
                  <c:v>371466.20472362201</c:v>
                </c:pt>
                <c:pt idx="3167">
                  <c:v>371470.796904688</c:v>
                </c:pt>
                <c:pt idx="3168">
                  <c:v>371475.38908575498</c:v>
                </c:pt>
                <c:pt idx="3169">
                  <c:v>371479.98126682098</c:v>
                </c:pt>
                <c:pt idx="3170">
                  <c:v>371484.57344788802</c:v>
                </c:pt>
                <c:pt idx="3171">
                  <c:v>371489.165628955</c:v>
                </c:pt>
                <c:pt idx="3172">
                  <c:v>371493.75781002099</c:v>
                </c:pt>
                <c:pt idx="3173">
                  <c:v>371498.34999108798</c:v>
                </c:pt>
                <c:pt idx="3174">
                  <c:v>371502.94217215403</c:v>
                </c:pt>
                <c:pt idx="3175">
                  <c:v>371507.53435322101</c:v>
                </c:pt>
                <c:pt idx="3176">
                  <c:v>371512.126534287</c:v>
                </c:pt>
                <c:pt idx="3177">
                  <c:v>371516.71871535399</c:v>
                </c:pt>
                <c:pt idx="3178">
                  <c:v>371521.31089642103</c:v>
                </c:pt>
                <c:pt idx="3179">
                  <c:v>371525.90307748702</c:v>
                </c:pt>
                <c:pt idx="3180">
                  <c:v>371530.495258554</c:v>
                </c:pt>
                <c:pt idx="3181">
                  <c:v>371535.08743961999</c:v>
                </c:pt>
                <c:pt idx="3182">
                  <c:v>371539.67962068698</c:v>
                </c:pt>
                <c:pt idx="3183">
                  <c:v>371544.27180175303</c:v>
                </c:pt>
                <c:pt idx="3184">
                  <c:v>371548.86398282001</c:v>
                </c:pt>
                <c:pt idx="3185">
                  <c:v>371553.456163886</c:v>
                </c:pt>
                <c:pt idx="3186">
                  <c:v>371558.04834495299</c:v>
                </c:pt>
                <c:pt idx="3187">
                  <c:v>371562.64052602003</c:v>
                </c:pt>
                <c:pt idx="3188">
                  <c:v>371567.23270708602</c:v>
                </c:pt>
                <c:pt idx="3189">
                  <c:v>371571.824888153</c:v>
                </c:pt>
                <c:pt idx="3190">
                  <c:v>371576.41706921899</c:v>
                </c:pt>
                <c:pt idx="3191">
                  <c:v>371581.00925028598</c:v>
                </c:pt>
                <c:pt idx="3192">
                  <c:v>371585.60143135203</c:v>
                </c:pt>
                <c:pt idx="3193">
                  <c:v>371590.19361241901</c:v>
                </c:pt>
                <c:pt idx="3194">
                  <c:v>371594.78579348599</c:v>
                </c:pt>
                <c:pt idx="3195">
                  <c:v>371599.37797455199</c:v>
                </c:pt>
                <c:pt idx="3196">
                  <c:v>371603.97015561903</c:v>
                </c:pt>
                <c:pt idx="3197">
                  <c:v>371608.56233668502</c:v>
                </c:pt>
                <c:pt idx="3198">
                  <c:v>371613.154517752</c:v>
                </c:pt>
                <c:pt idx="3199">
                  <c:v>371617.74669881799</c:v>
                </c:pt>
                <c:pt idx="3200">
                  <c:v>371622.33887988498</c:v>
                </c:pt>
                <c:pt idx="3201">
                  <c:v>371626.93106095103</c:v>
                </c:pt>
                <c:pt idx="3202">
                  <c:v>371631.52324201801</c:v>
                </c:pt>
                <c:pt idx="3203">
                  <c:v>371636.11542308499</c:v>
                </c:pt>
                <c:pt idx="3204">
                  <c:v>371640.70760415099</c:v>
                </c:pt>
                <c:pt idx="3205">
                  <c:v>371645.29978521803</c:v>
                </c:pt>
                <c:pt idx="3206">
                  <c:v>371649.89196628402</c:v>
                </c:pt>
                <c:pt idx="3207">
                  <c:v>371654.484147351</c:v>
                </c:pt>
                <c:pt idx="3208">
                  <c:v>371659.076328417</c:v>
                </c:pt>
                <c:pt idx="3209">
                  <c:v>371663.66850948398</c:v>
                </c:pt>
                <c:pt idx="3210">
                  <c:v>371668.26069055102</c:v>
                </c:pt>
                <c:pt idx="3211">
                  <c:v>371672.85287161701</c:v>
                </c:pt>
                <c:pt idx="3212">
                  <c:v>371677.44505268399</c:v>
                </c:pt>
                <c:pt idx="3213">
                  <c:v>371682.03723374999</c:v>
                </c:pt>
                <c:pt idx="3214">
                  <c:v>371686.62941481703</c:v>
                </c:pt>
                <c:pt idx="3215">
                  <c:v>371691.22159588302</c:v>
                </c:pt>
                <c:pt idx="3216">
                  <c:v>371695.81377695</c:v>
                </c:pt>
                <c:pt idx="3217">
                  <c:v>371700.40595801699</c:v>
                </c:pt>
                <c:pt idx="3218">
                  <c:v>371704.99813908298</c:v>
                </c:pt>
                <c:pt idx="3219">
                  <c:v>371709.59032015002</c:v>
                </c:pt>
                <c:pt idx="3220">
                  <c:v>371714.18250121601</c:v>
                </c:pt>
                <c:pt idx="3221">
                  <c:v>371718.77468228299</c:v>
                </c:pt>
                <c:pt idx="3222">
                  <c:v>371723.36686334899</c:v>
                </c:pt>
                <c:pt idx="3223">
                  <c:v>371727.95904441603</c:v>
                </c:pt>
                <c:pt idx="3224">
                  <c:v>371732.55122548202</c:v>
                </c:pt>
                <c:pt idx="3225">
                  <c:v>371737.143406549</c:v>
                </c:pt>
                <c:pt idx="3226">
                  <c:v>371741.73558761599</c:v>
                </c:pt>
                <c:pt idx="3227">
                  <c:v>371746.32776868198</c:v>
                </c:pt>
                <c:pt idx="3228">
                  <c:v>371750.91994974902</c:v>
                </c:pt>
                <c:pt idx="3229">
                  <c:v>371755.51213081501</c:v>
                </c:pt>
                <c:pt idx="3230">
                  <c:v>371760.10431188199</c:v>
                </c:pt>
                <c:pt idx="3231">
                  <c:v>371764.69649294799</c:v>
                </c:pt>
                <c:pt idx="3232">
                  <c:v>371769.28867401503</c:v>
                </c:pt>
                <c:pt idx="3233">
                  <c:v>371773.88085508102</c:v>
                </c:pt>
                <c:pt idx="3234">
                  <c:v>371778.473036148</c:v>
                </c:pt>
                <c:pt idx="3235">
                  <c:v>371783.06521721499</c:v>
                </c:pt>
                <c:pt idx="3236">
                  <c:v>371787.65739828098</c:v>
                </c:pt>
                <c:pt idx="3237">
                  <c:v>371792.24957934802</c:v>
                </c:pt>
                <c:pt idx="3238">
                  <c:v>371796.84176041401</c:v>
                </c:pt>
                <c:pt idx="3239">
                  <c:v>371801.43394148099</c:v>
                </c:pt>
                <c:pt idx="3240">
                  <c:v>371806.02612254699</c:v>
                </c:pt>
                <c:pt idx="3241">
                  <c:v>371810.61830361403</c:v>
                </c:pt>
                <c:pt idx="3242">
                  <c:v>371815.21048468101</c:v>
                </c:pt>
                <c:pt idx="3243">
                  <c:v>371819.802665747</c:v>
                </c:pt>
                <c:pt idx="3244">
                  <c:v>371824.39484681399</c:v>
                </c:pt>
                <c:pt idx="3245">
                  <c:v>371828.98702787998</c:v>
                </c:pt>
                <c:pt idx="3246">
                  <c:v>371833.57920894702</c:v>
                </c:pt>
                <c:pt idx="3247">
                  <c:v>371838.17139001301</c:v>
                </c:pt>
                <c:pt idx="3248">
                  <c:v>371842.76357108</c:v>
                </c:pt>
                <c:pt idx="3249">
                  <c:v>371847.35575214698</c:v>
                </c:pt>
                <c:pt idx="3250">
                  <c:v>371851.94793321303</c:v>
                </c:pt>
                <c:pt idx="3251">
                  <c:v>371856.54011428001</c:v>
                </c:pt>
                <c:pt idx="3252">
                  <c:v>371861.132295346</c:v>
                </c:pt>
                <c:pt idx="3253">
                  <c:v>371865.72447641299</c:v>
                </c:pt>
                <c:pt idx="3254">
                  <c:v>371870.31665747898</c:v>
                </c:pt>
                <c:pt idx="3255">
                  <c:v>371874.90883854602</c:v>
                </c:pt>
                <c:pt idx="3256">
                  <c:v>371879.50101961201</c:v>
                </c:pt>
                <c:pt idx="3257">
                  <c:v>371884.093200679</c:v>
                </c:pt>
                <c:pt idx="3258">
                  <c:v>371888.68538174598</c:v>
                </c:pt>
                <c:pt idx="3259">
                  <c:v>371893.27756281203</c:v>
                </c:pt>
                <c:pt idx="3260">
                  <c:v>371897.86974387901</c:v>
                </c:pt>
                <c:pt idx="3261">
                  <c:v>371902.461924945</c:v>
                </c:pt>
                <c:pt idx="3262">
                  <c:v>371907.05410601199</c:v>
                </c:pt>
                <c:pt idx="3263">
                  <c:v>371911.64628707798</c:v>
                </c:pt>
                <c:pt idx="3264">
                  <c:v>371916.23846814502</c:v>
                </c:pt>
                <c:pt idx="3265">
                  <c:v>371920.830649212</c:v>
                </c:pt>
                <c:pt idx="3266">
                  <c:v>371925.422830278</c:v>
                </c:pt>
                <c:pt idx="3267">
                  <c:v>371930.01501134498</c:v>
                </c:pt>
                <c:pt idx="3268">
                  <c:v>371934.60719241097</c:v>
                </c:pt>
                <c:pt idx="3269">
                  <c:v>371939.19937347801</c:v>
                </c:pt>
                <c:pt idx="3270">
                  <c:v>371943.791554544</c:v>
                </c:pt>
                <c:pt idx="3271">
                  <c:v>371948.38373561099</c:v>
                </c:pt>
                <c:pt idx="3272">
                  <c:v>371952.97591667803</c:v>
                </c:pt>
                <c:pt idx="3273">
                  <c:v>371957.56809774402</c:v>
                </c:pt>
                <c:pt idx="3274">
                  <c:v>371962.160278811</c:v>
                </c:pt>
                <c:pt idx="3275">
                  <c:v>371966.752459877</c:v>
                </c:pt>
                <c:pt idx="3276">
                  <c:v>371971.34464094398</c:v>
                </c:pt>
                <c:pt idx="3277">
                  <c:v>371975.93682200997</c:v>
                </c:pt>
                <c:pt idx="3278">
                  <c:v>371980.52900307701</c:v>
                </c:pt>
                <c:pt idx="3279">
                  <c:v>371985.121184143</c:v>
                </c:pt>
                <c:pt idx="3280">
                  <c:v>371989.71336520999</c:v>
                </c:pt>
                <c:pt idx="3281">
                  <c:v>371994.30554627703</c:v>
                </c:pt>
                <c:pt idx="3282">
                  <c:v>371998.89772734302</c:v>
                </c:pt>
                <c:pt idx="3283">
                  <c:v>372003.48990841</c:v>
                </c:pt>
                <c:pt idx="3284">
                  <c:v>372008.082089476</c:v>
                </c:pt>
                <c:pt idx="3285">
                  <c:v>372012.67427054298</c:v>
                </c:pt>
                <c:pt idx="3286">
                  <c:v>372017.26645160897</c:v>
                </c:pt>
                <c:pt idx="3287">
                  <c:v>372021.85863267601</c:v>
                </c:pt>
                <c:pt idx="3288">
                  <c:v>372026.45081374299</c:v>
                </c:pt>
                <c:pt idx="3289">
                  <c:v>372031.04299480899</c:v>
                </c:pt>
                <c:pt idx="3290">
                  <c:v>372035.63517587603</c:v>
                </c:pt>
                <c:pt idx="3291">
                  <c:v>372040.22735694202</c:v>
                </c:pt>
                <c:pt idx="3292">
                  <c:v>372044.819538009</c:v>
                </c:pt>
                <c:pt idx="3293">
                  <c:v>372049.411719075</c:v>
                </c:pt>
                <c:pt idx="3294">
                  <c:v>372054.00390014198</c:v>
                </c:pt>
                <c:pt idx="3295">
                  <c:v>372058.59608120902</c:v>
                </c:pt>
                <c:pt idx="3296">
                  <c:v>372063.18826227501</c:v>
                </c:pt>
                <c:pt idx="3297">
                  <c:v>372067.780443342</c:v>
                </c:pt>
                <c:pt idx="3298">
                  <c:v>372072.37262440799</c:v>
                </c:pt>
                <c:pt idx="3299">
                  <c:v>372076.96480547503</c:v>
                </c:pt>
                <c:pt idx="3300">
                  <c:v>372081.55698654102</c:v>
                </c:pt>
                <c:pt idx="3301">
                  <c:v>372086.149167608</c:v>
                </c:pt>
                <c:pt idx="3302">
                  <c:v>372090.741348674</c:v>
                </c:pt>
                <c:pt idx="3303">
                  <c:v>372095.33352974098</c:v>
                </c:pt>
                <c:pt idx="3304">
                  <c:v>372099.92571080802</c:v>
                </c:pt>
                <c:pt idx="3305">
                  <c:v>372104.51789187401</c:v>
                </c:pt>
                <c:pt idx="3306">
                  <c:v>372109.110072941</c:v>
                </c:pt>
                <c:pt idx="3307">
                  <c:v>372113.70225400699</c:v>
                </c:pt>
                <c:pt idx="3308">
                  <c:v>372118.29443507403</c:v>
                </c:pt>
                <c:pt idx="3309">
                  <c:v>372122.88661614002</c:v>
                </c:pt>
                <c:pt idx="3310">
                  <c:v>372127.478797207</c:v>
                </c:pt>
                <c:pt idx="3311">
                  <c:v>372132.07097827399</c:v>
                </c:pt>
                <c:pt idx="3312">
                  <c:v>372136.66315933998</c:v>
                </c:pt>
                <c:pt idx="3313">
                  <c:v>372141.25534040702</c:v>
                </c:pt>
                <c:pt idx="3314">
                  <c:v>372145.84752147301</c:v>
                </c:pt>
                <c:pt idx="3315">
                  <c:v>372150.43970254</c:v>
                </c:pt>
                <c:pt idx="3316">
                  <c:v>372155.03188360599</c:v>
                </c:pt>
                <c:pt idx="3317">
                  <c:v>372159.62406467297</c:v>
                </c:pt>
                <c:pt idx="3318">
                  <c:v>372164.21624573902</c:v>
                </c:pt>
                <c:pt idx="3319">
                  <c:v>372168.808426806</c:v>
                </c:pt>
                <c:pt idx="3320">
                  <c:v>372173.40060787299</c:v>
                </c:pt>
                <c:pt idx="3321">
                  <c:v>372177.99278893898</c:v>
                </c:pt>
                <c:pt idx="3322">
                  <c:v>372182.58497000602</c:v>
                </c:pt>
                <c:pt idx="3323">
                  <c:v>372187.17715107201</c:v>
                </c:pt>
                <c:pt idx="3324">
                  <c:v>372191.769332139</c:v>
                </c:pt>
                <c:pt idx="3325">
                  <c:v>372196.36151320499</c:v>
                </c:pt>
                <c:pt idx="3326">
                  <c:v>372200.95369427197</c:v>
                </c:pt>
                <c:pt idx="3327">
                  <c:v>372205.54587533802</c:v>
                </c:pt>
                <c:pt idx="3328">
                  <c:v>372210.13805640501</c:v>
                </c:pt>
                <c:pt idx="3329">
                  <c:v>372214.73023747199</c:v>
                </c:pt>
                <c:pt idx="3330">
                  <c:v>372219.32241853798</c:v>
                </c:pt>
                <c:pt idx="3331">
                  <c:v>372223.91459960502</c:v>
                </c:pt>
                <c:pt idx="3332">
                  <c:v>372228.50678067101</c:v>
                </c:pt>
                <c:pt idx="3333">
                  <c:v>372233.098961738</c:v>
                </c:pt>
                <c:pt idx="3334">
                  <c:v>372237.69114280399</c:v>
                </c:pt>
                <c:pt idx="3335">
                  <c:v>372242.28332387097</c:v>
                </c:pt>
                <c:pt idx="3336">
                  <c:v>372246.87550493801</c:v>
                </c:pt>
                <c:pt idx="3337">
                  <c:v>372251.46768600401</c:v>
                </c:pt>
                <c:pt idx="3338">
                  <c:v>372256.05986707099</c:v>
                </c:pt>
                <c:pt idx="3339">
                  <c:v>372260.65204813698</c:v>
                </c:pt>
                <c:pt idx="3340">
                  <c:v>372265.24422920402</c:v>
                </c:pt>
                <c:pt idx="3341">
                  <c:v>372269.83641027001</c:v>
                </c:pt>
                <c:pt idx="3342">
                  <c:v>372274.428591337</c:v>
                </c:pt>
                <c:pt idx="3343">
                  <c:v>372279.02077240398</c:v>
                </c:pt>
                <c:pt idx="3344">
                  <c:v>372283.61295346997</c:v>
                </c:pt>
                <c:pt idx="3345">
                  <c:v>372288.20513453701</c:v>
                </c:pt>
                <c:pt idx="3346">
                  <c:v>372292.79731560301</c:v>
                </c:pt>
                <c:pt idx="3347">
                  <c:v>372297.38949666999</c:v>
                </c:pt>
                <c:pt idx="3348">
                  <c:v>372301.98167773598</c:v>
                </c:pt>
                <c:pt idx="3349">
                  <c:v>372306.57385880302</c:v>
                </c:pt>
                <c:pt idx="3350">
                  <c:v>372311.16603986901</c:v>
                </c:pt>
                <c:pt idx="3351">
                  <c:v>372315.758220936</c:v>
                </c:pt>
                <c:pt idx="3352">
                  <c:v>372320.35040200298</c:v>
                </c:pt>
                <c:pt idx="3353">
                  <c:v>372324.94258306897</c:v>
                </c:pt>
                <c:pt idx="3354">
                  <c:v>372329.53476413601</c:v>
                </c:pt>
                <c:pt idx="3355">
                  <c:v>372334.12694520201</c:v>
                </c:pt>
                <c:pt idx="3356">
                  <c:v>372336.49436735502</c:v>
                </c:pt>
                <c:pt idx="3357">
                  <c:v>372342.52703673497</c:v>
                </c:pt>
                <c:pt idx="3358">
                  <c:v>372348.559706114</c:v>
                </c:pt>
                <c:pt idx="3359">
                  <c:v>372354.59237549402</c:v>
                </c:pt>
                <c:pt idx="3360">
                  <c:v>372360.62504487298</c:v>
                </c:pt>
                <c:pt idx="3361">
                  <c:v>372366.657714253</c:v>
                </c:pt>
                <c:pt idx="3362">
                  <c:v>372372.69038363203</c:v>
                </c:pt>
                <c:pt idx="3363">
                  <c:v>372378.72305301199</c:v>
                </c:pt>
                <c:pt idx="3364">
                  <c:v>372384.755722392</c:v>
                </c:pt>
                <c:pt idx="3365">
                  <c:v>372390.78839177103</c:v>
                </c:pt>
                <c:pt idx="3366">
                  <c:v>372396.82106115099</c:v>
                </c:pt>
                <c:pt idx="3367">
                  <c:v>372402.85373053001</c:v>
                </c:pt>
                <c:pt idx="3368">
                  <c:v>372408.88639991003</c:v>
                </c:pt>
                <c:pt idx="3369">
                  <c:v>372414.91906928999</c:v>
                </c:pt>
                <c:pt idx="3370">
                  <c:v>372420.95173866901</c:v>
                </c:pt>
                <c:pt idx="3371">
                  <c:v>372426.98440804897</c:v>
                </c:pt>
                <c:pt idx="3372">
                  <c:v>372433.017077428</c:v>
                </c:pt>
                <c:pt idx="3373">
                  <c:v>372439.04974680801</c:v>
                </c:pt>
                <c:pt idx="3374">
                  <c:v>372445.08241618797</c:v>
                </c:pt>
                <c:pt idx="3375">
                  <c:v>372451.115085567</c:v>
                </c:pt>
                <c:pt idx="3376">
                  <c:v>372457.14775494701</c:v>
                </c:pt>
                <c:pt idx="3377">
                  <c:v>372463.18042432598</c:v>
                </c:pt>
                <c:pt idx="3378">
                  <c:v>372469.213093706</c:v>
                </c:pt>
                <c:pt idx="3379">
                  <c:v>372475.24576308503</c:v>
                </c:pt>
                <c:pt idx="3380">
                  <c:v>372481.27843246498</c:v>
                </c:pt>
                <c:pt idx="3381">
                  <c:v>372487.311101845</c:v>
                </c:pt>
                <c:pt idx="3382">
                  <c:v>372493.34377122403</c:v>
                </c:pt>
                <c:pt idx="3383">
                  <c:v>372499.37644060398</c:v>
                </c:pt>
                <c:pt idx="3384">
                  <c:v>372505.40910998301</c:v>
                </c:pt>
                <c:pt idx="3385">
                  <c:v>372511.44177936303</c:v>
                </c:pt>
                <c:pt idx="3386">
                  <c:v>372517.47444874299</c:v>
                </c:pt>
                <c:pt idx="3387">
                  <c:v>372523.50711812201</c:v>
                </c:pt>
                <c:pt idx="3388">
                  <c:v>372529.53978750203</c:v>
                </c:pt>
                <c:pt idx="3389">
                  <c:v>372535.572456881</c:v>
                </c:pt>
                <c:pt idx="3390">
                  <c:v>372541.60512626101</c:v>
                </c:pt>
                <c:pt idx="3391">
                  <c:v>372547.63779563998</c:v>
                </c:pt>
                <c:pt idx="3392">
                  <c:v>372553.67046502</c:v>
                </c:pt>
                <c:pt idx="3393">
                  <c:v>372559.70313440001</c:v>
                </c:pt>
                <c:pt idx="3394">
                  <c:v>372565.73580377898</c:v>
                </c:pt>
                <c:pt idx="3395">
                  <c:v>372571.768473159</c:v>
                </c:pt>
                <c:pt idx="3396">
                  <c:v>372577.80114253802</c:v>
                </c:pt>
                <c:pt idx="3397">
                  <c:v>372583.83381191798</c:v>
                </c:pt>
                <c:pt idx="3398">
                  <c:v>372589.86648129701</c:v>
                </c:pt>
                <c:pt idx="3399">
                  <c:v>372595.89915067703</c:v>
                </c:pt>
                <c:pt idx="3400">
                  <c:v>372601.93182005698</c:v>
                </c:pt>
                <c:pt idx="3401">
                  <c:v>372607.96448943601</c:v>
                </c:pt>
                <c:pt idx="3402">
                  <c:v>372613.99715881603</c:v>
                </c:pt>
                <c:pt idx="3403">
                  <c:v>372620.02982819499</c:v>
                </c:pt>
                <c:pt idx="3404">
                  <c:v>372626.06249757501</c:v>
                </c:pt>
                <c:pt idx="3405">
                  <c:v>372632.09516695503</c:v>
                </c:pt>
                <c:pt idx="3406">
                  <c:v>372638.127836334</c:v>
                </c:pt>
                <c:pt idx="3407">
                  <c:v>372644.16050571401</c:v>
                </c:pt>
                <c:pt idx="3408">
                  <c:v>372650.19317509298</c:v>
                </c:pt>
                <c:pt idx="3409">
                  <c:v>372656.225844473</c:v>
                </c:pt>
                <c:pt idx="3410">
                  <c:v>372662.25851385202</c:v>
                </c:pt>
                <c:pt idx="3411">
                  <c:v>372668.29118323198</c:v>
                </c:pt>
                <c:pt idx="3412">
                  <c:v>372674.323852612</c:v>
                </c:pt>
                <c:pt idx="3413">
                  <c:v>372680.35652199102</c:v>
                </c:pt>
                <c:pt idx="3414">
                  <c:v>372686.38919137098</c:v>
                </c:pt>
              </c:numCache>
            </c:numRef>
          </c:xVal>
          <c:yVal>
            <c:numRef>
              <c:f>'C:\Users\SA01TB\Documents\Loch Etive\Bathymetry\[Depth Profiles.xls]10m profile'!$B$4:$B$3418</c:f>
              <c:numCache>
                <c:formatCode>General</c:formatCode>
                <c:ptCount val="3415"/>
                <c:pt idx="0">
                  <c:v>6259746.7996851197</c:v>
                </c:pt>
                <c:pt idx="1">
                  <c:v>6259752.4136390798</c:v>
                </c:pt>
                <c:pt idx="2">
                  <c:v>6259758.0275930502</c:v>
                </c:pt>
                <c:pt idx="3">
                  <c:v>6259763.6415470103</c:v>
                </c:pt>
                <c:pt idx="4">
                  <c:v>6259769.2555009704</c:v>
                </c:pt>
                <c:pt idx="5">
                  <c:v>6259774.8694549296</c:v>
                </c:pt>
                <c:pt idx="6">
                  <c:v>6259780.4834089</c:v>
                </c:pt>
                <c:pt idx="7">
                  <c:v>6259786.0973628601</c:v>
                </c:pt>
                <c:pt idx="8">
                  <c:v>6259791.7113168202</c:v>
                </c:pt>
                <c:pt idx="9">
                  <c:v>6259797.3252707897</c:v>
                </c:pt>
                <c:pt idx="10">
                  <c:v>6259802.9392247498</c:v>
                </c:pt>
                <c:pt idx="11">
                  <c:v>6259808.5531787099</c:v>
                </c:pt>
                <c:pt idx="12">
                  <c:v>6259814.1671326701</c:v>
                </c:pt>
                <c:pt idx="13">
                  <c:v>6259819.7810866404</c:v>
                </c:pt>
                <c:pt idx="14">
                  <c:v>6259825.3950405996</c:v>
                </c:pt>
                <c:pt idx="15">
                  <c:v>6259831.0089945598</c:v>
                </c:pt>
                <c:pt idx="16">
                  <c:v>6259836.6229485199</c:v>
                </c:pt>
                <c:pt idx="17">
                  <c:v>6259842.2369024903</c:v>
                </c:pt>
                <c:pt idx="18">
                  <c:v>6259847.8508564504</c:v>
                </c:pt>
                <c:pt idx="19">
                  <c:v>6259853.4648104096</c:v>
                </c:pt>
                <c:pt idx="20">
                  <c:v>6259859.0787643697</c:v>
                </c:pt>
                <c:pt idx="21">
                  <c:v>6259864.6927183401</c:v>
                </c:pt>
                <c:pt idx="22">
                  <c:v>6259870.3066723002</c:v>
                </c:pt>
                <c:pt idx="23">
                  <c:v>6259875.9206262603</c:v>
                </c:pt>
                <c:pt idx="24">
                  <c:v>6259881.5345802298</c:v>
                </c:pt>
                <c:pt idx="25">
                  <c:v>6259887.1485341899</c:v>
                </c:pt>
                <c:pt idx="26">
                  <c:v>6259892.76248815</c:v>
                </c:pt>
                <c:pt idx="27">
                  <c:v>6259898.3764421102</c:v>
                </c:pt>
                <c:pt idx="28">
                  <c:v>6259903.9903960796</c:v>
                </c:pt>
                <c:pt idx="29">
                  <c:v>6259909.6043500397</c:v>
                </c:pt>
                <c:pt idx="30">
                  <c:v>6259915.2183039999</c:v>
                </c:pt>
                <c:pt idx="31">
                  <c:v>6259920.83225796</c:v>
                </c:pt>
                <c:pt idx="32">
                  <c:v>6259926.4462119304</c:v>
                </c:pt>
                <c:pt idx="33">
                  <c:v>6259932.0601658896</c:v>
                </c:pt>
                <c:pt idx="34">
                  <c:v>6259937.6741198497</c:v>
                </c:pt>
                <c:pt idx="35">
                  <c:v>6259943.2880738098</c:v>
                </c:pt>
                <c:pt idx="36">
                  <c:v>6259948.9020277802</c:v>
                </c:pt>
                <c:pt idx="37">
                  <c:v>6259954.5159817403</c:v>
                </c:pt>
                <c:pt idx="38">
                  <c:v>6259960.1299357004</c:v>
                </c:pt>
                <c:pt idx="39">
                  <c:v>6259965.7438896699</c:v>
                </c:pt>
                <c:pt idx="40">
                  <c:v>6259971.35784363</c:v>
                </c:pt>
                <c:pt idx="41">
                  <c:v>6259976.9717975901</c:v>
                </c:pt>
                <c:pt idx="42">
                  <c:v>6259982.5857515503</c:v>
                </c:pt>
                <c:pt idx="43">
                  <c:v>6259988.1997055197</c:v>
                </c:pt>
                <c:pt idx="44">
                  <c:v>6259993.8136594798</c:v>
                </c:pt>
                <c:pt idx="45">
                  <c:v>6259999.42761344</c:v>
                </c:pt>
                <c:pt idx="46">
                  <c:v>6260005.0415674001</c:v>
                </c:pt>
                <c:pt idx="47">
                  <c:v>6260010.6555213695</c:v>
                </c:pt>
                <c:pt idx="48">
                  <c:v>6260016.2694753297</c:v>
                </c:pt>
                <c:pt idx="49">
                  <c:v>6260021.8834292898</c:v>
                </c:pt>
                <c:pt idx="50">
                  <c:v>6260027.4973832499</c:v>
                </c:pt>
                <c:pt idx="51">
                  <c:v>6260033.1113372203</c:v>
                </c:pt>
                <c:pt idx="52">
                  <c:v>6260038.7252911804</c:v>
                </c:pt>
                <c:pt idx="53">
                  <c:v>6260044.3392451396</c:v>
                </c:pt>
                <c:pt idx="54">
                  <c:v>6260049.95319911</c:v>
                </c:pt>
                <c:pt idx="55">
                  <c:v>6260055.5671530701</c:v>
                </c:pt>
                <c:pt idx="56">
                  <c:v>6260061.1811070303</c:v>
                </c:pt>
                <c:pt idx="57">
                  <c:v>6260066.7950609904</c:v>
                </c:pt>
                <c:pt idx="58">
                  <c:v>6260072.4090149598</c:v>
                </c:pt>
                <c:pt idx="59">
                  <c:v>6260078.0229689199</c:v>
                </c:pt>
                <c:pt idx="60">
                  <c:v>6260083.6369228801</c:v>
                </c:pt>
                <c:pt idx="61">
                  <c:v>6260089.2508768402</c:v>
                </c:pt>
                <c:pt idx="62">
                  <c:v>6260094.8648308096</c:v>
                </c:pt>
                <c:pt idx="63">
                  <c:v>6260100.4787847698</c:v>
                </c:pt>
                <c:pt idx="64">
                  <c:v>6260106.0927387299</c:v>
                </c:pt>
                <c:pt idx="65">
                  <c:v>6260111.70669269</c:v>
                </c:pt>
                <c:pt idx="66">
                  <c:v>6260117.3206466604</c:v>
                </c:pt>
                <c:pt idx="67">
                  <c:v>6260122.9346006196</c:v>
                </c:pt>
                <c:pt idx="68">
                  <c:v>6260128.5485545797</c:v>
                </c:pt>
                <c:pt idx="69">
                  <c:v>6260134.1625085501</c:v>
                </c:pt>
                <c:pt idx="70">
                  <c:v>6260139.7764625102</c:v>
                </c:pt>
                <c:pt idx="71">
                  <c:v>6260145.3904164704</c:v>
                </c:pt>
                <c:pt idx="72">
                  <c:v>6260151.0043704296</c:v>
                </c:pt>
                <c:pt idx="73">
                  <c:v>6260156.6183243999</c:v>
                </c:pt>
                <c:pt idx="74">
                  <c:v>6260162.2322783601</c:v>
                </c:pt>
                <c:pt idx="75">
                  <c:v>6260167.8462323202</c:v>
                </c:pt>
                <c:pt idx="76">
                  <c:v>6260173.4601862803</c:v>
                </c:pt>
                <c:pt idx="77">
                  <c:v>6260179.0741402498</c:v>
                </c:pt>
                <c:pt idx="78">
                  <c:v>6260184.6880942099</c:v>
                </c:pt>
                <c:pt idx="79">
                  <c:v>6260190.30204817</c:v>
                </c:pt>
                <c:pt idx="80">
                  <c:v>6260195.9160021301</c:v>
                </c:pt>
                <c:pt idx="81">
                  <c:v>6260201.5299560996</c:v>
                </c:pt>
                <c:pt idx="82">
                  <c:v>6260207.1439100597</c:v>
                </c:pt>
                <c:pt idx="83">
                  <c:v>6260212.7578640198</c:v>
                </c:pt>
                <c:pt idx="84">
                  <c:v>6260218.37181798</c:v>
                </c:pt>
                <c:pt idx="85">
                  <c:v>6260223.9857719503</c:v>
                </c:pt>
                <c:pt idx="86">
                  <c:v>6260229.5997259105</c:v>
                </c:pt>
                <c:pt idx="87">
                  <c:v>6260235.2136798697</c:v>
                </c:pt>
                <c:pt idx="88">
                  <c:v>6260240.82763384</c:v>
                </c:pt>
                <c:pt idx="89">
                  <c:v>6260246.4415878002</c:v>
                </c:pt>
                <c:pt idx="90">
                  <c:v>6260252.0555417603</c:v>
                </c:pt>
                <c:pt idx="91">
                  <c:v>6260257.6694957204</c:v>
                </c:pt>
                <c:pt idx="92">
                  <c:v>6260263.2834496899</c:v>
                </c:pt>
                <c:pt idx="93">
                  <c:v>6260268.89740365</c:v>
                </c:pt>
                <c:pt idx="94">
                  <c:v>6260274.5113576101</c:v>
                </c:pt>
                <c:pt idx="95">
                  <c:v>6260280.1253115702</c:v>
                </c:pt>
                <c:pt idx="96">
                  <c:v>6260285.7392655397</c:v>
                </c:pt>
                <c:pt idx="97">
                  <c:v>6260291.3532194998</c:v>
                </c:pt>
                <c:pt idx="98">
                  <c:v>6260296.9671734599</c:v>
                </c:pt>
                <c:pt idx="99">
                  <c:v>6260302.5811274201</c:v>
                </c:pt>
                <c:pt idx="100">
                  <c:v>6260308.1950813904</c:v>
                </c:pt>
                <c:pt idx="101">
                  <c:v>6260313.8090353496</c:v>
                </c:pt>
                <c:pt idx="102">
                  <c:v>6260319.4229893098</c:v>
                </c:pt>
                <c:pt idx="103">
                  <c:v>6260325.0369432801</c:v>
                </c:pt>
                <c:pt idx="104">
                  <c:v>6260330.6508972403</c:v>
                </c:pt>
                <c:pt idx="105">
                  <c:v>6260336.2648512004</c:v>
                </c:pt>
                <c:pt idx="106">
                  <c:v>6260341.8788051596</c:v>
                </c:pt>
                <c:pt idx="107">
                  <c:v>6260347.49275913</c:v>
                </c:pt>
                <c:pt idx="108">
                  <c:v>6260353.1067130901</c:v>
                </c:pt>
                <c:pt idx="109">
                  <c:v>6260358.7206670502</c:v>
                </c:pt>
                <c:pt idx="110">
                  <c:v>6260364.3346210103</c:v>
                </c:pt>
                <c:pt idx="111">
                  <c:v>6260369.9485749798</c:v>
                </c:pt>
                <c:pt idx="112">
                  <c:v>6260375.5625289399</c:v>
                </c:pt>
                <c:pt idx="113">
                  <c:v>6260381.1764829</c:v>
                </c:pt>
                <c:pt idx="114">
                  <c:v>6260386.7904368602</c:v>
                </c:pt>
                <c:pt idx="115">
                  <c:v>6260392.4043908296</c:v>
                </c:pt>
                <c:pt idx="116">
                  <c:v>6260398.0183447897</c:v>
                </c:pt>
                <c:pt idx="117">
                  <c:v>6260403.6322987499</c:v>
                </c:pt>
                <c:pt idx="118">
                  <c:v>6260409.2462527202</c:v>
                </c:pt>
                <c:pt idx="119">
                  <c:v>6260414.8602066804</c:v>
                </c:pt>
                <c:pt idx="120">
                  <c:v>6260420.4741606396</c:v>
                </c:pt>
                <c:pt idx="121">
                  <c:v>6260426.0881145997</c:v>
                </c:pt>
                <c:pt idx="122">
                  <c:v>6260431.7020685701</c:v>
                </c:pt>
                <c:pt idx="123">
                  <c:v>6260437.3160225302</c:v>
                </c:pt>
                <c:pt idx="124">
                  <c:v>6260442.9299764903</c:v>
                </c:pt>
                <c:pt idx="125">
                  <c:v>6260448.5439304505</c:v>
                </c:pt>
                <c:pt idx="126">
                  <c:v>6260454.1578844199</c:v>
                </c:pt>
                <c:pt idx="127">
                  <c:v>6260459.77183838</c:v>
                </c:pt>
                <c:pt idx="128">
                  <c:v>6260465.3857923402</c:v>
                </c:pt>
                <c:pt idx="129">
                  <c:v>6260470.9997463003</c:v>
                </c:pt>
                <c:pt idx="130">
                  <c:v>6260476.6137002697</c:v>
                </c:pt>
                <c:pt idx="131">
                  <c:v>6260482.2276542298</c:v>
                </c:pt>
                <c:pt idx="132">
                  <c:v>6260487.84160819</c:v>
                </c:pt>
                <c:pt idx="133">
                  <c:v>6260493.4555621604</c:v>
                </c:pt>
                <c:pt idx="134">
                  <c:v>6260499.0695161195</c:v>
                </c:pt>
                <c:pt idx="135">
                  <c:v>6260504.6834700797</c:v>
                </c:pt>
                <c:pt idx="136">
                  <c:v>6260510.2974240398</c:v>
                </c:pt>
                <c:pt idx="137">
                  <c:v>6260515.9113780102</c:v>
                </c:pt>
                <c:pt idx="138">
                  <c:v>6260521.5253319703</c:v>
                </c:pt>
                <c:pt idx="139">
                  <c:v>6260527.1392859304</c:v>
                </c:pt>
                <c:pt idx="140">
                  <c:v>6260532.7532398896</c:v>
                </c:pt>
                <c:pt idx="141">
                  <c:v>6260538.36719386</c:v>
                </c:pt>
                <c:pt idx="142">
                  <c:v>6260543.9811478201</c:v>
                </c:pt>
                <c:pt idx="143">
                  <c:v>6260549.5951017803</c:v>
                </c:pt>
                <c:pt idx="144">
                  <c:v>6260555.2090557497</c:v>
                </c:pt>
                <c:pt idx="145">
                  <c:v>6260560.8230097098</c:v>
                </c:pt>
                <c:pt idx="146">
                  <c:v>6260566.43696367</c:v>
                </c:pt>
                <c:pt idx="147">
                  <c:v>6260572.0509176301</c:v>
                </c:pt>
                <c:pt idx="148">
                  <c:v>6260577.6648716005</c:v>
                </c:pt>
                <c:pt idx="149">
                  <c:v>6260583.2788255597</c:v>
                </c:pt>
                <c:pt idx="150">
                  <c:v>6260588.8927795198</c:v>
                </c:pt>
                <c:pt idx="151">
                  <c:v>6260594.5067334799</c:v>
                </c:pt>
                <c:pt idx="152">
                  <c:v>6260600.1206874503</c:v>
                </c:pt>
                <c:pt idx="153">
                  <c:v>6260605.7346414104</c:v>
                </c:pt>
                <c:pt idx="154">
                  <c:v>6260611.3485953696</c:v>
                </c:pt>
                <c:pt idx="155">
                  <c:v>6260616.9625493297</c:v>
                </c:pt>
                <c:pt idx="156">
                  <c:v>6260622.5765033001</c:v>
                </c:pt>
                <c:pt idx="157">
                  <c:v>6260628.1904572602</c:v>
                </c:pt>
                <c:pt idx="158">
                  <c:v>6260633.8044112204</c:v>
                </c:pt>
                <c:pt idx="159">
                  <c:v>6260639.4183651898</c:v>
                </c:pt>
                <c:pt idx="160">
                  <c:v>6260645.0323191499</c:v>
                </c:pt>
                <c:pt idx="161">
                  <c:v>6260650.6462731101</c:v>
                </c:pt>
                <c:pt idx="162">
                  <c:v>6260656.2602270702</c:v>
                </c:pt>
                <c:pt idx="163">
                  <c:v>6260661.8741810396</c:v>
                </c:pt>
                <c:pt idx="164">
                  <c:v>6260667.4881349998</c:v>
                </c:pt>
                <c:pt idx="165">
                  <c:v>6260673.1020889599</c:v>
                </c:pt>
                <c:pt idx="166">
                  <c:v>6260678.71604292</c:v>
                </c:pt>
                <c:pt idx="167">
                  <c:v>6260684.3299968904</c:v>
                </c:pt>
                <c:pt idx="168">
                  <c:v>6260689.9439508496</c:v>
                </c:pt>
                <c:pt idx="169">
                  <c:v>6260695.5579048097</c:v>
                </c:pt>
                <c:pt idx="170">
                  <c:v>6260701.1718587698</c:v>
                </c:pt>
                <c:pt idx="171">
                  <c:v>6260706.7858127402</c:v>
                </c:pt>
                <c:pt idx="172">
                  <c:v>6260712.3997667003</c:v>
                </c:pt>
                <c:pt idx="173">
                  <c:v>6260718.0137206595</c:v>
                </c:pt>
                <c:pt idx="174">
                  <c:v>6260723.6276746197</c:v>
                </c:pt>
                <c:pt idx="175">
                  <c:v>6260729.24162859</c:v>
                </c:pt>
                <c:pt idx="176">
                  <c:v>6260734.8555825502</c:v>
                </c:pt>
                <c:pt idx="177">
                  <c:v>6260740.4695365103</c:v>
                </c:pt>
                <c:pt idx="178">
                  <c:v>6260746.0834904797</c:v>
                </c:pt>
                <c:pt idx="179">
                  <c:v>6260751.6974444399</c:v>
                </c:pt>
                <c:pt idx="180">
                  <c:v>6260757.3113984</c:v>
                </c:pt>
                <c:pt idx="181">
                  <c:v>6260762.9253523601</c:v>
                </c:pt>
                <c:pt idx="182">
                  <c:v>6260766.4535747999</c:v>
                </c:pt>
                <c:pt idx="183">
                  <c:v>6260763.4656814598</c:v>
                </c:pt>
                <c:pt idx="184">
                  <c:v>6260760.4777881103</c:v>
                </c:pt>
                <c:pt idx="185">
                  <c:v>6260757.4898947701</c:v>
                </c:pt>
                <c:pt idx="186">
                  <c:v>6260754.5020014197</c:v>
                </c:pt>
                <c:pt idx="187">
                  <c:v>6260751.5141080804</c:v>
                </c:pt>
                <c:pt idx="188">
                  <c:v>6260748.52621473</c:v>
                </c:pt>
                <c:pt idx="189">
                  <c:v>6260745.5383213898</c:v>
                </c:pt>
                <c:pt idx="190">
                  <c:v>6260742.5504280403</c:v>
                </c:pt>
                <c:pt idx="191">
                  <c:v>6260739.5625347001</c:v>
                </c:pt>
                <c:pt idx="192">
                  <c:v>6260736.5746413497</c:v>
                </c:pt>
                <c:pt idx="193">
                  <c:v>6260733.5867480095</c:v>
                </c:pt>
                <c:pt idx="194">
                  <c:v>6260730.5988546601</c:v>
                </c:pt>
                <c:pt idx="195">
                  <c:v>6260727.6109613199</c:v>
                </c:pt>
                <c:pt idx="196">
                  <c:v>6260724.6230679704</c:v>
                </c:pt>
                <c:pt idx="197">
                  <c:v>6260721.6351746302</c:v>
                </c:pt>
                <c:pt idx="198">
                  <c:v>6260718.6472812798</c:v>
                </c:pt>
                <c:pt idx="199">
                  <c:v>6260715.6593879396</c:v>
                </c:pt>
                <c:pt idx="200">
                  <c:v>6260712.6714945901</c:v>
                </c:pt>
                <c:pt idx="201">
                  <c:v>6260709.6836012499</c:v>
                </c:pt>
                <c:pt idx="202">
                  <c:v>6260706.6957079004</c:v>
                </c:pt>
                <c:pt idx="203">
                  <c:v>6260703.7078145603</c:v>
                </c:pt>
                <c:pt idx="204">
                  <c:v>6260700.7199212098</c:v>
                </c:pt>
                <c:pt idx="205">
                  <c:v>6260697.7320278697</c:v>
                </c:pt>
                <c:pt idx="206">
                  <c:v>6260694.7441345202</c:v>
                </c:pt>
                <c:pt idx="207">
                  <c:v>6260691.75624118</c:v>
                </c:pt>
                <c:pt idx="208">
                  <c:v>6260688.7683478296</c:v>
                </c:pt>
                <c:pt idx="209">
                  <c:v>6260685.7804544903</c:v>
                </c:pt>
                <c:pt idx="210">
                  <c:v>6260682.7925611399</c:v>
                </c:pt>
                <c:pt idx="211">
                  <c:v>6260679.8046677997</c:v>
                </c:pt>
                <c:pt idx="212">
                  <c:v>6260676.8167744502</c:v>
                </c:pt>
                <c:pt idx="213">
                  <c:v>6260673.8288811101</c:v>
                </c:pt>
                <c:pt idx="214">
                  <c:v>6260670.8409877699</c:v>
                </c:pt>
                <c:pt idx="215">
                  <c:v>6260667.8530944204</c:v>
                </c:pt>
                <c:pt idx="216">
                  <c:v>6260664.8652010802</c:v>
                </c:pt>
                <c:pt idx="217">
                  <c:v>6260661.8773077298</c:v>
                </c:pt>
                <c:pt idx="218">
                  <c:v>6260658.8894143896</c:v>
                </c:pt>
                <c:pt idx="219">
                  <c:v>6260655.9015210401</c:v>
                </c:pt>
                <c:pt idx="220">
                  <c:v>6260652.9136276999</c:v>
                </c:pt>
                <c:pt idx="221">
                  <c:v>6260649.9257343505</c:v>
                </c:pt>
                <c:pt idx="222">
                  <c:v>6260646.9378410103</c:v>
                </c:pt>
                <c:pt idx="223">
                  <c:v>6260643.9499476599</c:v>
                </c:pt>
                <c:pt idx="224">
                  <c:v>6260640.9620543197</c:v>
                </c:pt>
                <c:pt idx="225">
                  <c:v>6260637.9741609702</c:v>
                </c:pt>
                <c:pt idx="226">
                  <c:v>6260634.98626763</c:v>
                </c:pt>
                <c:pt idx="227">
                  <c:v>6260631.9983742796</c:v>
                </c:pt>
                <c:pt idx="228">
                  <c:v>6260629.0104809403</c:v>
                </c:pt>
                <c:pt idx="229">
                  <c:v>6260626.0225875899</c:v>
                </c:pt>
                <c:pt idx="230">
                  <c:v>6260623.0346942497</c:v>
                </c:pt>
                <c:pt idx="231">
                  <c:v>6260620.0468009003</c:v>
                </c:pt>
                <c:pt idx="232">
                  <c:v>6260617.0589075601</c:v>
                </c:pt>
                <c:pt idx="233">
                  <c:v>6260614.0710142097</c:v>
                </c:pt>
                <c:pt idx="234">
                  <c:v>6260611.0831208704</c:v>
                </c:pt>
                <c:pt idx="235">
                  <c:v>6260608.09522752</c:v>
                </c:pt>
                <c:pt idx="236">
                  <c:v>6260605.1073341798</c:v>
                </c:pt>
                <c:pt idx="237">
                  <c:v>6260602.1194408396</c:v>
                </c:pt>
                <c:pt idx="238">
                  <c:v>6260599.1315474901</c:v>
                </c:pt>
                <c:pt idx="239">
                  <c:v>6260596.14365415</c:v>
                </c:pt>
                <c:pt idx="240">
                  <c:v>6260593.1557607995</c:v>
                </c:pt>
                <c:pt idx="241">
                  <c:v>6260590.1678674603</c:v>
                </c:pt>
                <c:pt idx="242">
                  <c:v>6260587.1799741099</c:v>
                </c:pt>
                <c:pt idx="243">
                  <c:v>6260584.1920807697</c:v>
                </c:pt>
                <c:pt idx="244">
                  <c:v>6260581.2041874202</c:v>
                </c:pt>
                <c:pt idx="245">
                  <c:v>6260578.21629408</c:v>
                </c:pt>
                <c:pt idx="246">
                  <c:v>6260575.2284007296</c:v>
                </c:pt>
                <c:pt idx="247">
                  <c:v>6260572.2405073904</c:v>
                </c:pt>
                <c:pt idx="248">
                  <c:v>6260569.2526140399</c:v>
                </c:pt>
                <c:pt idx="249">
                  <c:v>6260566.2647206997</c:v>
                </c:pt>
                <c:pt idx="250">
                  <c:v>6260563.2768273503</c:v>
                </c:pt>
                <c:pt idx="251">
                  <c:v>6260560.2889340101</c:v>
                </c:pt>
                <c:pt idx="252">
                  <c:v>6260557.3010406597</c:v>
                </c:pt>
                <c:pt idx="253">
                  <c:v>6260554.3131473204</c:v>
                </c:pt>
                <c:pt idx="254">
                  <c:v>6260551.32525397</c:v>
                </c:pt>
                <c:pt idx="255">
                  <c:v>6260548.3373606298</c:v>
                </c:pt>
                <c:pt idx="256">
                  <c:v>6260545.3494672803</c:v>
                </c:pt>
                <c:pt idx="257">
                  <c:v>6260542.3615739401</c:v>
                </c:pt>
                <c:pt idx="258">
                  <c:v>6260539.3736805897</c:v>
                </c:pt>
                <c:pt idx="259">
                  <c:v>6260536.3857872495</c:v>
                </c:pt>
                <c:pt idx="260">
                  <c:v>6260533.3978939001</c:v>
                </c:pt>
                <c:pt idx="261">
                  <c:v>6260530.4100005599</c:v>
                </c:pt>
                <c:pt idx="262">
                  <c:v>6260527.4221072104</c:v>
                </c:pt>
                <c:pt idx="263">
                  <c:v>6260524.4342138702</c:v>
                </c:pt>
                <c:pt idx="264">
                  <c:v>6260521.4463205198</c:v>
                </c:pt>
                <c:pt idx="265">
                  <c:v>6260518.4584271796</c:v>
                </c:pt>
                <c:pt idx="266">
                  <c:v>6260515.4705338301</c:v>
                </c:pt>
                <c:pt idx="267">
                  <c:v>6260512.4826404899</c:v>
                </c:pt>
                <c:pt idx="268">
                  <c:v>6260509.4947471498</c:v>
                </c:pt>
                <c:pt idx="269">
                  <c:v>6260506.5068538003</c:v>
                </c:pt>
                <c:pt idx="270">
                  <c:v>6260503.5189604601</c:v>
                </c:pt>
                <c:pt idx="271">
                  <c:v>6260500.5310671097</c:v>
                </c:pt>
                <c:pt idx="272">
                  <c:v>6260497.5431737704</c:v>
                </c:pt>
                <c:pt idx="273">
                  <c:v>6260494.55528042</c:v>
                </c:pt>
                <c:pt idx="274">
                  <c:v>6260491.5673870798</c:v>
                </c:pt>
                <c:pt idx="275">
                  <c:v>6260488.5794937303</c:v>
                </c:pt>
                <c:pt idx="276">
                  <c:v>6260485.5916003902</c:v>
                </c:pt>
                <c:pt idx="277">
                  <c:v>6260482.6037070397</c:v>
                </c:pt>
                <c:pt idx="278">
                  <c:v>6260479.6158136996</c:v>
                </c:pt>
                <c:pt idx="279">
                  <c:v>6260476.6279203501</c:v>
                </c:pt>
                <c:pt idx="280">
                  <c:v>6260473.6400270099</c:v>
                </c:pt>
                <c:pt idx="281">
                  <c:v>6260470.6521336604</c:v>
                </c:pt>
                <c:pt idx="282">
                  <c:v>6260467.6642403202</c:v>
                </c:pt>
                <c:pt idx="283">
                  <c:v>6260464.6763469698</c:v>
                </c:pt>
                <c:pt idx="284">
                  <c:v>6260461.6884536296</c:v>
                </c:pt>
                <c:pt idx="285">
                  <c:v>6260458.7005602801</c:v>
                </c:pt>
                <c:pt idx="286">
                  <c:v>6260455.7126669399</c:v>
                </c:pt>
                <c:pt idx="287">
                  <c:v>6260452.7247735905</c:v>
                </c:pt>
                <c:pt idx="288">
                  <c:v>6260449.7368802503</c:v>
                </c:pt>
                <c:pt idx="289">
                  <c:v>6260446.7489868999</c:v>
                </c:pt>
                <c:pt idx="290">
                  <c:v>6260443.7610935597</c:v>
                </c:pt>
                <c:pt idx="291">
                  <c:v>6260440.7732002102</c:v>
                </c:pt>
                <c:pt idx="292">
                  <c:v>6260437.78530687</c:v>
                </c:pt>
                <c:pt idx="293">
                  <c:v>6260434.7974135298</c:v>
                </c:pt>
                <c:pt idx="294">
                  <c:v>6260431.8095201803</c:v>
                </c:pt>
                <c:pt idx="295">
                  <c:v>6260428.8216268402</c:v>
                </c:pt>
                <c:pt idx="296">
                  <c:v>6260425.8337334897</c:v>
                </c:pt>
                <c:pt idx="297">
                  <c:v>6260422.8458401496</c:v>
                </c:pt>
                <c:pt idx="298">
                  <c:v>6260419.8579468001</c:v>
                </c:pt>
                <c:pt idx="299">
                  <c:v>6260416.8700534599</c:v>
                </c:pt>
                <c:pt idx="300">
                  <c:v>6260413.8821601104</c:v>
                </c:pt>
                <c:pt idx="301">
                  <c:v>6260410.8942667702</c:v>
                </c:pt>
                <c:pt idx="302">
                  <c:v>6260407.9063734198</c:v>
                </c:pt>
                <c:pt idx="303">
                  <c:v>6260404.9184800796</c:v>
                </c:pt>
                <c:pt idx="304">
                  <c:v>6260401.9305867301</c:v>
                </c:pt>
                <c:pt idx="305">
                  <c:v>6260398.94269339</c:v>
                </c:pt>
                <c:pt idx="306">
                  <c:v>6260395.9548000405</c:v>
                </c:pt>
                <c:pt idx="307">
                  <c:v>6260392.9669067003</c:v>
                </c:pt>
                <c:pt idx="308">
                  <c:v>6260389.9790133499</c:v>
                </c:pt>
                <c:pt idx="309">
                  <c:v>6260386.9911200097</c:v>
                </c:pt>
                <c:pt idx="310">
                  <c:v>6260384.0032266602</c:v>
                </c:pt>
                <c:pt idx="311">
                  <c:v>6260381.01533332</c:v>
                </c:pt>
                <c:pt idx="312">
                  <c:v>6260378.0274399696</c:v>
                </c:pt>
                <c:pt idx="313">
                  <c:v>6260375.0395466303</c:v>
                </c:pt>
                <c:pt idx="314">
                  <c:v>6260372.0516532799</c:v>
                </c:pt>
                <c:pt idx="315">
                  <c:v>6260369.0637599397</c:v>
                </c:pt>
                <c:pt idx="316">
                  <c:v>6260366.0758665903</c:v>
                </c:pt>
                <c:pt idx="317">
                  <c:v>6260363.0879732501</c:v>
                </c:pt>
                <c:pt idx="318">
                  <c:v>6260360.1000798997</c:v>
                </c:pt>
                <c:pt idx="319">
                  <c:v>6260357.1121865604</c:v>
                </c:pt>
                <c:pt idx="320">
                  <c:v>6260354.12429321</c:v>
                </c:pt>
                <c:pt idx="321">
                  <c:v>6260351.1363998698</c:v>
                </c:pt>
                <c:pt idx="322">
                  <c:v>6260348.1485065296</c:v>
                </c:pt>
                <c:pt idx="323">
                  <c:v>6260345.1606131801</c:v>
                </c:pt>
                <c:pt idx="324">
                  <c:v>6260342.17271984</c:v>
                </c:pt>
                <c:pt idx="325">
                  <c:v>6260339.1848264895</c:v>
                </c:pt>
                <c:pt idx="326">
                  <c:v>6260336.1969331503</c:v>
                </c:pt>
                <c:pt idx="327">
                  <c:v>6260333.2090397999</c:v>
                </c:pt>
                <c:pt idx="328">
                  <c:v>6260328.0254757795</c:v>
                </c:pt>
                <c:pt idx="329">
                  <c:v>6260319.6458320301</c:v>
                </c:pt>
                <c:pt idx="330">
                  <c:v>6260311.2661882797</c:v>
                </c:pt>
                <c:pt idx="331">
                  <c:v>6260302.8865445303</c:v>
                </c:pt>
                <c:pt idx="332">
                  <c:v>6260294.5069007901</c:v>
                </c:pt>
                <c:pt idx="333">
                  <c:v>6260286.1272570398</c:v>
                </c:pt>
                <c:pt idx="334">
                  <c:v>6260277.7476132903</c:v>
                </c:pt>
                <c:pt idx="335">
                  <c:v>6260269.3679695399</c:v>
                </c:pt>
                <c:pt idx="336">
                  <c:v>6260260.9883257998</c:v>
                </c:pt>
                <c:pt idx="337">
                  <c:v>6260252.6086820504</c:v>
                </c:pt>
                <c:pt idx="338">
                  <c:v>6260244.2290383</c:v>
                </c:pt>
                <c:pt idx="339">
                  <c:v>6260235.8493945496</c:v>
                </c:pt>
                <c:pt idx="340">
                  <c:v>6260227.4697508104</c:v>
                </c:pt>
                <c:pt idx="341">
                  <c:v>6260219.09010706</c:v>
                </c:pt>
                <c:pt idx="342">
                  <c:v>6260210.7104633097</c:v>
                </c:pt>
                <c:pt idx="343">
                  <c:v>6260202.3308195602</c:v>
                </c:pt>
                <c:pt idx="344">
                  <c:v>6260193.9511758201</c:v>
                </c:pt>
                <c:pt idx="345">
                  <c:v>6260185.5715320697</c:v>
                </c:pt>
                <c:pt idx="346">
                  <c:v>6260177.1918883203</c:v>
                </c:pt>
                <c:pt idx="347">
                  <c:v>6260168.8122445699</c:v>
                </c:pt>
                <c:pt idx="348">
                  <c:v>6260160.4326008298</c:v>
                </c:pt>
                <c:pt idx="349">
                  <c:v>6260152.0529570803</c:v>
                </c:pt>
                <c:pt idx="350">
                  <c:v>6260143.6733133299</c:v>
                </c:pt>
                <c:pt idx="351">
                  <c:v>6260135.2936695796</c:v>
                </c:pt>
                <c:pt idx="352">
                  <c:v>6260126.9140258403</c:v>
                </c:pt>
                <c:pt idx="353">
                  <c:v>6260118.53438209</c:v>
                </c:pt>
                <c:pt idx="354">
                  <c:v>6260110.1547383396</c:v>
                </c:pt>
                <c:pt idx="355">
                  <c:v>6260101.7750945901</c:v>
                </c:pt>
                <c:pt idx="356">
                  <c:v>6260093.39545085</c:v>
                </c:pt>
                <c:pt idx="357">
                  <c:v>6260085.0158070996</c:v>
                </c:pt>
                <c:pt idx="358">
                  <c:v>6260076.6361633502</c:v>
                </c:pt>
                <c:pt idx="359">
                  <c:v>6260068.2565195998</c:v>
                </c:pt>
                <c:pt idx="360">
                  <c:v>6260059.8768758597</c:v>
                </c:pt>
                <c:pt idx="361">
                  <c:v>6260051.4972321102</c:v>
                </c:pt>
                <c:pt idx="362">
                  <c:v>6260043.1175883599</c:v>
                </c:pt>
                <c:pt idx="363">
                  <c:v>6260034.7379446104</c:v>
                </c:pt>
                <c:pt idx="364">
                  <c:v>6260026.3583008703</c:v>
                </c:pt>
                <c:pt idx="365">
                  <c:v>6260017.9786571199</c:v>
                </c:pt>
                <c:pt idx="366">
                  <c:v>6260009.5990133705</c:v>
                </c:pt>
                <c:pt idx="367">
                  <c:v>6260001.2193696201</c:v>
                </c:pt>
                <c:pt idx="368">
                  <c:v>6259992.83972588</c:v>
                </c:pt>
                <c:pt idx="369">
                  <c:v>6259984.4600821296</c:v>
                </c:pt>
                <c:pt idx="370">
                  <c:v>6259976.0804383801</c:v>
                </c:pt>
                <c:pt idx="371">
                  <c:v>6259967.7007946298</c:v>
                </c:pt>
                <c:pt idx="372">
                  <c:v>6259959.3211508896</c:v>
                </c:pt>
                <c:pt idx="373">
                  <c:v>6259950.9415071402</c:v>
                </c:pt>
                <c:pt idx="374">
                  <c:v>6259942.5618633898</c:v>
                </c:pt>
                <c:pt idx="375">
                  <c:v>6259934.1822196497</c:v>
                </c:pt>
                <c:pt idx="376">
                  <c:v>6259925.8025759002</c:v>
                </c:pt>
                <c:pt idx="377">
                  <c:v>6259917.4229321498</c:v>
                </c:pt>
                <c:pt idx="378">
                  <c:v>6259909.0432884004</c:v>
                </c:pt>
                <c:pt idx="379">
                  <c:v>6259900.66364465</c:v>
                </c:pt>
                <c:pt idx="380">
                  <c:v>6259892.2840009099</c:v>
                </c:pt>
                <c:pt idx="381">
                  <c:v>6259883.9043571604</c:v>
                </c:pt>
                <c:pt idx="382">
                  <c:v>6259875.5247134101</c:v>
                </c:pt>
                <c:pt idx="383">
                  <c:v>6259867.1450696699</c:v>
                </c:pt>
                <c:pt idx="384">
                  <c:v>6259858.7654259196</c:v>
                </c:pt>
                <c:pt idx="385">
                  <c:v>6259850.3857821701</c:v>
                </c:pt>
                <c:pt idx="386">
                  <c:v>6259842.0061384197</c:v>
                </c:pt>
                <c:pt idx="387">
                  <c:v>6259833.6264946703</c:v>
                </c:pt>
                <c:pt idx="388">
                  <c:v>6259825.2468509302</c:v>
                </c:pt>
                <c:pt idx="389">
                  <c:v>6259816.8672071798</c:v>
                </c:pt>
                <c:pt idx="390">
                  <c:v>6259808.4875634303</c:v>
                </c:pt>
                <c:pt idx="391">
                  <c:v>6259800.1079196902</c:v>
                </c:pt>
                <c:pt idx="392">
                  <c:v>6259791.7282759398</c:v>
                </c:pt>
                <c:pt idx="393">
                  <c:v>6259783.3486321904</c:v>
                </c:pt>
                <c:pt idx="394">
                  <c:v>6259774.96898844</c:v>
                </c:pt>
                <c:pt idx="395">
                  <c:v>6259766.5893446999</c:v>
                </c:pt>
                <c:pt idx="396">
                  <c:v>6259758.2097009504</c:v>
                </c:pt>
                <c:pt idx="397">
                  <c:v>6259749.8300572</c:v>
                </c:pt>
                <c:pt idx="398">
                  <c:v>6259741.4504134497</c:v>
                </c:pt>
                <c:pt idx="399">
                  <c:v>6259733.0707697095</c:v>
                </c:pt>
                <c:pt idx="400">
                  <c:v>6259724.6911259601</c:v>
                </c:pt>
                <c:pt idx="401">
                  <c:v>6259716.3114822097</c:v>
                </c:pt>
                <c:pt idx="402">
                  <c:v>6259711.1907713097</c:v>
                </c:pt>
                <c:pt idx="403">
                  <c:v>6259705.9930506004</c:v>
                </c:pt>
                <c:pt idx="404">
                  <c:v>6259700.7953298902</c:v>
                </c:pt>
                <c:pt idx="405">
                  <c:v>6259695.59760918</c:v>
                </c:pt>
                <c:pt idx="406">
                  <c:v>6259690.3998884698</c:v>
                </c:pt>
                <c:pt idx="407">
                  <c:v>6259685.2021677699</c:v>
                </c:pt>
                <c:pt idx="408">
                  <c:v>6259680.0044470597</c:v>
                </c:pt>
                <c:pt idx="409">
                  <c:v>6259674.8067263504</c:v>
                </c:pt>
                <c:pt idx="410">
                  <c:v>6259669.6090056403</c:v>
                </c:pt>
                <c:pt idx="411">
                  <c:v>6259664.4112849301</c:v>
                </c:pt>
                <c:pt idx="412">
                  <c:v>6259659.2135642301</c:v>
                </c:pt>
                <c:pt idx="413">
                  <c:v>6259654.0158435199</c:v>
                </c:pt>
                <c:pt idx="414">
                  <c:v>6259648.8181228098</c:v>
                </c:pt>
                <c:pt idx="415">
                  <c:v>6259643.6204020996</c:v>
                </c:pt>
                <c:pt idx="416">
                  <c:v>6259638.4226813996</c:v>
                </c:pt>
                <c:pt idx="417">
                  <c:v>6259633.2249606904</c:v>
                </c:pt>
                <c:pt idx="418">
                  <c:v>6259628.0272399802</c:v>
                </c:pt>
                <c:pt idx="419">
                  <c:v>6259622.82951927</c:v>
                </c:pt>
                <c:pt idx="420">
                  <c:v>6259617.6317985598</c:v>
                </c:pt>
                <c:pt idx="421">
                  <c:v>6259612.4340778599</c:v>
                </c:pt>
                <c:pt idx="422">
                  <c:v>6259607.2363571497</c:v>
                </c:pt>
                <c:pt idx="423">
                  <c:v>6259602.0386364404</c:v>
                </c:pt>
                <c:pt idx="424">
                  <c:v>6259596.8409157302</c:v>
                </c:pt>
                <c:pt idx="425">
                  <c:v>6259591.64319502</c:v>
                </c:pt>
                <c:pt idx="426">
                  <c:v>6259586.4454743201</c:v>
                </c:pt>
                <c:pt idx="427">
                  <c:v>6259581.2477536099</c:v>
                </c:pt>
                <c:pt idx="428">
                  <c:v>6259576.0500328997</c:v>
                </c:pt>
                <c:pt idx="429">
                  <c:v>6259570.8523121905</c:v>
                </c:pt>
                <c:pt idx="430">
                  <c:v>6259565.6545914803</c:v>
                </c:pt>
                <c:pt idx="431">
                  <c:v>6259560.4568707803</c:v>
                </c:pt>
                <c:pt idx="432">
                  <c:v>6259555.2591500701</c:v>
                </c:pt>
                <c:pt idx="433">
                  <c:v>6259550.06142936</c:v>
                </c:pt>
                <c:pt idx="434">
                  <c:v>6259544.8637086498</c:v>
                </c:pt>
                <c:pt idx="435">
                  <c:v>6259539.6659879396</c:v>
                </c:pt>
                <c:pt idx="436">
                  <c:v>6259534.4682672396</c:v>
                </c:pt>
                <c:pt idx="437">
                  <c:v>6259529.2705465304</c:v>
                </c:pt>
                <c:pt idx="438">
                  <c:v>6259524.0728258202</c:v>
                </c:pt>
                <c:pt idx="439">
                  <c:v>6259518.87510511</c:v>
                </c:pt>
                <c:pt idx="440">
                  <c:v>6259513.6773843998</c:v>
                </c:pt>
                <c:pt idx="441">
                  <c:v>6259508.4796636999</c:v>
                </c:pt>
                <c:pt idx="442">
                  <c:v>6259503.2819429897</c:v>
                </c:pt>
                <c:pt idx="443">
                  <c:v>6259498.0842222804</c:v>
                </c:pt>
                <c:pt idx="444">
                  <c:v>6259492.8865015702</c:v>
                </c:pt>
                <c:pt idx="445">
                  <c:v>6259487.68878086</c:v>
                </c:pt>
                <c:pt idx="446">
                  <c:v>6259482.4910601601</c:v>
                </c:pt>
                <c:pt idx="447">
                  <c:v>6259477.2933394499</c:v>
                </c:pt>
                <c:pt idx="448">
                  <c:v>6259472.0956187397</c:v>
                </c:pt>
                <c:pt idx="449">
                  <c:v>6259466.8978980295</c:v>
                </c:pt>
                <c:pt idx="450">
                  <c:v>6259461.7001773203</c:v>
                </c:pt>
                <c:pt idx="451">
                  <c:v>6259456.5024566203</c:v>
                </c:pt>
                <c:pt idx="452">
                  <c:v>6259451.3047359101</c:v>
                </c:pt>
                <c:pt idx="453">
                  <c:v>6259446.1070152</c:v>
                </c:pt>
                <c:pt idx="454">
                  <c:v>6259440.9092944898</c:v>
                </c:pt>
                <c:pt idx="455">
                  <c:v>6259435.7115737898</c:v>
                </c:pt>
                <c:pt idx="456">
                  <c:v>6259430.5138530796</c:v>
                </c:pt>
                <c:pt idx="457">
                  <c:v>6259425.3161323704</c:v>
                </c:pt>
                <c:pt idx="458">
                  <c:v>6259420.1184116602</c:v>
                </c:pt>
                <c:pt idx="459">
                  <c:v>6259414.92069095</c:v>
                </c:pt>
                <c:pt idx="460">
                  <c:v>6259409.7229702501</c:v>
                </c:pt>
                <c:pt idx="461">
                  <c:v>6259404.5252495399</c:v>
                </c:pt>
                <c:pt idx="462">
                  <c:v>6259399.3275288297</c:v>
                </c:pt>
                <c:pt idx="463">
                  <c:v>6259394.1298081204</c:v>
                </c:pt>
                <c:pt idx="464">
                  <c:v>6259388.9320874102</c:v>
                </c:pt>
                <c:pt idx="465">
                  <c:v>6259383.7343667103</c:v>
                </c:pt>
                <c:pt idx="466">
                  <c:v>6259378.5366460001</c:v>
                </c:pt>
                <c:pt idx="467">
                  <c:v>6259373.3389252899</c:v>
                </c:pt>
                <c:pt idx="468">
                  <c:v>6259368.1412045797</c:v>
                </c:pt>
                <c:pt idx="469">
                  <c:v>6259362.9434838695</c:v>
                </c:pt>
                <c:pt idx="470">
                  <c:v>6259357.7457631696</c:v>
                </c:pt>
                <c:pt idx="471">
                  <c:v>6259352.5480424603</c:v>
                </c:pt>
                <c:pt idx="472">
                  <c:v>6259347.3503217502</c:v>
                </c:pt>
                <c:pt idx="473">
                  <c:v>6259342.15260104</c:v>
                </c:pt>
                <c:pt idx="474">
                  <c:v>6259336.9548803298</c:v>
                </c:pt>
                <c:pt idx="475">
                  <c:v>6259331.7571596298</c:v>
                </c:pt>
                <c:pt idx="476">
                  <c:v>6259326.5594389196</c:v>
                </c:pt>
                <c:pt idx="477">
                  <c:v>6259321.3617182104</c:v>
                </c:pt>
                <c:pt idx="478">
                  <c:v>6259316.1639975002</c:v>
                </c:pt>
                <c:pt idx="479">
                  <c:v>6259310.96627679</c:v>
                </c:pt>
                <c:pt idx="480">
                  <c:v>6259305.7685560901</c:v>
                </c:pt>
                <c:pt idx="481">
                  <c:v>6259300.5708353799</c:v>
                </c:pt>
                <c:pt idx="482">
                  <c:v>6259299.6741724499</c:v>
                </c:pt>
                <c:pt idx="483">
                  <c:v>6259300.7356321504</c:v>
                </c:pt>
                <c:pt idx="484">
                  <c:v>6259301.7970918501</c:v>
                </c:pt>
                <c:pt idx="485">
                  <c:v>6259302.8585515497</c:v>
                </c:pt>
                <c:pt idx="486">
                  <c:v>6259303.9200112503</c:v>
                </c:pt>
                <c:pt idx="487">
                  <c:v>6259304.9814709499</c:v>
                </c:pt>
                <c:pt idx="488">
                  <c:v>6259306.0429306496</c:v>
                </c:pt>
                <c:pt idx="489">
                  <c:v>6259307.1043903502</c:v>
                </c:pt>
                <c:pt idx="490">
                  <c:v>6259308.1658500498</c:v>
                </c:pt>
                <c:pt idx="491">
                  <c:v>6259309.2273097504</c:v>
                </c:pt>
                <c:pt idx="492">
                  <c:v>6259310.28876945</c:v>
                </c:pt>
                <c:pt idx="493">
                  <c:v>6259311.3502291497</c:v>
                </c:pt>
                <c:pt idx="494">
                  <c:v>6259312.4116888503</c:v>
                </c:pt>
                <c:pt idx="495">
                  <c:v>6259313.4731485499</c:v>
                </c:pt>
                <c:pt idx="496">
                  <c:v>6259314.5346082496</c:v>
                </c:pt>
                <c:pt idx="497">
                  <c:v>6259315.5960679501</c:v>
                </c:pt>
                <c:pt idx="498">
                  <c:v>6259316.65752766</c:v>
                </c:pt>
                <c:pt idx="499">
                  <c:v>6259317.7189873597</c:v>
                </c:pt>
                <c:pt idx="500">
                  <c:v>6259318.7804470602</c:v>
                </c:pt>
                <c:pt idx="501">
                  <c:v>6259319.8419067599</c:v>
                </c:pt>
                <c:pt idx="502">
                  <c:v>6259320.9033664605</c:v>
                </c:pt>
                <c:pt idx="503">
                  <c:v>6259321.9648261601</c:v>
                </c:pt>
                <c:pt idx="504">
                  <c:v>6259323.0262858598</c:v>
                </c:pt>
                <c:pt idx="505">
                  <c:v>6259324.0877455603</c:v>
                </c:pt>
                <c:pt idx="506">
                  <c:v>6259325.14920526</c:v>
                </c:pt>
                <c:pt idx="507">
                  <c:v>6259326.2106649596</c:v>
                </c:pt>
                <c:pt idx="508">
                  <c:v>6259327.2721246602</c:v>
                </c:pt>
                <c:pt idx="509">
                  <c:v>6259328.3335843598</c:v>
                </c:pt>
                <c:pt idx="510">
                  <c:v>6259329.3950440604</c:v>
                </c:pt>
                <c:pt idx="511">
                  <c:v>6259330.4565037601</c:v>
                </c:pt>
                <c:pt idx="512">
                  <c:v>6259331.5179634597</c:v>
                </c:pt>
                <c:pt idx="513">
                  <c:v>6259332.5794231603</c:v>
                </c:pt>
                <c:pt idx="514">
                  <c:v>6259333.6408828599</c:v>
                </c:pt>
                <c:pt idx="515">
                  <c:v>6259334.7023425596</c:v>
                </c:pt>
                <c:pt idx="516">
                  <c:v>6259335.7638022602</c:v>
                </c:pt>
                <c:pt idx="517">
                  <c:v>6259336.8252619598</c:v>
                </c:pt>
                <c:pt idx="518">
                  <c:v>6259337.8867216604</c:v>
                </c:pt>
                <c:pt idx="519">
                  <c:v>6259338.94818136</c:v>
                </c:pt>
                <c:pt idx="520">
                  <c:v>6259340.0096410597</c:v>
                </c:pt>
                <c:pt idx="521">
                  <c:v>6259341.0711007603</c:v>
                </c:pt>
                <c:pt idx="522">
                  <c:v>6259342.1325604599</c:v>
                </c:pt>
                <c:pt idx="523">
                  <c:v>6259343.1940201595</c:v>
                </c:pt>
                <c:pt idx="524">
                  <c:v>6259344.2554798601</c:v>
                </c:pt>
                <c:pt idx="525">
                  <c:v>6259345.3169395598</c:v>
                </c:pt>
                <c:pt idx="526">
                  <c:v>6259346.3783992603</c:v>
                </c:pt>
                <c:pt idx="527">
                  <c:v>6259347.43985896</c:v>
                </c:pt>
                <c:pt idx="528">
                  <c:v>6259348.5013186596</c:v>
                </c:pt>
                <c:pt idx="529">
                  <c:v>6259349.5627783602</c:v>
                </c:pt>
                <c:pt idx="530">
                  <c:v>6259350.6242380599</c:v>
                </c:pt>
                <c:pt idx="531">
                  <c:v>6259351.6856977697</c:v>
                </c:pt>
                <c:pt idx="532">
                  <c:v>6259352.7471574703</c:v>
                </c:pt>
                <c:pt idx="533">
                  <c:v>6259353.80861717</c:v>
                </c:pt>
                <c:pt idx="534">
                  <c:v>6259354.8700768696</c:v>
                </c:pt>
                <c:pt idx="535">
                  <c:v>6259355.9315365702</c:v>
                </c:pt>
                <c:pt idx="536">
                  <c:v>6259356.9929962698</c:v>
                </c:pt>
                <c:pt idx="537">
                  <c:v>6259358.0544559704</c:v>
                </c:pt>
                <c:pt idx="538">
                  <c:v>6259359.1159156701</c:v>
                </c:pt>
                <c:pt idx="539">
                  <c:v>6259360.1773753697</c:v>
                </c:pt>
                <c:pt idx="540">
                  <c:v>6259361.2388350703</c:v>
                </c:pt>
                <c:pt idx="541">
                  <c:v>6259362.3002947699</c:v>
                </c:pt>
                <c:pt idx="542">
                  <c:v>6259363.3617544696</c:v>
                </c:pt>
                <c:pt idx="543">
                  <c:v>6259364.4232141702</c:v>
                </c:pt>
                <c:pt idx="544">
                  <c:v>6259365.4846738698</c:v>
                </c:pt>
                <c:pt idx="545">
                  <c:v>6259366.5461335704</c:v>
                </c:pt>
                <c:pt idx="546">
                  <c:v>6259367.60759327</c:v>
                </c:pt>
                <c:pt idx="547">
                  <c:v>6259368.6690529697</c:v>
                </c:pt>
                <c:pt idx="548">
                  <c:v>6259369.7305126702</c:v>
                </c:pt>
                <c:pt idx="549">
                  <c:v>6259370.7919723699</c:v>
                </c:pt>
                <c:pt idx="550">
                  <c:v>6259371.8534320705</c:v>
                </c:pt>
                <c:pt idx="551">
                  <c:v>6259372.9148917701</c:v>
                </c:pt>
                <c:pt idx="552">
                  <c:v>6259373.9763514698</c:v>
                </c:pt>
                <c:pt idx="553">
                  <c:v>6259375.0378111703</c:v>
                </c:pt>
                <c:pt idx="554">
                  <c:v>6259376.09927087</c:v>
                </c:pt>
                <c:pt idx="555">
                  <c:v>6259377.1607305696</c:v>
                </c:pt>
                <c:pt idx="556">
                  <c:v>6259378.2221902702</c:v>
                </c:pt>
                <c:pt idx="557">
                  <c:v>6259379.2836499698</c:v>
                </c:pt>
                <c:pt idx="558">
                  <c:v>6259380.3451096704</c:v>
                </c:pt>
                <c:pt idx="559">
                  <c:v>6259381.4065693701</c:v>
                </c:pt>
                <c:pt idx="560">
                  <c:v>6259382.4680290697</c:v>
                </c:pt>
                <c:pt idx="561">
                  <c:v>6259383.5294887703</c:v>
                </c:pt>
                <c:pt idx="562">
                  <c:v>6259384.5909484699</c:v>
                </c:pt>
                <c:pt idx="563">
                  <c:v>6259385.6524081798</c:v>
                </c:pt>
                <c:pt idx="564">
                  <c:v>6259386.7138678702</c:v>
                </c:pt>
                <c:pt idx="565">
                  <c:v>6259387.77532758</c:v>
                </c:pt>
                <c:pt idx="566">
                  <c:v>6259388.8367872797</c:v>
                </c:pt>
                <c:pt idx="567">
                  <c:v>6259389.8982469803</c:v>
                </c:pt>
                <c:pt idx="568">
                  <c:v>6259390.9597066799</c:v>
                </c:pt>
                <c:pt idx="569">
                  <c:v>6259392.0211663796</c:v>
                </c:pt>
                <c:pt idx="570">
                  <c:v>6259393.0826260801</c:v>
                </c:pt>
                <c:pt idx="571">
                  <c:v>6259394.1440857798</c:v>
                </c:pt>
                <c:pt idx="572">
                  <c:v>6259395.2055454804</c:v>
                </c:pt>
                <c:pt idx="573">
                  <c:v>6259396.26700518</c:v>
                </c:pt>
                <c:pt idx="574">
                  <c:v>6259397.3284648797</c:v>
                </c:pt>
                <c:pt idx="575">
                  <c:v>6259398.3899245802</c:v>
                </c:pt>
                <c:pt idx="576">
                  <c:v>6259399.4513842799</c:v>
                </c:pt>
                <c:pt idx="577">
                  <c:v>6259400.5128439805</c:v>
                </c:pt>
                <c:pt idx="578">
                  <c:v>6259401.5743036801</c:v>
                </c:pt>
                <c:pt idx="579">
                  <c:v>6259402.6357633797</c:v>
                </c:pt>
                <c:pt idx="580">
                  <c:v>6259403.6972230803</c:v>
                </c:pt>
                <c:pt idx="581">
                  <c:v>6259404.75868278</c:v>
                </c:pt>
                <c:pt idx="582">
                  <c:v>6259405.8201424796</c:v>
                </c:pt>
                <c:pt idx="583">
                  <c:v>6259406.8816021802</c:v>
                </c:pt>
                <c:pt idx="584">
                  <c:v>6259407.9430618798</c:v>
                </c:pt>
                <c:pt idx="585">
                  <c:v>6259409.0045215804</c:v>
                </c:pt>
                <c:pt idx="586">
                  <c:v>6259410.0659812801</c:v>
                </c:pt>
                <c:pt idx="587">
                  <c:v>6259411.1274409797</c:v>
                </c:pt>
                <c:pt idx="588">
                  <c:v>6259412.1889006803</c:v>
                </c:pt>
                <c:pt idx="589">
                  <c:v>6259413.2503603799</c:v>
                </c:pt>
                <c:pt idx="590">
                  <c:v>6259414.3118200796</c:v>
                </c:pt>
                <c:pt idx="591">
                  <c:v>6259415.3732797801</c:v>
                </c:pt>
                <c:pt idx="592">
                  <c:v>6259416.4347394798</c:v>
                </c:pt>
                <c:pt idx="593">
                  <c:v>6259417.4961991804</c:v>
                </c:pt>
                <c:pt idx="594">
                  <c:v>6259418.55765888</c:v>
                </c:pt>
                <c:pt idx="595">
                  <c:v>6259419.6191185797</c:v>
                </c:pt>
                <c:pt idx="596">
                  <c:v>6259420.6805782802</c:v>
                </c:pt>
                <c:pt idx="597">
                  <c:v>6259421.7420379901</c:v>
                </c:pt>
                <c:pt idx="598">
                  <c:v>6259422.8034976898</c:v>
                </c:pt>
                <c:pt idx="599">
                  <c:v>6259423.8649573904</c:v>
                </c:pt>
                <c:pt idx="600">
                  <c:v>6259424.92641709</c:v>
                </c:pt>
                <c:pt idx="601">
                  <c:v>6259425.9878767896</c:v>
                </c:pt>
                <c:pt idx="602">
                  <c:v>6259427.0493364902</c:v>
                </c:pt>
                <c:pt idx="603">
                  <c:v>6259428.1107961899</c:v>
                </c:pt>
                <c:pt idx="604">
                  <c:v>6259429.1722558904</c:v>
                </c:pt>
                <c:pt idx="605">
                  <c:v>6259430.2337155901</c:v>
                </c:pt>
                <c:pt idx="606">
                  <c:v>6259431.2951752897</c:v>
                </c:pt>
                <c:pt idx="607">
                  <c:v>6259432.3566349903</c:v>
                </c:pt>
                <c:pt idx="608">
                  <c:v>6259433.41809469</c:v>
                </c:pt>
                <c:pt idx="609">
                  <c:v>6259434.4795543896</c:v>
                </c:pt>
                <c:pt idx="610">
                  <c:v>6259435.5410140902</c:v>
                </c:pt>
                <c:pt idx="611">
                  <c:v>6259436.6024737898</c:v>
                </c:pt>
                <c:pt idx="612">
                  <c:v>6259437.6639334904</c:v>
                </c:pt>
                <c:pt idx="613">
                  <c:v>6259438.72539319</c:v>
                </c:pt>
                <c:pt idx="614">
                  <c:v>6259439.7868528897</c:v>
                </c:pt>
                <c:pt idx="615">
                  <c:v>6259440.8483125903</c:v>
                </c:pt>
                <c:pt idx="616">
                  <c:v>6259441.9097722899</c:v>
                </c:pt>
                <c:pt idx="617">
                  <c:v>6259442.9712319896</c:v>
                </c:pt>
                <c:pt idx="618">
                  <c:v>6259444.0326916901</c:v>
                </c:pt>
                <c:pt idx="619">
                  <c:v>6259444.7783885598</c:v>
                </c:pt>
                <c:pt idx="620">
                  <c:v>6259444.8312978698</c:v>
                </c:pt>
                <c:pt idx="621">
                  <c:v>6259444.8842071798</c:v>
                </c:pt>
                <c:pt idx="622">
                  <c:v>6259444.9371165</c:v>
                </c:pt>
                <c:pt idx="623">
                  <c:v>6259444.99002581</c:v>
                </c:pt>
                <c:pt idx="624">
                  <c:v>6259445.0429351199</c:v>
                </c:pt>
                <c:pt idx="625">
                  <c:v>6259445.0958444299</c:v>
                </c:pt>
                <c:pt idx="626">
                  <c:v>6259445.1487537501</c:v>
                </c:pt>
                <c:pt idx="627">
                  <c:v>6259445.2016630601</c:v>
                </c:pt>
                <c:pt idx="628">
                  <c:v>6259445.2545723701</c:v>
                </c:pt>
                <c:pt idx="629">
                  <c:v>6259445.3074816801</c:v>
                </c:pt>
                <c:pt idx="630">
                  <c:v>6259445.3603910003</c:v>
                </c:pt>
                <c:pt idx="631">
                  <c:v>6259445.4133003103</c:v>
                </c:pt>
                <c:pt idx="632">
                  <c:v>6259445.4662096202</c:v>
                </c:pt>
                <c:pt idx="633">
                  <c:v>6259445.5191189302</c:v>
                </c:pt>
                <c:pt idx="634">
                  <c:v>6259445.5720282402</c:v>
                </c:pt>
                <c:pt idx="635">
                  <c:v>6259445.6249375604</c:v>
                </c:pt>
                <c:pt idx="636">
                  <c:v>6259445.6778468704</c:v>
                </c:pt>
                <c:pt idx="637">
                  <c:v>6259445.7307561804</c:v>
                </c:pt>
                <c:pt idx="638">
                  <c:v>6259445.7836654996</c:v>
                </c:pt>
                <c:pt idx="639">
                  <c:v>6259445.8365748096</c:v>
                </c:pt>
                <c:pt idx="640">
                  <c:v>6259445.8894841196</c:v>
                </c:pt>
                <c:pt idx="641">
                  <c:v>6259445.9423934296</c:v>
                </c:pt>
                <c:pt idx="642">
                  <c:v>6259445.9953027396</c:v>
                </c:pt>
                <c:pt idx="643">
                  <c:v>6259446.0482120598</c:v>
                </c:pt>
                <c:pt idx="644">
                  <c:v>6259446.1011213697</c:v>
                </c:pt>
                <c:pt idx="645">
                  <c:v>6259446.1540306797</c:v>
                </c:pt>
                <c:pt idx="646">
                  <c:v>6259446.2069399897</c:v>
                </c:pt>
                <c:pt idx="647">
                  <c:v>6259446.2598493099</c:v>
                </c:pt>
                <c:pt idx="648">
                  <c:v>6259446.3127586199</c:v>
                </c:pt>
                <c:pt idx="649">
                  <c:v>6259446.3656679299</c:v>
                </c:pt>
                <c:pt idx="650">
                  <c:v>6259446.4185772398</c:v>
                </c:pt>
                <c:pt idx="651">
                  <c:v>6259446.4714865601</c:v>
                </c:pt>
                <c:pt idx="652">
                  <c:v>6259446.52439587</c:v>
                </c:pt>
                <c:pt idx="653">
                  <c:v>6259446.57730518</c:v>
                </c:pt>
                <c:pt idx="654">
                  <c:v>6259446.63021449</c:v>
                </c:pt>
                <c:pt idx="655">
                  <c:v>6259446.6831238</c:v>
                </c:pt>
                <c:pt idx="656">
                  <c:v>6259446.7360331202</c:v>
                </c:pt>
                <c:pt idx="657">
                  <c:v>6259446.7889424302</c:v>
                </c:pt>
                <c:pt idx="658">
                  <c:v>6259446.8418517401</c:v>
                </c:pt>
                <c:pt idx="659">
                  <c:v>6259446.8947610501</c:v>
                </c:pt>
                <c:pt idx="660">
                  <c:v>6259446.9476703703</c:v>
                </c:pt>
                <c:pt idx="661">
                  <c:v>6259447.0005796803</c:v>
                </c:pt>
                <c:pt idx="662">
                  <c:v>6259447.0534889903</c:v>
                </c:pt>
                <c:pt idx="663">
                  <c:v>6259447.1063983003</c:v>
                </c:pt>
                <c:pt idx="664">
                  <c:v>6259447.1593076196</c:v>
                </c:pt>
                <c:pt idx="665">
                  <c:v>6259447.2122169305</c:v>
                </c:pt>
                <c:pt idx="666">
                  <c:v>6259447.2651262404</c:v>
                </c:pt>
                <c:pt idx="667">
                  <c:v>6259447.3180355504</c:v>
                </c:pt>
                <c:pt idx="668">
                  <c:v>6259447.3709448697</c:v>
                </c:pt>
                <c:pt idx="669">
                  <c:v>6259447.4238541797</c:v>
                </c:pt>
                <c:pt idx="670">
                  <c:v>6259447.4767634897</c:v>
                </c:pt>
                <c:pt idx="671">
                  <c:v>6259447.5296727996</c:v>
                </c:pt>
                <c:pt idx="672">
                  <c:v>6259447.5825821096</c:v>
                </c:pt>
                <c:pt idx="673">
                  <c:v>6259447.6354914298</c:v>
                </c:pt>
                <c:pt idx="674">
                  <c:v>6259447.6884007398</c:v>
                </c:pt>
                <c:pt idx="675">
                  <c:v>6259447.7413100498</c:v>
                </c:pt>
                <c:pt idx="676">
                  <c:v>6259447.7942193598</c:v>
                </c:pt>
                <c:pt idx="677">
                  <c:v>6259447.84712868</c:v>
                </c:pt>
                <c:pt idx="678">
                  <c:v>6259447.90003799</c:v>
                </c:pt>
                <c:pt idx="679">
                  <c:v>6259447.9529472999</c:v>
                </c:pt>
                <c:pt idx="680">
                  <c:v>6259448.0058566099</c:v>
                </c:pt>
                <c:pt idx="681">
                  <c:v>6259448.0587659301</c:v>
                </c:pt>
                <c:pt idx="682">
                  <c:v>6259448.1116752401</c:v>
                </c:pt>
                <c:pt idx="683">
                  <c:v>6259448.1645845501</c:v>
                </c:pt>
                <c:pt idx="684">
                  <c:v>6259448.2174938601</c:v>
                </c:pt>
                <c:pt idx="685">
                  <c:v>6259448.2704031803</c:v>
                </c:pt>
                <c:pt idx="686">
                  <c:v>6259448.3233124902</c:v>
                </c:pt>
                <c:pt idx="687">
                  <c:v>6259448.3762218002</c:v>
                </c:pt>
                <c:pt idx="688">
                  <c:v>6259448.4291311102</c:v>
                </c:pt>
                <c:pt idx="689">
                  <c:v>6259448.4820404202</c:v>
                </c:pt>
                <c:pt idx="690">
                  <c:v>6259448.5349497404</c:v>
                </c:pt>
                <c:pt idx="691">
                  <c:v>6259448.5878590504</c:v>
                </c:pt>
                <c:pt idx="692">
                  <c:v>6259448.6407683603</c:v>
                </c:pt>
                <c:pt idx="693">
                  <c:v>6259448.6936776703</c:v>
                </c:pt>
                <c:pt idx="694">
                  <c:v>6259448.7465869896</c:v>
                </c:pt>
                <c:pt idx="695">
                  <c:v>6259448.7994962996</c:v>
                </c:pt>
                <c:pt idx="696">
                  <c:v>6259448.8524056096</c:v>
                </c:pt>
                <c:pt idx="697">
                  <c:v>6259448.9053149195</c:v>
                </c:pt>
                <c:pt idx="698">
                  <c:v>6259448.9582242398</c:v>
                </c:pt>
                <c:pt idx="699">
                  <c:v>6259449.0111335497</c:v>
                </c:pt>
                <c:pt idx="700">
                  <c:v>6259449.0640428597</c:v>
                </c:pt>
                <c:pt idx="701">
                  <c:v>6259449.1169521697</c:v>
                </c:pt>
                <c:pt idx="702">
                  <c:v>6259449.1698614899</c:v>
                </c:pt>
                <c:pt idx="703">
                  <c:v>6259449.2227707999</c:v>
                </c:pt>
                <c:pt idx="704">
                  <c:v>6259449.2756801099</c:v>
                </c:pt>
                <c:pt idx="705">
                  <c:v>6259449.3285894198</c:v>
                </c:pt>
                <c:pt idx="706">
                  <c:v>6259449.3814987298</c:v>
                </c:pt>
                <c:pt idx="707">
                  <c:v>6259449.43440805</c:v>
                </c:pt>
                <c:pt idx="708">
                  <c:v>6259449.48731736</c:v>
                </c:pt>
                <c:pt idx="709">
                  <c:v>6259449.54022667</c:v>
                </c:pt>
                <c:pt idx="710">
                  <c:v>6259449.59313598</c:v>
                </c:pt>
                <c:pt idx="711">
                  <c:v>6259449.6460453002</c:v>
                </c:pt>
                <c:pt idx="712">
                  <c:v>6259449.6989546102</c:v>
                </c:pt>
                <c:pt idx="713">
                  <c:v>6259449.7518639201</c:v>
                </c:pt>
                <c:pt idx="714">
                  <c:v>6259449.8047732301</c:v>
                </c:pt>
                <c:pt idx="715">
                  <c:v>6259449.8576825503</c:v>
                </c:pt>
                <c:pt idx="716">
                  <c:v>6259449.9105918603</c:v>
                </c:pt>
                <c:pt idx="717">
                  <c:v>6259449.9635011703</c:v>
                </c:pt>
                <c:pt idx="718">
                  <c:v>6259450.0164104803</c:v>
                </c:pt>
                <c:pt idx="719">
                  <c:v>6259450.0693197995</c:v>
                </c:pt>
                <c:pt idx="720">
                  <c:v>6259450.1222291104</c:v>
                </c:pt>
                <c:pt idx="721">
                  <c:v>6259450.1751384204</c:v>
                </c:pt>
                <c:pt idx="722">
                  <c:v>6259450.2280477304</c:v>
                </c:pt>
                <c:pt idx="723">
                  <c:v>6259450.2809570497</c:v>
                </c:pt>
                <c:pt idx="724">
                  <c:v>6259450.3338663597</c:v>
                </c:pt>
                <c:pt idx="725">
                  <c:v>6259450.3867756696</c:v>
                </c:pt>
                <c:pt idx="726">
                  <c:v>6259450.4396849796</c:v>
                </c:pt>
                <c:pt idx="727">
                  <c:v>6259450.4925942896</c:v>
                </c:pt>
                <c:pt idx="728">
                  <c:v>6259450.5455036098</c:v>
                </c:pt>
                <c:pt idx="729">
                  <c:v>6259450.5984129198</c:v>
                </c:pt>
                <c:pt idx="730">
                  <c:v>6259450.6513222298</c:v>
                </c:pt>
                <c:pt idx="731">
                  <c:v>6259450.7042315397</c:v>
                </c:pt>
                <c:pt idx="732">
                  <c:v>6259450.75714086</c:v>
                </c:pt>
                <c:pt idx="733">
                  <c:v>6259450.8100501699</c:v>
                </c:pt>
                <c:pt idx="734">
                  <c:v>6259450.8629594799</c:v>
                </c:pt>
                <c:pt idx="735">
                  <c:v>6259450.9158687899</c:v>
                </c:pt>
                <c:pt idx="736">
                  <c:v>6259450.9687781101</c:v>
                </c:pt>
                <c:pt idx="737">
                  <c:v>6259451.0216874201</c:v>
                </c:pt>
                <c:pt idx="738">
                  <c:v>6259451.0745967301</c:v>
                </c:pt>
                <c:pt idx="739">
                  <c:v>6259451.12750604</c:v>
                </c:pt>
                <c:pt idx="740">
                  <c:v>6259451.18041535</c:v>
                </c:pt>
                <c:pt idx="741">
                  <c:v>6259451.2333246702</c:v>
                </c:pt>
                <c:pt idx="742">
                  <c:v>6259451.2862339802</c:v>
                </c:pt>
                <c:pt idx="743">
                  <c:v>6259451.3391432902</c:v>
                </c:pt>
                <c:pt idx="744">
                  <c:v>6259451.3920526002</c:v>
                </c:pt>
                <c:pt idx="745">
                  <c:v>6259451.4449619204</c:v>
                </c:pt>
                <c:pt idx="746">
                  <c:v>6259451.4978712304</c:v>
                </c:pt>
                <c:pt idx="747">
                  <c:v>6259451.5507805403</c:v>
                </c:pt>
                <c:pt idx="748">
                  <c:v>6259451.6036898503</c:v>
                </c:pt>
                <c:pt idx="749">
                  <c:v>6259451.6565991696</c:v>
                </c:pt>
                <c:pt idx="750">
                  <c:v>6259451.7095084796</c:v>
                </c:pt>
                <c:pt idx="751">
                  <c:v>6259451.7562375898</c:v>
                </c:pt>
                <c:pt idx="752">
                  <c:v>6259459.8386025503</c:v>
                </c:pt>
                <c:pt idx="753">
                  <c:v>6259467.92096751</c:v>
                </c:pt>
                <c:pt idx="754">
                  <c:v>6259476.0033324799</c:v>
                </c:pt>
                <c:pt idx="755">
                  <c:v>6259484.0856974404</c:v>
                </c:pt>
                <c:pt idx="756">
                  <c:v>6259492.1680624001</c:v>
                </c:pt>
                <c:pt idx="757">
                  <c:v>6259500.2504273597</c:v>
                </c:pt>
                <c:pt idx="758">
                  <c:v>6259508.3327923296</c:v>
                </c:pt>
                <c:pt idx="759">
                  <c:v>6259516.4151572902</c:v>
                </c:pt>
                <c:pt idx="760">
                  <c:v>6259524.4975222498</c:v>
                </c:pt>
                <c:pt idx="761">
                  <c:v>6259532.5798872104</c:v>
                </c:pt>
                <c:pt idx="762">
                  <c:v>6259540.66225217</c:v>
                </c:pt>
                <c:pt idx="763">
                  <c:v>6259548.7446171399</c:v>
                </c:pt>
                <c:pt idx="764">
                  <c:v>6259556.8269820996</c:v>
                </c:pt>
                <c:pt idx="765">
                  <c:v>6259564.9093470601</c:v>
                </c:pt>
                <c:pt idx="766">
                  <c:v>6259572.9917120198</c:v>
                </c:pt>
                <c:pt idx="767">
                  <c:v>6259581.0740769897</c:v>
                </c:pt>
                <c:pt idx="768">
                  <c:v>6259589.1564419502</c:v>
                </c:pt>
                <c:pt idx="769">
                  <c:v>6259597.2388069099</c:v>
                </c:pt>
                <c:pt idx="770">
                  <c:v>6259605.3211718705</c:v>
                </c:pt>
                <c:pt idx="771">
                  <c:v>6259613.4035368301</c:v>
                </c:pt>
                <c:pt idx="772">
                  <c:v>6259621.4859018</c:v>
                </c:pt>
                <c:pt idx="773">
                  <c:v>6259629.5682667596</c:v>
                </c:pt>
                <c:pt idx="774">
                  <c:v>6259637.6506317202</c:v>
                </c:pt>
                <c:pt idx="775">
                  <c:v>6259645.7329966798</c:v>
                </c:pt>
                <c:pt idx="776">
                  <c:v>6259653.8153616497</c:v>
                </c:pt>
                <c:pt idx="777">
                  <c:v>6259661.8977266103</c:v>
                </c:pt>
                <c:pt idx="778">
                  <c:v>6259669.9800915699</c:v>
                </c:pt>
                <c:pt idx="779">
                  <c:v>6259678.0624565296</c:v>
                </c:pt>
                <c:pt idx="780">
                  <c:v>6259686.1448215004</c:v>
                </c:pt>
                <c:pt idx="781">
                  <c:v>6259694.22718646</c:v>
                </c:pt>
                <c:pt idx="782">
                  <c:v>6259702.3095514197</c:v>
                </c:pt>
                <c:pt idx="783">
                  <c:v>6259710.3919163803</c:v>
                </c:pt>
                <c:pt idx="784">
                  <c:v>6259718.4742813399</c:v>
                </c:pt>
                <c:pt idx="785">
                  <c:v>6259726.5566463098</c:v>
                </c:pt>
                <c:pt idx="786">
                  <c:v>6259734.6390112704</c:v>
                </c:pt>
                <c:pt idx="787">
                  <c:v>6259742.72137623</c:v>
                </c:pt>
                <c:pt idx="788">
                  <c:v>6259750.8037411897</c:v>
                </c:pt>
                <c:pt idx="789">
                  <c:v>6259758.8861061595</c:v>
                </c:pt>
                <c:pt idx="790">
                  <c:v>6259766.9684711201</c:v>
                </c:pt>
                <c:pt idx="791">
                  <c:v>6259775.0508360798</c:v>
                </c:pt>
                <c:pt idx="792">
                  <c:v>6259783.1332010403</c:v>
                </c:pt>
                <c:pt idx="793">
                  <c:v>6259791.215566</c:v>
                </c:pt>
                <c:pt idx="794">
                  <c:v>6259799.2979309699</c:v>
                </c:pt>
                <c:pt idx="795">
                  <c:v>6259807.3802959304</c:v>
                </c:pt>
                <c:pt idx="796">
                  <c:v>6259815.4626608901</c:v>
                </c:pt>
                <c:pt idx="797">
                  <c:v>6259823.5450258497</c:v>
                </c:pt>
                <c:pt idx="798">
                  <c:v>6259831.6273908196</c:v>
                </c:pt>
                <c:pt idx="799">
                  <c:v>6259839.7097557802</c:v>
                </c:pt>
                <c:pt idx="800">
                  <c:v>6259847.7921207398</c:v>
                </c:pt>
                <c:pt idx="801">
                  <c:v>6259855.8744857004</c:v>
                </c:pt>
                <c:pt idx="802">
                  <c:v>6259863.9568506703</c:v>
                </c:pt>
                <c:pt idx="803">
                  <c:v>6259872.0392156299</c:v>
                </c:pt>
                <c:pt idx="804">
                  <c:v>6259880.1215805896</c:v>
                </c:pt>
                <c:pt idx="805">
                  <c:v>6259888.2039455501</c:v>
                </c:pt>
                <c:pt idx="806">
                  <c:v>6259896.2863105098</c:v>
                </c:pt>
                <c:pt idx="807">
                  <c:v>6259904.3686754797</c:v>
                </c:pt>
                <c:pt idx="808">
                  <c:v>6259912.4510404402</c:v>
                </c:pt>
                <c:pt idx="809">
                  <c:v>6259920.5334053999</c:v>
                </c:pt>
                <c:pt idx="810">
                  <c:v>6259928.6157703605</c:v>
                </c:pt>
                <c:pt idx="811">
                  <c:v>6259936.6981353303</c:v>
                </c:pt>
                <c:pt idx="812">
                  <c:v>6259944.78050029</c:v>
                </c:pt>
                <c:pt idx="813">
                  <c:v>6259952.8628652496</c:v>
                </c:pt>
                <c:pt idx="814">
                  <c:v>6259960.9452302102</c:v>
                </c:pt>
                <c:pt idx="815">
                  <c:v>6259969.0275951698</c:v>
                </c:pt>
                <c:pt idx="816">
                  <c:v>6259976.28323601</c:v>
                </c:pt>
                <c:pt idx="817">
                  <c:v>6259979.7135350602</c:v>
                </c:pt>
                <c:pt idx="818">
                  <c:v>6259983.1438341103</c:v>
                </c:pt>
                <c:pt idx="819">
                  <c:v>6259986.5741331596</c:v>
                </c:pt>
                <c:pt idx="820">
                  <c:v>6259990.0044322098</c:v>
                </c:pt>
                <c:pt idx="821">
                  <c:v>6259993.4347312599</c:v>
                </c:pt>
                <c:pt idx="822">
                  <c:v>6259996.8650303101</c:v>
                </c:pt>
                <c:pt idx="823">
                  <c:v>6260000.2953293603</c:v>
                </c:pt>
                <c:pt idx="824">
                  <c:v>6260003.7256284095</c:v>
                </c:pt>
                <c:pt idx="825">
                  <c:v>6260007.1559274597</c:v>
                </c:pt>
                <c:pt idx="826">
                  <c:v>6260010.5862265099</c:v>
                </c:pt>
                <c:pt idx="827">
                  <c:v>6260014.0165255601</c:v>
                </c:pt>
                <c:pt idx="828">
                  <c:v>6260017.4468246102</c:v>
                </c:pt>
                <c:pt idx="829">
                  <c:v>6260020.8771236604</c:v>
                </c:pt>
                <c:pt idx="830">
                  <c:v>6260024.3074227097</c:v>
                </c:pt>
                <c:pt idx="831">
                  <c:v>6260027.7377217598</c:v>
                </c:pt>
                <c:pt idx="832">
                  <c:v>6260031.16802081</c:v>
                </c:pt>
                <c:pt idx="833">
                  <c:v>6260034.5983198602</c:v>
                </c:pt>
                <c:pt idx="834">
                  <c:v>6260038.0286189103</c:v>
                </c:pt>
                <c:pt idx="835">
                  <c:v>6260041.4589179596</c:v>
                </c:pt>
                <c:pt idx="836">
                  <c:v>6260044.8892170098</c:v>
                </c:pt>
                <c:pt idx="837">
                  <c:v>6260048.3195160599</c:v>
                </c:pt>
                <c:pt idx="838">
                  <c:v>6260051.7498151101</c:v>
                </c:pt>
                <c:pt idx="839">
                  <c:v>6260055.1801141603</c:v>
                </c:pt>
                <c:pt idx="840">
                  <c:v>6260058.6104132095</c:v>
                </c:pt>
                <c:pt idx="841">
                  <c:v>6260062.0407122597</c:v>
                </c:pt>
                <c:pt idx="842">
                  <c:v>6260065.4710113099</c:v>
                </c:pt>
                <c:pt idx="843">
                  <c:v>6260068.9013103498</c:v>
                </c:pt>
                <c:pt idx="844">
                  <c:v>6260072.3316094</c:v>
                </c:pt>
                <c:pt idx="845">
                  <c:v>6260075.7619084502</c:v>
                </c:pt>
                <c:pt idx="846">
                  <c:v>6260079.1922075003</c:v>
                </c:pt>
                <c:pt idx="847">
                  <c:v>6260082.6225065496</c:v>
                </c:pt>
                <c:pt idx="848">
                  <c:v>6260086.0528055998</c:v>
                </c:pt>
                <c:pt idx="849">
                  <c:v>6260089.4831046499</c:v>
                </c:pt>
                <c:pt idx="850">
                  <c:v>6260092.9134037001</c:v>
                </c:pt>
                <c:pt idx="851">
                  <c:v>6260096.3437027503</c:v>
                </c:pt>
                <c:pt idx="852">
                  <c:v>6260099.7740018005</c:v>
                </c:pt>
                <c:pt idx="853">
                  <c:v>6260103.2043008497</c:v>
                </c:pt>
                <c:pt idx="854">
                  <c:v>6260106.6345998999</c:v>
                </c:pt>
                <c:pt idx="855">
                  <c:v>6260110.06489895</c:v>
                </c:pt>
                <c:pt idx="856">
                  <c:v>6260113.4951980002</c:v>
                </c:pt>
                <c:pt idx="857">
                  <c:v>6260116.9254970504</c:v>
                </c:pt>
                <c:pt idx="858">
                  <c:v>6260120.3557960996</c:v>
                </c:pt>
                <c:pt idx="859">
                  <c:v>6260123.7860951498</c:v>
                </c:pt>
                <c:pt idx="860">
                  <c:v>6260127.2163942</c:v>
                </c:pt>
                <c:pt idx="861">
                  <c:v>6260130.6466932502</c:v>
                </c:pt>
                <c:pt idx="862">
                  <c:v>6260134.0769923003</c:v>
                </c:pt>
                <c:pt idx="863">
                  <c:v>6260137.5072913496</c:v>
                </c:pt>
                <c:pt idx="864">
                  <c:v>6260140.9375903998</c:v>
                </c:pt>
                <c:pt idx="865">
                  <c:v>6260144.3678894499</c:v>
                </c:pt>
                <c:pt idx="866">
                  <c:v>6260147.7981885001</c:v>
                </c:pt>
                <c:pt idx="867">
                  <c:v>6260151.2284875503</c:v>
                </c:pt>
                <c:pt idx="868">
                  <c:v>6260154.6587866005</c:v>
                </c:pt>
                <c:pt idx="869">
                  <c:v>6260158.0890856497</c:v>
                </c:pt>
                <c:pt idx="870">
                  <c:v>6260161.5193846999</c:v>
                </c:pt>
                <c:pt idx="871">
                  <c:v>6260164.94968375</c:v>
                </c:pt>
                <c:pt idx="872">
                  <c:v>6260168.3799828002</c:v>
                </c:pt>
                <c:pt idx="873">
                  <c:v>6260171.8102818504</c:v>
                </c:pt>
                <c:pt idx="874">
                  <c:v>6260175.2405808996</c:v>
                </c:pt>
                <c:pt idx="875">
                  <c:v>6260178.6708799498</c:v>
                </c:pt>
                <c:pt idx="876">
                  <c:v>6260182.101179</c:v>
                </c:pt>
                <c:pt idx="877">
                  <c:v>6260185.5314780502</c:v>
                </c:pt>
                <c:pt idx="878">
                  <c:v>6260188.9617771003</c:v>
                </c:pt>
                <c:pt idx="879">
                  <c:v>6260192.3920761496</c:v>
                </c:pt>
                <c:pt idx="880">
                  <c:v>6260195.8223751998</c:v>
                </c:pt>
                <c:pt idx="881">
                  <c:v>6260199.2526742499</c:v>
                </c:pt>
                <c:pt idx="882">
                  <c:v>6260202.6829733001</c:v>
                </c:pt>
                <c:pt idx="883">
                  <c:v>6260206.1132723503</c:v>
                </c:pt>
                <c:pt idx="884">
                  <c:v>6260209.5435714005</c:v>
                </c:pt>
                <c:pt idx="885">
                  <c:v>6260212.9738704497</c:v>
                </c:pt>
                <c:pt idx="886">
                  <c:v>6260216.4041694999</c:v>
                </c:pt>
                <c:pt idx="887">
                  <c:v>6260219.83446855</c:v>
                </c:pt>
                <c:pt idx="888">
                  <c:v>6260223.2647676002</c:v>
                </c:pt>
                <c:pt idx="889">
                  <c:v>6260226.6950666504</c:v>
                </c:pt>
                <c:pt idx="890">
                  <c:v>6260230.1253656996</c:v>
                </c:pt>
                <c:pt idx="891">
                  <c:v>6260233.5556647498</c:v>
                </c:pt>
                <c:pt idx="892">
                  <c:v>6260236.9859638</c:v>
                </c:pt>
                <c:pt idx="893">
                  <c:v>6260240.4162628502</c:v>
                </c:pt>
                <c:pt idx="894">
                  <c:v>6260243.8465619003</c:v>
                </c:pt>
                <c:pt idx="895">
                  <c:v>6260247.2768609403</c:v>
                </c:pt>
                <c:pt idx="896">
                  <c:v>6260250.7071599998</c:v>
                </c:pt>
                <c:pt idx="897">
                  <c:v>6260254.1374590397</c:v>
                </c:pt>
                <c:pt idx="898">
                  <c:v>6260257.5677580899</c:v>
                </c:pt>
                <c:pt idx="899">
                  <c:v>6260260.99805714</c:v>
                </c:pt>
                <c:pt idx="900">
                  <c:v>6260264.4283561902</c:v>
                </c:pt>
                <c:pt idx="901">
                  <c:v>6260267.8586552404</c:v>
                </c:pt>
                <c:pt idx="902">
                  <c:v>6260271.2889542896</c:v>
                </c:pt>
                <c:pt idx="903">
                  <c:v>6260274.7192533398</c:v>
                </c:pt>
                <c:pt idx="904">
                  <c:v>6260278.14955239</c:v>
                </c:pt>
                <c:pt idx="905">
                  <c:v>6260281.5798514402</c:v>
                </c:pt>
                <c:pt idx="906">
                  <c:v>6260285.0101504903</c:v>
                </c:pt>
                <c:pt idx="907">
                  <c:v>6260288.4404495396</c:v>
                </c:pt>
                <c:pt idx="908">
                  <c:v>6260291.8707485897</c:v>
                </c:pt>
                <c:pt idx="909">
                  <c:v>6260295.3010476399</c:v>
                </c:pt>
                <c:pt idx="910">
                  <c:v>6260298.7313466901</c:v>
                </c:pt>
                <c:pt idx="911">
                  <c:v>6260302.1616457403</c:v>
                </c:pt>
                <c:pt idx="912">
                  <c:v>6260301.6092335004</c:v>
                </c:pt>
                <c:pt idx="913">
                  <c:v>6260298.2044220204</c:v>
                </c:pt>
                <c:pt idx="914">
                  <c:v>6260294.79961053</c:v>
                </c:pt>
                <c:pt idx="915">
                  <c:v>6260291.3947990499</c:v>
                </c:pt>
                <c:pt idx="916">
                  <c:v>6260287.9899875699</c:v>
                </c:pt>
                <c:pt idx="917">
                  <c:v>6260284.5851760898</c:v>
                </c:pt>
                <c:pt idx="918">
                  <c:v>6260281.1803646097</c:v>
                </c:pt>
                <c:pt idx="919">
                  <c:v>6260277.7755531203</c:v>
                </c:pt>
                <c:pt idx="920">
                  <c:v>6260274.3707416402</c:v>
                </c:pt>
                <c:pt idx="921">
                  <c:v>6260270.9659301601</c:v>
                </c:pt>
                <c:pt idx="922">
                  <c:v>6260267.5611186801</c:v>
                </c:pt>
                <c:pt idx="923">
                  <c:v>6260264.1563071897</c:v>
                </c:pt>
                <c:pt idx="924">
                  <c:v>6260260.7514957096</c:v>
                </c:pt>
                <c:pt idx="925">
                  <c:v>6260257.3466842296</c:v>
                </c:pt>
                <c:pt idx="926">
                  <c:v>6260253.9418727504</c:v>
                </c:pt>
                <c:pt idx="927">
                  <c:v>6260250.5370612601</c:v>
                </c:pt>
                <c:pt idx="928">
                  <c:v>6260247.13224978</c:v>
                </c:pt>
                <c:pt idx="929">
                  <c:v>6260243.7274382999</c:v>
                </c:pt>
                <c:pt idx="930">
                  <c:v>6260240.3226268198</c:v>
                </c:pt>
                <c:pt idx="931">
                  <c:v>6260236.9178153398</c:v>
                </c:pt>
                <c:pt idx="932">
                  <c:v>6260233.5130038504</c:v>
                </c:pt>
                <c:pt idx="933">
                  <c:v>6260230.1081923703</c:v>
                </c:pt>
                <c:pt idx="934">
                  <c:v>6260226.7033808902</c:v>
                </c:pt>
                <c:pt idx="935">
                  <c:v>6260223.2985694101</c:v>
                </c:pt>
                <c:pt idx="936">
                  <c:v>6260219.8937579198</c:v>
                </c:pt>
                <c:pt idx="937">
                  <c:v>6260216.4889464397</c:v>
                </c:pt>
                <c:pt idx="938">
                  <c:v>6260213.0841349596</c:v>
                </c:pt>
                <c:pt idx="939">
                  <c:v>6260209.6793234805</c:v>
                </c:pt>
                <c:pt idx="940">
                  <c:v>6260206.2745119901</c:v>
                </c:pt>
                <c:pt idx="941">
                  <c:v>6260202.8697005101</c:v>
                </c:pt>
                <c:pt idx="942">
                  <c:v>6260199.46488903</c:v>
                </c:pt>
                <c:pt idx="943">
                  <c:v>6260196.0600775499</c:v>
                </c:pt>
                <c:pt idx="944">
                  <c:v>6260192.6552660698</c:v>
                </c:pt>
                <c:pt idx="945">
                  <c:v>6260189.2504545804</c:v>
                </c:pt>
                <c:pt idx="946">
                  <c:v>6260185.8456431003</c:v>
                </c:pt>
                <c:pt idx="947">
                  <c:v>6260182.4408316202</c:v>
                </c:pt>
                <c:pt idx="948">
                  <c:v>6260179.0360201402</c:v>
                </c:pt>
                <c:pt idx="949">
                  <c:v>6260175.6312086498</c:v>
                </c:pt>
                <c:pt idx="950">
                  <c:v>6260172.2263971698</c:v>
                </c:pt>
                <c:pt idx="951">
                  <c:v>6260168.8215856897</c:v>
                </c:pt>
                <c:pt idx="952">
                  <c:v>6260165.4167742096</c:v>
                </c:pt>
                <c:pt idx="953">
                  <c:v>6260162.0119627202</c:v>
                </c:pt>
                <c:pt idx="954">
                  <c:v>6260158.6071512401</c:v>
                </c:pt>
                <c:pt idx="955">
                  <c:v>6260155.20233976</c:v>
                </c:pt>
                <c:pt idx="956">
                  <c:v>6260151.7975282799</c:v>
                </c:pt>
                <c:pt idx="957">
                  <c:v>6260148.3927167999</c:v>
                </c:pt>
                <c:pt idx="958">
                  <c:v>6260144.9879053095</c:v>
                </c:pt>
                <c:pt idx="959">
                  <c:v>6260141.5830938304</c:v>
                </c:pt>
                <c:pt idx="960">
                  <c:v>6260138.1782823503</c:v>
                </c:pt>
                <c:pt idx="961">
                  <c:v>6260134.7734708702</c:v>
                </c:pt>
                <c:pt idx="962">
                  <c:v>6260131.3686593799</c:v>
                </c:pt>
                <c:pt idx="963">
                  <c:v>6260127.9638478998</c:v>
                </c:pt>
                <c:pt idx="964">
                  <c:v>6260124.5590364197</c:v>
                </c:pt>
                <c:pt idx="965">
                  <c:v>6260121.1542249396</c:v>
                </c:pt>
                <c:pt idx="966">
                  <c:v>6260117.7494134502</c:v>
                </c:pt>
                <c:pt idx="967">
                  <c:v>6260114.3446019702</c:v>
                </c:pt>
                <c:pt idx="968">
                  <c:v>6260110.9397904901</c:v>
                </c:pt>
                <c:pt idx="969">
                  <c:v>6260107.53497901</c:v>
                </c:pt>
                <c:pt idx="970">
                  <c:v>6260104.1301675299</c:v>
                </c:pt>
                <c:pt idx="971">
                  <c:v>6260100.7253560396</c:v>
                </c:pt>
                <c:pt idx="972">
                  <c:v>6260097.3205445604</c:v>
                </c:pt>
                <c:pt idx="973">
                  <c:v>6260093.9157330804</c:v>
                </c:pt>
                <c:pt idx="974">
                  <c:v>6260090.5109216003</c:v>
                </c:pt>
                <c:pt idx="975">
                  <c:v>6260087.1061101099</c:v>
                </c:pt>
                <c:pt idx="976">
                  <c:v>6260083.7012986299</c:v>
                </c:pt>
                <c:pt idx="977">
                  <c:v>6260080.2964871498</c:v>
                </c:pt>
                <c:pt idx="978">
                  <c:v>6260076.8916756697</c:v>
                </c:pt>
                <c:pt idx="979">
                  <c:v>6260073.4868641803</c:v>
                </c:pt>
                <c:pt idx="980">
                  <c:v>6260070.0820527002</c:v>
                </c:pt>
                <c:pt idx="981">
                  <c:v>6260066.6772412201</c:v>
                </c:pt>
                <c:pt idx="982">
                  <c:v>6260063.2724297401</c:v>
                </c:pt>
                <c:pt idx="983">
                  <c:v>6260059.86761826</c:v>
                </c:pt>
                <c:pt idx="984">
                  <c:v>6260056.4628067696</c:v>
                </c:pt>
                <c:pt idx="985">
                  <c:v>6260053.0579952896</c:v>
                </c:pt>
                <c:pt idx="986">
                  <c:v>6260049.6531838104</c:v>
                </c:pt>
                <c:pt idx="987">
                  <c:v>6260046.2483723303</c:v>
                </c:pt>
                <c:pt idx="988">
                  <c:v>6260042.84356084</c:v>
                </c:pt>
                <c:pt idx="989">
                  <c:v>6260039.4387493599</c:v>
                </c:pt>
                <c:pt idx="990">
                  <c:v>6260036.0339378798</c:v>
                </c:pt>
                <c:pt idx="991">
                  <c:v>6260032.6291263998</c:v>
                </c:pt>
                <c:pt idx="992">
                  <c:v>6260029.2243149104</c:v>
                </c:pt>
                <c:pt idx="993">
                  <c:v>6260025.8195034303</c:v>
                </c:pt>
                <c:pt idx="994">
                  <c:v>6260022.4146919502</c:v>
                </c:pt>
                <c:pt idx="995">
                  <c:v>6260019.0098804701</c:v>
                </c:pt>
                <c:pt idx="996">
                  <c:v>6260015.60506899</c:v>
                </c:pt>
                <c:pt idx="997">
                  <c:v>6260012.2002574997</c:v>
                </c:pt>
                <c:pt idx="998">
                  <c:v>6260008.7954460196</c:v>
                </c:pt>
                <c:pt idx="999">
                  <c:v>6260005.3906345395</c:v>
                </c:pt>
                <c:pt idx="1000">
                  <c:v>6260001.9858230604</c:v>
                </c:pt>
                <c:pt idx="1001">
                  <c:v>6259998.5810115701</c:v>
                </c:pt>
                <c:pt idx="1002">
                  <c:v>6259995.17620009</c:v>
                </c:pt>
                <c:pt idx="1003">
                  <c:v>6259991.7713886099</c:v>
                </c:pt>
                <c:pt idx="1004">
                  <c:v>6259988.3665771298</c:v>
                </c:pt>
                <c:pt idx="1005">
                  <c:v>6259984.9617656404</c:v>
                </c:pt>
                <c:pt idx="1006">
                  <c:v>6259981.5569541603</c:v>
                </c:pt>
                <c:pt idx="1007">
                  <c:v>6259978.1521426803</c:v>
                </c:pt>
                <c:pt idx="1008">
                  <c:v>6259974.7473312002</c:v>
                </c:pt>
                <c:pt idx="1009">
                  <c:v>6259971.3425197201</c:v>
                </c:pt>
                <c:pt idx="1010">
                  <c:v>6259967.9377082298</c:v>
                </c:pt>
                <c:pt idx="1011">
                  <c:v>6259964.5328967497</c:v>
                </c:pt>
                <c:pt idx="1012">
                  <c:v>6259961.1280852696</c:v>
                </c:pt>
                <c:pt idx="1013">
                  <c:v>6259957.7232737904</c:v>
                </c:pt>
                <c:pt idx="1014">
                  <c:v>6259954.3184623001</c:v>
                </c:pt>
                <c:pt idx="1015">
                  <c:v>6259950.91365082</c:v>
                </c:pt>
                <c:pt idx="1016">
                  <c:v>6259947.5088393399</c:v>
                </c:pt>
                <c:pt idx="1017">
                  <c:v>6259944.1040278599</c:v>
                </c:pt>
                <c:pt idx="1018">
                  <c:v>6259940.6992163695</c:v>
                </c:pt>
                <c:pt idx="1019">
                  <c:v>6259937.2944048904</c:v>
                </c:pt>
                <c:pt idx="1020">
                  <c:v>6259933.8895934103</c:v>
                </c:pt>
                <c:pt idx="1021">
                  <c:v>6259930.4847819302</c:v>
                </c:pt>
                <c:pt idx="1022">
                  <c:v>6259927.0799704501</c:v>
                </c:pt>
                <c:pt idx="1023">
                  <c:v>6259923.6751589598</c:v>
                </c:pt>
                <c:pt idx="1024">
                  <c:v>6259920.2703474797</c:v>
                </c:pt>
                <c:pt idx="1025">
                  <c:v>6259916.8655359996</c:v>
                </c:pt>
                <c:pt idx="1026">
                  <c:v>6259913.4607245196</c:v>
                </c:pt>
                <c:pt idx="1027">
                  <c:v>6259910.0559130302</c:v>
                </c:pt>
                <c:pt idx="1028">
                  <c:v>6259906.6511015501</c:v>
                </c:pt>
                <c:pt idx="1029">
                  <c:v>6259903.24629007</c:v>
                </c:pt>
                <c:pt idx="1030">
                  <c:v>6259899.8414785899</c:v>
                </c:pt>
                <c:pt idx="1031">
                  <c:v>6259896.4366670996</c:v>
                </c:pt>
                <c:pt idx="1032">
                  <c:v>6259893.0318556204</c:v>
                </c:pt>
                <c:pt idx="1033">
                  <c:v>6259889.6270441404</c:v>
                </c:pt>
                <c:pt idx="1034">
                  <c:v>6259886.2222326603</c:v>
                </c:pt>
                <c:pt idx="1035">
                  <c:v>6259882.8174211802</c:v>
                </c:pt>
                <c:pt idx="1036">
                  <c:v>6259879.4126096899</c:v>
                </c:pt>
                <c:pt idx="1037">
                  <c:v>6259876.0077982098</c:v>
                </c:pt>
                <c:pt idx="1038">
                  <c:v>6259872.6029867297</c:v>
                </c:pt>
                <c:pt idx="1039">
                  <c:v>6259869.1981752496</c:v>
                </c:pt>
                <c:pt idx="1040">
                  <c:v>6259865.7933637602</c:v>
                </c:pt>
                <c:pt idx="1041">
                  <c:v>6259862.3885522801</c:v>
                </c:pt>
                <c:pt idx="1042">
                  <c:v>6259858.9837408001</c:v>
                </c:pt>
                <c:pt idx="1043">
                  <c:v>6259855.57892932</c:v>
                </c:pt>
                <c:pt idx="1044">
                  <c:v>6259852.1741178297</c:v>
                </c:pt>
                <c:pt idx="1045">
                  <c:v>6259848.7693063496</c:v>
                </c:pt>
                <c:pt idx="1046">
                  <c:v>6259845.3644948704</c:v>
                </c:pt>
                <c:pt idx="1047">
                  <c:v>6259841.9596833903</c:v>
                </c:pt>
                <c:pt idx="1048">
                  <c:v>6259838.5548719103</c:v>
                </c:pt>
                <c:pt idx="1049">
                  <c:v>6259835.1500604199</c:v>
                </c:pt>
                <c:pt idx="1050">
                  <c:v>6259831.7452489398</c:v>
                </c:pt>
                <c:pt idx="1051">
                  <c:v>6259828.3404374598</c:v>
                </c:pt>
                <c:pt idx="1052">
                  <c:v>6259824.9356259797</c:v>
                </c:pt>
                <c:pt idx="1053">
                  <c:v>6259821.5308144903</c:v>
                </c:pt>
                <c:pt idx="1054">
                  <c:v>6259818.1260030102</c:v>
                </c:pt>
                <c:pt idx="1055">
                  <c:v>6259814.7211915301</c:v>
                </c:pt>
                <c:pt idx="1056">
                  <c:v>6259811.31638005</c:v>
                </c:pt>
                <c:pt idx="1057">
                  <c:v>6259807.9115685597</c:v>
                </c:pt>
                <c:pt idx="1058">
                  <c:v>6259804.5067570796</c:v>
                </c:pt>
                <c:pt idx="1059">
                  <c:v>6259801.1019455995</c:v>
                </c:pt>
                <c:pt idx="1060">
                  <c:v>6259797.6971341204</c:v>
                </c:pt>
                <c:pt idx="1061">
                  <c:v>6259794.2923226403</c:v>
                </c:pt>
                <c:pt idx="1062">
                  <c:v>6259790.88751115</c:v>
                </c:pt>
                <c:pt idx="1063">
                  <c:v>6259787.4826996699</c:v>
                </c:pt>
                <c:pt idx="1064">
                  <c:v>6259784.0778881898</c:v>
                </c:pt>
                <c:pt idx="1065">
                  <c:v>6259780.6730767097</c:v>
                </c:pt>
                <c:pt idx="1066">
                  <c:v>6259777.2682652203</c:v>
                </c:pt>
                <c:pt idx="1067">
                  <c:v>6259773.8634537403</c:v>
                </c:pt>
                <c:pt idx="1068">
                  <c:v>6259770.4586422602</c:v>
                </c:pt>
                <c:pt idx="1069">
                  <c:v>6259767.0538307801</c:v>
                </c:pt>
                <c:pt idx="1070">
                  <c:v>6259763.6490192898</c:v>
                </c:pt>
                <c:pt idx="1071">
                  <c:v>6259760.2442078097</c:v>
                </c:pt>
                <c:pt idx="1072">
                  <c:v>6259756.8393963296</c:v>
                </c:pt>
                <c:pt idx="1073">
                  <c:v>6259753.4345848504</c:v>
                </c:pt>
                <c:pt idx="1074">
                  <c:v>6259750.0297733704</c:v>
                </c:pt>
                <c:pt idx="1075">
                  <c:v>6259746.62496188</c:v>
                </c:pt>
                <c:pt idx="1076">
                  <c:v>6259743.2201504</c:v>
                </c:pt>
                <c:pt idx="1077">
                  <c:v>6259739.8153389199</c:v>
                </c:pt>
                <c:pt idx="1078">
                  <c:v>6259736.4105274398</c:v>
                </c:pt>
                <c:pt idx="1079">
                  <c:v>6259733.0057159504</c:v>
                </c:pt>
                <c:pt idx="1080">
                  <c:v>6259729.6009044703</c:v>
                </c:pt>
                <c:pt idx="1081">
                  <c:v>6259726.1960929902</c:v>
                </c:pt>
                <c:pt idx="1082">
                  <c:v>6259722.7912815101</c:v>
                </c:pt>
                <c:pt idx="1083">
                  <c:v>6259719.3864700198</c:v>
                </c:pt>
                <c:pt idx="1084">
                  <c:v>6259715.9816585397</c:v>
                </c:pt>
                <c:pt idx="1085">
                  <c:v>6259712.5768470597</c:v>
                </c:pt>
                <c:pt idx="1086">
                  <c:v>6259709.1720355796</c:v>
                </c:pt>
                <c:pt idx="1087">
                  <c:v>6259705.7672241004</c:v>
                </c:pt>
                <c:pt idx="1088">
                  <c:v>6259702.3624126101</c:v>
                </c:pt>
                <c:pt idx="1089">
                  <c:v>6259698.95760113</c:v>
                </c:pt>
                <c:pt idx="1090">
                  <c:v>6259695.5527896499</c:v>
                </c:pt>
                <c:pt idx="1091">
                  <c:v>6259692.1479781698</c:v>
                </c:pt>
                <c:pt idx="1092">
                  <c:v>6259688.7431666804</c:v>
                </c:pt>
                <c:pt idx="1093">
                  <c:v>6259685.3383552004</c:v>
                </c:pt>
                <c:pt idx="1094">
                  <c:v>6259681.9335437203</c:v>
                </c:pt>
                <c:pt idx="1095">
                  <c:v>6259678.5287322402</c:v>
                </c:pt>
                <c:pt idx="1096">
                  <c:v>6259675.1239207499</c:v>
                </c:pt>
                <c:pt idx="1097">
                  <c:v>6259671.7191092698</c:v>
                </c:pt>
                <c:pt idx="1098">
                  <c:v>6259668.3142977897</c:v>
                </c:pt>
                <c:pt idx="1099">
                  <c:v>6259664.9094863096</c:v>
                </c:pt>
                <c:pt idx="1100">
                  <c:v>6259661.5046748295</c:v>
                </c:pt>
                <c:pt idx="1101">
                  <c:v>6259658.0998633401</c:v>
                </c:pt>
                <c:pt idx="1102">
                  <c:v>6259654.6950518601</c:v>
                </c:pt>
                <c:pt idx="1103">
                  <c:v>6259651.29024038</c:v>
                </c:pt>
                <c:pt idx="1104">
                  <c:v>6259647.8854288999</c:v>
                </c:pt>
                <c:pt idx="1105">
                  <c:v>6259644.4806174096</c:v>
                </c:pt>
                <c:pt idx="1106">
                  <c:v>6259641.0758059304</c:v>
                </c:pt>
                <c:pt idx="1107">
                  <c:v>6259637.6709944503</c:v>
                </c:pt>
                <c:pt idx="1108">
                  <c:v>6259634.2661829703</c:v>
                </c:pt>
                <c:pt idx="1109">
                  <c:v>6259630.8613714799</c:v>
                </c:pt>
                <c:pt idx="1110">
                  <c:v>6259627.4565599998</c:v>
                </c:pt>
                <c:pt idx="1111">
                  <c:v>6259624.2936987998</c:v>
                </c:pt>
                <c:pt idx="1112">
                  <c:v>6259621.8256665198</c:v>
                </c:pt>
                <c:pt idx="1113">
                  <c:v>6259619.3576342398</c:v>
                </c:pt>
                <c:pt idx="1114">
                  <c:v>6259616.8896019598</c:v>
                </c:pt>
                <c:pt idx="1115">
                  <c:v>6259614.4215696901</c:v>
                </c:pt>
                <c:pt idx="1116">
                  <c:v>6259611.9535374101</c:v>
                </c:pt>
                <c:pt idx="1117">
                  <c:v>6259609.4855051301</c:v>
                </c:pt>
                <c:pt idx="1118">
                  <c:v>6259607.0174728502</c:v>
                </c:pt>
                <c:pt idx="1119">
                  <c:v>6259604.5494405702</c:v>
                </c:pt>
                <c:pt idx="1120">
                  <c:v>6259602.0814082902</c:v>
                </c:pt>
                <c:pt idx="1121">
                  <c:v>6259599.6133760102</c:v>
                </c:pt>
                <c:pt idx="1122">
                  <c:v>6259597.1453437302</c:v>
                </c:pt>
                <c:pt idx="1123">
                  <c:v>6259594.6773114596</c:v>
                </c:pt>
                <c:pt idx="1124">
                  <c:v>6259592.2092791796</c:v>
                </c:pt>
                <c:pt idx="1125">
                  <c:v>6259589.7412468996</c:v>
                </c:pt>
                <c:pt idx="1126">
                  <c:v>6259587.2732146196</c:v>
                </c:pt>
                <c:pt idx="1127">
                  <c:v>6259584.8051823396</c:v>
                </c:pt>
                <c:pt idx="1128">
                  <c:v>6259582.3371500596</c:v>
                </c:pt>
                <c:pt idx="1129">
                  <c:v>6259579.8691177797</c:v>
                </c:pt>
                <c:pt idx="1130">
                  <c:v>6259577.4010855099</c:v>
                </c:pt>
                <c:pt idx="1131">
                  <c:v>6259574.9330532299</c:v>
                </c:pt>
                <c:pt idx="1132">
                  <c:v>6259572.46502095</c:v>
                </c:pt>
                <c:pt idx="1133">
                  <c:v>6259569.99698867</c:v>
                </c:pt>
                <c:pt idx="1134">
                  <c:v>6259567.52895639</c:v>
                </c:pt>
                <c:pt idx="1135">
                  <c:v>6259565.06092411</c:v>
                </c:pt>
                <c:pt idx="1136">
                  <c:v>6259562.59289183</c:v>
                </c:pt>
                <c:pt idx="1137">
                  <c:v>6259560.1248595603</c:v>
                </c:pt>
                <c:pt idx="1138">
                  <c:v>6259557.6568272803</c:v>
                </c:pt>
                <c:pt idx="1139">
                  <c:v>6259555.1887950003</c:v>
                </c:pt>
                <c:pt idx="1140">
                  <c:v>6259552.7207627203</c:v>
                </c:pt>
                <c:pt idx="1141">
                  <c:v>6259550.2527304403</c:v>
                </c:pt>
                <c:pt idx="1142">
                  <c:v>6259547.7846981604</c:v>
                </c:pt>
                <c:pt idx="1143">
                  <c:v>6259545.3166658804</c:v>
                </c:pt>
                <c:pt idx="1144">
                  <c:v>6259542.8486336097</c:v>
                </c:pt>
                <c:pt idx="1145">
                  <c:v>6259540.3806013297</c:v>
                </c:pt>
                <c:pt idx="1146">
                  <c:v>6259537.9125690497</c:v>
                </c:pt>
                <c:pt idx="1147">
                  <c:v>6259535.4445367698</c:v>
                </c:pt>
                <c:pt idx="1148">
                  <c:v>6259532.9765044898</c:v>
                </c:pt>
                <c:pt idx="1149">
                  <c:v>6259530.5084722098</c:v>
                </c:pt>
                <c:pt idx="1150">
                  <c:v>6259528.0404399298</c:v>
                </c:pt>
                <c:pt idx="1151">
                  <c:v>6259525.5724076498</c:v>
                </c:pt>
                <c:pt idx="1152">
                  <c:v>6259523.1043753801</c:v>
                </c:pt>
                <c:pt idx="1153">
                  <c:v>6259520.6363431001</c:v>
                </c:pt>
                <c:pt idx="1154">
                  <c:v>6259518.1683108201</c:v>
                </c:pt>
                <c:pt idx="1155">
                  <c:v>6259515.7002785401</c:v>
                </c:pt>
                <c:pt idx="1156">
                  <c:v>6259513.2322462602</c:v>
                </c:pt>
                <c:pt idx="1157">
                  <c:v>6259510.7642139802</c:v>
                </c:pt>
                <c:pt idx="1158">
                  <c:v>6259508.2961817002</c:v>
                </c:pt>
                <c:pt idx="1159">
                  <c:v>6259505.8281494202</c:v>
                </c:pt>
                <c:pt idx="1160">
                  <c:v>6259503.3601171495</c:v>
                </c:pt>
                <c:pt idx="1161">
                  <c:v>6259500.8920848696</c:v>
                </c:pt>
                <c:pt idx="1162">
                  <c:v>6259498.4240525896</c:v>
                </c:pt>
                <c:pt idx="1163">
                  <c:v>6259495.9560203096</c:v>
                </c:pt>
                <c:pt idx="1164">
                  <c:v>6259493.4879880296</c:v>
                </c:pt>
                <c:pt idx="1165">
                  <c:v>6259491.0199557496</c:v>
                </c:pt>
                <c:pt idx="1166">
                  <c:v>6259488.5519234696</c:v>
                </c:pt>
                <c:pt idx="1167">
                  <c:v>6259486.0838911999</c:v>
                </c:pt>
                <c:pt idx="1168">
                  <c:v>6259483.6158589199</c:v>
                </c:pt>
                <c:pt idx="1169">
                  <c:v>6259481.1478266399</c:v>
                </c:pt>
                <c:pt idx="1170">
                  <c:v>6259478.67979436</c:v>
                </c:pt>
                <c:pt idx="1171">
                  <c:v>6259476.21176208</c:v>
                </c:pt>
                <c:pt idx="1172">
                  <c:v>6259473.7437298</c:v>
                </c:pt>
                <c:pt idx="1173">
                  <c:v>6259471.27569752</c:v>
                </c:pt>
                <c:pt idx="1174">
                  <c:v>6259468.8076652503</c:v>
                </c:pt>
                <c:pt idx="1175">
                  <c:v>6259466.3396329703</c:v>
                </c:pt>
                <c:pt idx="1176">
                  <c:v>6259463.8716006903</c:v>
                </c:pt>
                <c:pt idx="1177">
                  <c:v>6259461.4035684103</c:v>
                </c:pt>
                <c:pt idx="1178">
                  <c:v>6259458.9355361303</c:v>
                </c:pt>
                <c:pt idx="1179">
                  <c:v>6259456.4675038503</c:v>
                </c:pt>
                <c:pt idx="1180">
                  <c:v>6259453.9994715704</c:v>
                </c:pt>
                <c:pt idx="1181">
                  <c:v>6259451.5314392997</c:v>
                </c:pt>
                <c:pt idx="1182">
                  <c:v>6259449.0634070197</c:v>
                </c:pt>
                <c:pt idx="1183">
                  <c:v>6259446.5953747397</c:v>
                </c:pt>
                <c:pt idx="1184">
                  <c:v>6259444.1273424597</c:v>
                </c:pt>
                <c:pt idx="1185">
                  <c:v>6259441.6593101798</c:v>
                </c:pt>
                <c:pt idx="1186">
                  <c:v>6259439.1912778998</c:v>
                </c:pt>
                <c:pt idx="1187">
                  <c:v>6259436.7232456198</c:v>
                </c:pt>
                <c:pt idx="1188">
                  <c:v>6259434.2552133398</c:v>
                </c:pt>
                <c:pt idx="1189">
                  <c:v>6259431.7871810701</c:v>
                </c:pt>
                <c:pt idx="1190">
                  <c:v>6259429.3191487901</c:v>
                </c:pt>
                <c:pt idx="1191">
                  <c:v>6259426.8511165101</c:v>
                </c:pt>
                <c:pt idx="1192">
                  <c:v>6259424.3830842301</c:v>
                </c:pt>
                <c:pt idx="1193">
                  <c:v>6259421.9150519501</c:v>
                </c:pt>
                <c:pt idx="1194">
                  <c:v>6259419.4470196702</c:v>
                </c:pt>
                <c:pt idx="1195">
                  <c:v>6259416.9789873902</c:v>
                </c:pt>
                <c:pt idx="1196">
                  <c:v>6259414.5109551204</c:v>
                </c:pt>
                <c:pt idx="1197">
                  <c:v>6259412.0429228405</c:v>
                </c:pt>
                <c:pt idx="1198">
                  <c:v>6259409.5748905595</c:v>
                </c:pt>
                <c:pt idx="1199">
                  <c:v>6259407.1068582796</c:v>
                </c:pt>
                <c:pt idx="1200">
                  <c:v>6259404.6388259996</c:v>
                </c:pt>
                <c:pt idx="1201">
                  <c:v>6259402.1707937196</c:v>
                </c:pt>
                <c:pt idx="1202">
                  <c:v>6259399.7027614396</c:v>
                </c:pt>
                <c:pt idx="1203">
                  <c:v>6259397.2347291699</c:v>
                </c:pt>
                <c:pt idx="1204">
                  <c:v>6259394.7666968899</c:v>
                </c:pt>
                <c:pt idx="1205">
                  <c:v>6259392.2986646099</c:v>
                </c:pt>
                <c:pt idx="1206">
                  <c:v>6259389.8306323299</c:v>
                </c:pt>
                <c:pt idx="1207">
                  <c:v>6259387.3626000499</c:v>
                </c:pt>
                <c:pt idx="1208">
                  <c:v>6259384.89456777</c:v>
                </c:pt>
                <c:pt idx="1209">
                  <c:v>6259382.42653549</c:v>
                </c:pt>
                <c:pt idx="1210">
                  <c:v>6259379.95850321</c:v>
                </c:pt>
                <c:pt idx="1211">
                  <c:v>6259377.4904709402</c:v>
                </c:pt>
                <c:pt idx="1212">
                  <c:v>6259375.0224386603</c:v>
                </c:pt>
                <c:pt idx="1213">
                  <c:v>6259372.5544063803</c:v>
                </c:pt>
                <c:pt idx="1214">
                  <c:v>6259370.0863741003</c:v>
                </c:pt>
                <c:pt idx="1215">
                  <c:v>6259367.6183418203</c:v>
                </c:pt>
                <c:pt idx="1216">
                  <c:v>6259365.1503095403</c:v>
                </c:pt>
                <c:pt idx="1217">
                  <c:v>6259362.6822772603</c:v>
                </c:pt>
                <c:pt idx="1218">
                  <c:v>6259360.2142449897</c:v>
                </c:pt>
                <c:pt idx="1219">
                  <c:v>6259357.7462127097</c:v>
                </c:pt>
                <c:pt idx="1220">
                  <c:v>6259355.2781804297</c:v>
                </c:pt>
                <c:pt idx="1221">
                  <c:v>6259352.8101481497</c:v>
                </c:pt>
                <c:pt idx="1222">
                  <c:v>6259350.3421158697</c:v>
                </c:pt>
                <c:pt idx="1223">
                  <c:v>6259347.8740835898</c:v>
                </c:pt>
                <c:pt idx="1224">
                  <c:v>6259345.4060513098</c:v>
                </c:pt>
                <c:pt idx="1225">
                  <c:v>6259342.93801904</c:v>
                </c:pt>
                <c:pt idx="1226">
                  <c:v>6259340.4699867601</c:v>
                </c:pt>
                <c:pt idx="1227">
                  <c:v>6259338.0019544801</c:v>
                </c:pt>
                <c:pt idx="1228">
                  <c:v>6259335.5339222001</c:v>
                </c:pt>
                <c:pt idx="1229">
                  <c:v>6259333.0658899201</c:v>
                </c:pt>
                <c:pt idx="1230">
                  <c:v>6259330.5978576401</c:v>
                </c:pt>
                <c:pt idx="1231">
                  <c:v>6259328.1298253601</c:v>
                </c:pt>
                <c:pt idx="1232">
                  <c:v>6259325.6617930802</c:v>
                </c:pt>
                <c:pt idx="1233">
                  <c:v>6259323.1937608104</c:v>
                </c:pt>
                <c:pt idx="1234">
                  <c:v>6259320.7257285304</c:v>
                </c:pt>
                <c:pt idx="1235">
                  <c:v>6259318.2576962505</c:v>
                </c:pt>
                <c:pt idx="1236">
                  <c:v>6259315.7896639695</c:v>
                </c:pt>
                <c:pt idx="1237">
                  <c:v>6259313.3216316896</c:v>
                </c:pt>
                <c:pt idx="1238">
                  <c:v>6259310.8535994096</c:v>
                </c:pt>
                <c:pt idx="1239">
                  <c:v>6259308.3855671296</c:v>
                </c:pt>
                <c:pt idx="1240">
                  <c:v>6259305.9175348599</c:v>
                </c:pt>
                <c:pt idx="1241">
                  <c:v>6259303.4495025799</c:v>
                </c:pt>
                <c:pt idx="1242">
                  <c:v>6259300.9814702999</c:v>
                </c:pt>
                <c:pt idx="1243">
                  <c:v>6259298.5134380199</c:v>
                </c:pt>
                <c:pt idx="1244">
                  <c:v>6259296.0454057399</c:v>
                </c:pt>
                <c:pt idx="1245">
                  <c:v>6259293.5773734599</c:v>
                </c:pt>
                <c:pt idx="1246">
                  <c:v>6259291.10934118</c:v>
                </c:pt>
                <c:pt idx="1247">
                  <c:v>6259288.6413089102</c:v>
                </c:pt>
                <c:pt idx="1248">
                  <c:v>6259286.1732766302</c:v>
                </c:pt>
                <c:pt idx="1249">
                  <c:v>6259283.7052443502</c:v>
                </c:pt>
                <c:pt idx="1250">
                  <c:v>6259281.2372120703</c:v>
                </c:pt>
                <c:pt idx="1251">
                  <c:v>6259278.7691797903</c:v>
                </c:pt>
                <c:pt idx="1252">
                  <c:v>6259276.3011475103</c:v>
                </c:pt>
                <c:pt idx="1253">
                  <c:v>6259273.8331152303</c:v>
                </c:pt>
                <c:pt idx="1254">
                  <c:v>6259271.3650829596</c:v>
                </c:pt>
                <c:pt idx="1255">
                  <c:v>6259268.8970506797</c:v>
                </c:pt>
                <c:pt idx="1256">
                  <c:v>6259266.4290183997</c:v>
                </c:pt>
                <c:pt idx="1257">
                  <c:v>6259263.9609861197</c:v>
                </c:pt>
                <c:pt idx="1258">
                  <c:v>6259261.4929538397</c:v>
                </c:pt>
                <c:pt idx="1259">
                  <c:v>6259259.0249215597</c:v>
                </c:pt>
                <c:pt idx="1260">
                  <c:v>6259256.5568892797</c:v>
                </c:pt>
                <c:pt idx="1261">
                  <c:v>6259254.0888569998</c:v>
                </c:pt>
                <c:pt idx="1262">
                  <c:v>6259251.62082473</c:v>
                </c:pt>
                <c:pt idx="1263">
                  <c:v>6259249.15279245</c:v>
                </c:pt>
                <c:pt idx="1264">
                  <c:v>6259246.6847601701</c:v>
                </c:pt>
                <c:pt idx="1265">
                  <c:v>6259244.2167278901</c:v>
                </c:pt>
                <c:pt idx="1266">
                  <c:v>6259241.7486956101</c:v>
                </c:pt>
                <c:pt idx="1267">
                  <c:v>6259239.2806633301</c:v>
                </c:pt>
                <c:pt idx="1268">
                  <c:v>6259236.8126310501</c:v>
                </c:pt>
                <c:pt idx="1269">
                  <c:v>6259234.3445987701</c:v>
                </c:pt>
                <c:pt idx="1270">
                  <c:v>6259231.8765665004</c:v>
                </c:pt>
                <c:pt idx="1271">
                  <c:v>6259229.4085342204</c:v>
                </c:pt>
                <c:pt idx="1272">
                  <c:v>6259226.9405019404</c:v>
                </c:pt>
                <c:pt idx="1273">
                  <c:v>6259224.4724696605</c:v>
                </c:pt>
                <c:pt idx="1274">
                  <c:v>6259222.0044373795</c:v>
                </c:pt>
                <c:pt idx="1275">
                  <c:v>6259219.5364050996</c:v>
                </c:pt>
                <c:pt idx="1276">
                  <c:v>6259217.0683728196</c:v>
                </c:pt>
                <c:pt idx="1277">
                  <c:v>6259214.6003405498</c:v>
                </c:pt>
                <c:pt idx="1278">
                  <c:v>6259212.1323082699</c:v>
                </c:pt>
                <c:pt idx="1279">
                  <c:v>6259209.6642759899</c:v>
                </c:pt>
                <c:pt idx="1280">
                  <c:v>6259207.1962437099</c:v>
                </c:pt>
                <c:pt idx="1281">
                  <c:v>6259204.7282114299</c:v>
                </c:pt>
                <c:pt idx="1282">
                  <c:v>6259202.2601791499</c:v>
                </c:pt>
                <c:pt idx="1283">
                  <c:v>6259199.7921468699</c:v>
                </c:pt>
                <c:pt idx="1284">
                  <c:v>6259197.3241146002</c:v>
                </c:pt>
                <c:pt idx="1285">
                  <c:v>6259194.8560823202</c:v>
                </c:pt>
                <c:pt idx="1286">
                  <c:v>6259192.3880500402</c:v>
                </c:pt>
                <c:pt idx="1287">
                  <c:v>6259189.9200177602</c:v>
                </c:pt>
                <c:pt idx="1288">
                  <c:v>6259187.4519854803</c:v>
                </c:pt>
                <c:pt idx="1289">
                  <c:v>6259184.9839532003</c:v>
                </c:pt>
                <c:pt idx="1290">
                  <c:v>6259182.5159209203</c:v>
                </c:pt>
                <c:pt idx="1291">
                  <c:v>6259180.0478886496</c:v>
                </c:pt>
                <c:pt idx="1292">
                  <c:v>6259177.5798563696</c:v>
                </c:pt>
                <c:pt idx="1293">
                  <c:v>6259175.1118240897</c:v>
                </c:pt>
                <c:pt idx="1294">
                  <c:v>6259172.6437918097</c:v>
                </c:pt>
                <c:pt idx="1295">
                  <c:v>6259170.1757595297</c:v>
                </c:pt>
                <c:pt idx="1296">
                  <c:v>6259167.7077272497</c:v>
                </c:pt>
                <c:pt idx="1297">
                  <c:v>6259165.2396949697</c:v>
                </c:pt>
                <c:pt idx="1298">
                  <c:v>6259162.7716626897</c:v>
                </c:pt>
                <c:pt idx="1299">
                  <c:v>6259160.30363042</c:v>
                </c:pt>
                <c:pt idx="1300">
                  <c:v>6259157.83559814</c:v>
                </c:pt>
                <c:pt idx="1301">
                  <c:v>6259155.36756586</c:v>
                </c:pt>
                <c:pt idx="1302">
                  <c:v>6259152.8995335801</c:v>
                </c:pt>
                <c:pt idx="1303">
                  <c:v>6259150.4315013001</c:v>
                </c:pt>
                <c:pt idx="1304">
                  <c:v>6259147.9634690201</c:v>
                </c:pt>
                <c:pt idx="1305">
                  <c:v>6259145.4954367401</c:v>
                </c:pt>
                <c:pt idx="1306">
                  <c:v>6259143.0274044704</c:v>
                </c:pt>
                <c:pt idx="1307">
                  <c:v>6259140.5593721904</c:v>
                </c:pt>
                <c:pt idx="1308">
                  <c:v>6259138.0913399104</c:v>
                </c:pt>
                <c:pt idx="1309">
                  <c:v>6259135.6233076304</c:v>
                </c:pt>
                <c:pt idx="1310">
                  <c:v>6259133.1552753504</c:v>
                </c:pt>
                <c:pt idx="1311">
                  <c:v>6259130.6872430705</c:v>
                </c:pt>
                <c:pt idx="1312">
                  <c:v>6259132.2182606496</c:v>
                </c:pt>
                <c:pt idx="1313">
                  <c:v>6259137.56119054</c:v>
                </c:pt>
                <c:pt idx="1314">
                  <c:v>6259142.9041204304</c:v>
                </c:pt>
                <c:pt idx="1315">
                  <c:v>6259148.24705033</c:v>
                </c:pt>
                <c:pt idx="1316">
                  <c:v>6259153.5899802204</c:v>
                </c:pt>
                <c:pt idx="1317">
                  <c:v>6259158.9329101099</c:v>
                </c:pt>
                <c:pt idx="1318">
                  <c:v>6259164.2758400002</c:v>
                </c:pt>
                <c:pt idx="1319">
                  <c:v>6259169.6187698999</c:v>
                </c:pt>
                <c:pt idx="1320">
                  <c:v>6259174.9616997903</c:v>
                </c:pt>
                <c:pt idx="1321">
                  <c:v>6259180.3046296798</c:v>
                </c:pt>
                <c:pt idx="1322">
                  <c:v>6259185.6475595804</c:v>
                </c:pt>
                <c:pt idx="1323">
                  <c:v>6259190.9904894698</c:v>
                </c:pt>
                <c:pt idx="1324">
                  <c:v>6259196.3334193602</c:v>
                </c:pt>
                <c:pt idx="1325">
                  <c:v>6259201.6763492497</c:v>
                </c:pt>
                <c:pt idx="1326">
                  <c:v>6259207.0192791503</c:v>
                </c:pt>
                <c:pt idx="1327">
                  <c:v>6259212.3622090397</c:v>
                </c:pt>
                <c:pt idx="1328">
                  <c:v>6259217.7051389301</c:v>
                </c:pt>
                <c:pt idx="1329">
                  <c:v>6259223.0480688298</c:v>
                </c:pt>
                <c:pt idx="1330">
                  <c:v>6259228.3909987202</c:v>
                </c:pt>
                <c:pt idx="1331">
                  <c:v>6259233.7339286096</c:v>
                </c:pt>
                <c:pt idx="1332">
                  <c:v>6259239.0768585103</c:v>
                </c:pt>
                <c:pt idx="1333">
                  <c:v>6259244.4197883997</c:v>
                </c:pt>
                <c:pt idx="1334">
                  <c:v>6259249.7627182901</c:v>
                </c:pt>
                <c:pt idx="1335">
                  <c:v>6259255.1056481795</c:v>
                </c:pt>
                <c:pt idx="1336">
                  <c:v>6259260.4485780802</c:v>
                </c:pt>
                <c:pt idx="1337">
                  <c:v>6259265.7915079696</c:v>
                </c:pt>
                <c:pt idx="1338">
                  <c:v>6259271.13443786</c:v>
                </c:pt>
                <c:pt idx="1339">
                  <c:v>6259276.4773677597</c:v>
                </c:pt>
                <c:pt idx="1340">
                  <c:v>6259281.8202976501</c:v>
                </c:pt>
                <c:pt idx="1341">
                  <c:v>6259287.1632275404</c:v>
                </c:pt>
                <c:pt idx="1342">
                  <c:v>6259292.5061574299</c:v>
                </c:pt>
                <c:pt idx="1343">
                  <c:v>6259297.8490873296</c:v>
                </c:pt>
                <c:pt idx="1344">
                  <c:v>6259303.19201722</c:v>
                </c:pt>
                <c:pt idx="1345">
                  <c:v>6259308.5349471103</c:v>
                </c:pt>
                <c:pt idx="1346">
                  <c:v>6259313.87787701</c:v>
                </c:pt>
                <c:pt idx="1347">
                  <c:v>6259319.2208069004</c:v>
                </c:pt>
                <c:pt idx="1348">
                  <c:v>6259324.5637367899</c:v>
                </c:pt>
                <c:pt idx="1349">
                  <c:v>6259329.9066666896</c:v>
                </c:pt>
                <c:pt idx="1350">
                  <c:v>6259335.2495965799</c:v>
                </c:pt>
                <c:pt idx="1351">
                  <c:v>6259340.5925264703</c:v>
                </c:pt>
                <c:pt idx="1352">
                  <c:v>6259345.9354563598</c:v>
                </c:pt>
                <c:pt idx="1353">
                  <c:v>6259351.2783862604</c:v>
                </c:pt>
                <c:pt idx="1354">
                  <c:v>6259356.6213161498</c:v>
                </c:pt>
                <c:pt idx="1355">
                  <c:v>6259361.9642460402</c:v>
                </c:pt>
                <c:pt idx="1356">
                  <c:v>6259367.3071759399</c:v>
                </c:pt>
                <c:pt idx="1357">
                  <c:v>6259372.6501058303</c:v>
                </c:pt>
                <c:pt idx="1358">
                  <c:v>6259377.9930357197</c:v>
                </c:pt>
                <c:pt idx="1359">
                  <c:v>6259383.3359656101</c:v>
                </c:pt>
                <c:pt idx="1360">
                  <c:v>6259388.6788955098</c:v>
                </c:pt>
                <c:pt idx="1361">
                  <c:v>6259394.0218254002</c:v>
                </c:pt>
                <c:pt idx="1362">
                  <c:v>6259399.3647552896</c:v>
                </c:pt>
                <c:pt idx="1363">
                  <c:v>6259404.7076851903</c:v>
                </c:pt>
                <c:pt idx="1364">
                  <c:v>6259410.0506150797</c:v>
                </c:pt>
                <c:pt idx="1365">
                  <c:v>6259415.3935449701</c:v>
                </c:pt>
                <c:pt idx="1366">
                  <c:v>6259420.7364748698</c:v>
                </c:pt>
                <c:pt idx="1367">
                  <c:v>6259426.0794047602</c:v>
                </c:pt>
                <c:pt idx="1368">
                  <c:v>6259431.4223346496</c:v>
                </c:pt>
                <c:pt idx="1369">
                  <c:v>6259436.76526454</c:v>
                </c:pt>
                <c:pt idx="1370">
                  <c:v>6259442.1081944397</c:v>
                </c:pt>
                <c:pt idx="1371">
                  <c:v>6259447.4511243301</c:v>
                </c:pt>
                <c:pt idx="1372">
                  <c:v>6259452.7940542204</c:v>
                </c:pt>
                <c:pt idx="1373">
                  <c:v>6259458.1369841201</c:v>
                </c:pt>
                <c:pt idx="1374">
                  <c:v>6259463.4799140096</c:v>
                </c:pt>
                <c:pt idx="1375">
                  <c:v>6259468.8228439</c:v>
                </c:pt>
                <c:pt idx="1376">
                  <c:v>6259474.1657737996</c:v>
                </c:pt>
                <c:pt idx="1377">
                  <c:v>6259479.50870369</c:v>
                </c:pt>
                <c:pt idx="1378">
                  <c:v>6259484.8516335804</c:v>
                </c:pt>
                <c:pt idx="1379">
                  <c:v>6259490.1945634698</c:v>
                </c:pt>
                <c:pt idx="1380">
                  <c:v>6259495.5374933695</c:v>
                </c:pt>
                <c:pt idx="1381">
                  <c:v>6259500.8804232599</c:v>
                </c:pt>
                <c:pt idx="1382">
                  <c:v>6259506.2233531503</c:v>
                </c:pt>
                <c:pt idx="1383">
                  <c:v>6259511.56628305</c:v>
                </c:pt>
                <c:pt idx="1384">
                  <c:v>6259516.9092129404</c:v>
                </c:pt>
                <c:pt idx="1385">
                  <c:v>6259522.2521428298</c:v>
                </c:pt>
                <c:pt idx="1386">
                  <c:v>6259527.5950727202</c:v>
                </c:pt>
                <c:pt idx="1387">
                  <c:v>6259532.9380026199</c:v>
                </c:pt>
                <c:pt idx="1388">
                  <c:v>6259538.2809325103</c:v>
                </c:pt>
                <c:pt idx="1389">
                  <c:v>6259543.6238623997</c:v>
                </c:pt>
                <c:pt idx="1390">
                  <c:v>6259548.9667923003</c:v>
                </c:pt>
                <c:pt idx="1391">
                  <c:v>6259554.3097221898</c:v>
                </c:pt>
                <c:pt idx="1392">
                  <c:v>6259559.6526520802</c:v>
                </c:pt>
                <c:pt idx="1393">
                  <c:v>6259564.9955819799</c:v>
                </c:pt>
                <c:pt idx="1394">
                  <c:v>6259570.3385118702</c:v>
                </c:pt>
                <c:pt idx="1395">
                  <c:v>6259575.6814417597</c:v>
                </c:pt>
                <c:pt idx="1396">
                  <c:v>6259581.0243716501</c:v>
                </c:pt>
                <c:pt idx="1397">
                  <c:v>6259586.3673015498</c:v>
                </c:pt>
                <c:pt idx="1398">
                  <c:v>6259591.7102314401</c:v>
                </c:pt>
                <c:pt idx="1399">
                  <c:v>6259597.0531613296</c:v>
                </c:pt>
                <c:pt idx="1400">
                  <c:v>6259602.3960912302</c:v>
                </c:pt>
                <c:pt idx="1401">
                  <c:v>6259607.7390211197</c:v>
                </c:pt>
                <c:pt idx="1402">
                  <c:v>6259613.08195101</c:v>
                </c:pt>
                <c:pt idx="1403">
                  <c:v>6259618.4248809097</c:v>
                </c:pt>
                <c:pt idx="1404">
                  <c:v>6259623.7678108001</c:v>
                </c:pt>
                <c:pt idx="1405">
                  <c:v>6259629.1107406896</c:v>
                </c:pt>
                <c:pt idx="1406">
                  <c:v>6259632.0092930198</c:v>
                </c:pt>
                <c:pt idx="1407">
                  <c:v>6259632.83974782</c:v>
                </c:pt>
                <c:pt idx="1408">
                  <c:v>6259633.6702026203</c:v>
                </c:pt>
                <c:pt idx="1409">
                  <c:v>6259634.5006574197</c:v>
                </c:pt>
                <c:pt idx="1410">
                  <c:v>6259635.3311122097</c:v>
                </c:pt>
                <c:pt idx="1411">
                  <c:v>6259636.16156701</c:v>
                </c:pt>
                <c:pt idx="1412">
                  <c:v>6259636.9920218103</c:v>
                </c:pt>
                <c:pt idx="1413">
                  <c:v>6259637.8224766096</c:v>
                </c:pt>
                <c:pt idx="1414">
                  <c:v>6259638.6529314099</c:v>
                </c:pt>
                <c:pt idx="1415">
                  <c:v>6259639.4833862102</c:v>
                </c:pt>
                <c:pt idx="1416">
                  <c:v>6259640.3138410002</c:v>
                </c:pt>
                <c:pt idx="1417">
                  <c:v>6259641.1442957995</c:v>
                </c:pt>
                <c:pt idx="1418">
                  <c:v>6259641.9747505998</c:v>
                </c:pt>
                <c:pt idx="1419">
                  <c:v>6259642.8052054001</c:v>
                </c:pt>
                <c:pt idx="1420">
                  <c:v>6259643.6356602004</c:v>
                </c:pt>
                <c:pt idx="1421">
                  <c:v>6259644.4661149997</c:v>
                </c:pt>
                <c:pt idx="1422">
                  <c:v>6259645.2965698</c:v>
                </c:pt>
                <c:pt idx="1423">
                  <c:v>6259646.12702459</c:v>
                </c:pt>
                <c:pt idx="1424">
                  <c:v>6259646.9574793903</c:v>
                </c:pt>
                <c:pt idx="1425">
                  <c:v>6259647.7879341897</c:v>
                </c:pt>
                <c:pt idx="1426">
                  <c:v>6259648.6183889899</c:v>
                </c:pt>
                <c:pt idx="1427">
                  <c:v>6259649.4488437902</c:v>
                </c:pt>
                <c:pt idx="1428">
                  <c:v>6259650.2792985896</c:v>
                </c:pt>
                <c:pt idx="1429">
                  <c:v>6259651.1097533898</c:v>
                </c:pt>
                <c:pt idx="1430">
                  <c:v>6259651.9402081799</c:v>
                </c:pt>
                <c:pt idx="1431">
                  <c:v>6259652.7706629802</c:v>
                </c:pt>
                <c:pt idx="1432">
                  <c:v>6259653.6011177804</c:v>
                </c:pt>
                <c:pt idx="1433">
                  <c:v>6259654.4315725798</c:v>
                </c:pt>
                <c:pt idx="1434">
                  <c:v>6259655.2620273801</c:v>
                </c:pt>
                <c:pt idx="1435">
                  <c:v>6259656.0924821803</c:v>
                </c:pt>
                <c:pt idx="1436">
                  <c:v>6259656.9229369797</c:v>
                </c:pt>
                <c:pt idx="1437">
                  <c:v>6259657.75339178</c:v>
                </c:pt>
                <c:pt idx="1438">
                  <c:v>6259658.58384657</c:v>
                </c:pt>
                <c:pt idx="1439">
                  <c:v>6259659.4143013703</c:v>
                </c:pt>
                <c:pt idx="1440">
                  <c:v>6259660.2447561696</c:v>
                </c:pt>
                <c:pt idx="1441">
                  <c:v>6259661.0752109699</c:v>
                </c:pt>
                <c:pt idx="1442">
                  <c:v>6259661.9056657702</c:v>
                </c:pt>
                <c:pt idx="1443">
                  <c:v>6259662.7361205705</c:v>
                </c:pt>
                <c:pt idx="1444">
                  <c:v>6259663.5665753698</c:v>
                </c:pt>
                <c:pt idx="1445">
                  <c:v>6259664.3970301598</c:v>
                </c:pt>
                <c:pt idx="1446">
                  <c:v>6259665.2274849601</c:v>
                </c:pt>
                <c:pt idx="1447">
                  <c:v>6259666.0579397604</c:v>
                </c:pt>
                <c:pt idx="1448">
                  <c:v>6259666.8883945597</c:v>
                </c:pt>
                <c:pt idx="1449">
                  <c:v>6259667.71884936</c:v>
                </c:pt>
                <c:pt idx="1450">
                  <c:v>6259668.5493041603</c:v>
                </c:pt>
                <c:pt idx="1451">
                  <c:v>6259669.3797589596</c:v>
                </c:pt>
                <c:pt idx="1452">
                  <c:v>6259670.2102137497</c:v>
                </c:pt>
                <c:pt idx="1453">
                  <c:v>6259671.0406685499</c:v>
                </c:pt>
                <c:pt idx="1454">
                  <c:v>6259671.8711233502</c:v>
                </c:pt>
                <c:pt idx="1455">
                  <c:v>6259672.7015781496</c:v>
                </c:pt>
                <c:pt idx="1456">
                  <c:v>6259673.5320329498</c:v>
                </c:pt>
                <c:pt idx="1457">
                  <c:v>6259674.3624877501</c:v>
                </c:pt>
                <c:pt idx="1458">
                  <c:v>6259675.1929425402</c:v>
                </c:pt>
                <c:pt idx="1459">
                  <c:v>6259676.0233973404</c:v>
                </c:pt>
                <c:pt idx="1460">
                  <c:v>6259676.5535226297</c:v>
                </c:pt>
                <c:pt idx="1461">
                  <c:v>6259668.8556421399</c:v>
                </c:pt>
                <c:pt idx="1462">
                  <c:v>6259661.1577616502</c:v>
                </c:pt>
                <c:pt idx="1463">
                  <c:v>6259653.4598811604</c:v>
                </c:pt>
                <c:pt idx="1464">
                  <c:v>6259645.7620006604</c:v>
                </c:pt>
                <c:pt idx="1465">
                  <c:v>6259638.0641201697</c:v>
                </c:pt>
                <c:pt idx="1466">
                  <c:v>6259630.36623968</c:v>
                </c:pt>
                <c:pt idx="1467">
                  <c:v>6259622.6683591902</c:v>
                </c:pt>
                <c:pt idx="1468">
                  <c:v>6259614.9704786995</c:v>
                </c:pt>
                <c:pt idx="1469">
                  <c:v>6259607.2725982098</c:v>
                </c:pt>
                <c:pt idx="1470">
                  <c:v>6259599.57471772</c:v>
                </c:pt>
                <c:pt idx="1471">
                  <c:v>6259591.87683722</c:v>
                </c:pt>
                <c:pt idx="1472">
                  <c:v>6259584.1789567303</c:v>
                </c:pt>
                <c:pt idx="1473">
                  <c:v>6259576.4810762396</c:v>
                </c:pt>
                <c:pt idx="1474">
                  <c:v>6259568.7831957499</c:v>
                </c:pt>
                <c:pt idx="1475">
                  <c:v>6259561.0853152601</c:v>
                </c:pt>
                <c:pt idx="1476">
                  <c:v>6259553.3874347704</c:v>
                </c:pt>
                <c:pt idx="1477">
                  <c:v>6259545.6895542797</c:v>
                </c:pt>
                <c:pt idx="1478">
                  <c:v>6259537.9916737899</c:v>
                </c:pt>
                <c:pt idx="1479">
                  <c:v>6259530.2937932899</c:v>
                </c:pt>
                <c:pt idx="1480">
                  <c:v>6259522.5959128002</c:v>
                </c:pt>
                <c:pt idx="1481">
                  <c:v>6259514.8980323104</c:v>
                </c:pt>
                <c:pt idx="1482">
                  <c:v>6259507.2001518197</c:v>
                </c:pt>
                <c:pt idx="1483">
                  <c:v>6259499.50227133</c:v>
                </c:pt>
                <c:pt idx="1484">
                  <c:v>6259491.8043908402</c:v>
                </c:pt>
                <c:pt idx="1485">
                  <c:v>6259484.1065103495</c:v>
                </c:pt>
                <c:pt idx="1486">
                  <c:v>6259476.4086298598</c:v>
                </c:pt>
                <c:pt idx="1487">
                  <c:v>6259468.7107493598</c:v>
                </c:pt>
                <c:pt idx="1488">
                  <c:v>6259461.01286887</c:v>
                </c:pt>
                <c:pt idx="1489">
                  <c:v>6259453.3149883803</c:v>
                </c:pt>
                <c:pt idx="1490">
                  <c:v>6259445.6171078896</c:v>
                </c:pt>
                <c:pt idx="1491">
                  <c:v>6259437.9192273999</c:v>
                </c:pt>
                <c:pt idx="1492">
                  <c:v>6259430.2213469101</c:v>
                </c:pt>
                <c:pt idx="1493">
                  <c:v>6259422.5234664204</c:v>
                </c:pt>
                <c:pt idx="1494">
                  <c:v>6259414.8255859297</c:v>
                </c:pt>
                <c:pt idx="1495">
                  <c:v>6259407.1277054297</c:v>
                </c:pt>
                <c:pt idx="1496">
                  <c:v>6259399.4298249399</c:v>
                </c:pt>
                <c:pt idx="1497">
                  <c:v>6259391.7319444502</c:v>
                </c:pt>
                <c:pt idx="1498">
                  <c:v>6259384.0340639604</c:v>
                </c:pt>
                <c:pt idx="1499">
                  <c:v>6259376.3361834697</c:v>
                </c:pt>
                <c:pt idx="1500">
                  <c:v>6259368.63830298</c:v>
                </c:pt>
                <c:pt idx="1501">
                  <c:v>6259361.24108906</c:v>
                </c:pt>
                <c:pt idx="1502">
                  <c:v>6259353.1877202196</c:v>
                </c:pt>
                <c:pt idx="1503">
                  <c:v>6259345.1343513802</c:v>
                </c:pt>
                <c:pt idx="1504">
                  <c:v>6259337.0809825398</c:v>
                </c:pt>
                <c:pt idx="1505">
                  <c:v>6259329.0276137004</c:v>
                </c:pt>
                <c:pt idx="1506">
                  <c:v>6259320.9742448702</c:v>
                </c:pt>
                <c:pt idx="1507">
                  <c:v>6259312.9208760299</c:v>
                </c:pt>
                <c:pt idx="1508">
                  <c:v>6259304.8675071904</c:v>
                </c:pt>
                <c:pt idx="1509">
                  <c:v>6259296.8141383501</c:v>
                </c:pt>
                <c:pt idx="1510">
                  <c:v>6259288.7607695097</c:v>
                </c:pt>
                <c:pt idx="1511">
                  <c:v>6259280.7074006703</c:v>
                </c:pt>
                <c:pt idx="1512">
                  <c:v>6259272.6540318299</c:v>
                </c:pt>
                <c:pt idx="1513">
                  <c:v>6259264.6006629895</c:v>
                </c:pt>
                <c:pt idx="1514">
                  <c:v>6259256.5472941501</c:v>
                </c:pt>
                <c:pt idx="1515">
                  <c:v>6259248.49392532</c:v>
                </c:pt>
                <c:pt idx="1516">
                  <c:v>6259240.4405564796</c:v>
                </c:pt>
                <c:pt idx="1517">
                  <c:v>6259232.3871876402</c:v>
                </c:pt>
                <c:pt idx="1518">
                  <c:v>6259224.3338187998</c:v>
                </c:pt>
                <c:pt idx="1519">
                  <c:v>6259216.2804499604</c:v>
                </c:pt>
                <c:pt idx="1520">
                  <c:v>6259208.22708112</c:v>
                </c:pt>
                <c:pt idx="1521">
                  <c:v>6259200.1737122796</c:v>
                </c:pt>
                <c:pt idx="1522">
                  <c:v>6259192.1203434402</c:v>
                </c:pt>
                <c:pt idx="1523">
                  <c:v>6259184.0669745998</c:v>
                </c:pt>
                <c:pt idx="1524">
                  <c:v>6259176.0136057697</c:v>
                </c:pt>
                <c:pt idx="1525">
                  <c:v>6259167.9602369303</c:v>
                </c:pt>
                <c:pt idx="1526">
                  <c:v>6259159.9068680899</c:v>
                </c:pt>
                <c:pt idx="1527">
                  <c:v>6259151.8534992496</c:v>
                </c:pt>
                <c:pt idx="1528">
                  <c:v>6259143.8001304101</c:v>
                </c:pt>
                <c:pt idx="1529">
                  <c:v>6259135.7467615698</c:v>
                </c:pt>
                <c:pt idx="1530">
                  <c:v>6259127.6933927303</c:v>
                </c:pt>
                <c:pt idx="1531">
                  <c:v>6259119.64002389</c:v>
                </c:pt>
                <c:pt idx="1532">
                  <c:v>6259111.5866550496</c:v>
                </c:pt>
                <c:pt idx="1533">
                  <c:v>6259103.5332862204</c:v>
                </c:pt>
                <c:pt idx="1534">
                  <c:v>6259095.47991738</c:v>
                </c:pt>
                <c:pt idx="1535">
                  <c:v>6259087.4265485397</c:v>
                </c:pt>
                <c:pt idx="1536">
                  <c:v>6259079.3731797002</c:v>
                </c:pt>
                <c:pt idx="1537">
                  <c:v>6259071.3198108599</c:v>
                </c:pt>
                <c:pt idx="1538">
                  <c:v>6259063.2664420204</c:v>
                </c:pt>
                <c:pt idx="1539">
                  <c:v>6259055.2130731801</c:v>
                </c:pt>
                <c:pt idx="1540">
                  <c:v>6259047.1597043397</c:v>
                </c:pt>
                <c:pt idx="1541">
                  <c:v>6259039.1063355003</c:v>
                </c:pt>
                <c:pt idx="1542">
                  <c:v>6259031.0529666701</c:v>
                </c:pt>
                <c:pt idx="1543">
                  <c:v>6259022.9995978298</c:v>
                </c:pt>
                <c:pt idx="1544">
                  <c:v>6259014.9462289903</c:v>
                </c:pt>
                <c:pt idx="1545">
                  <c:v>6259006.89286015</c:v>
                </c:pt>
                <c:pt idx="1546">
                  <c:v>6258998.8394913096</c:v>
                </c:pt>
                <c:pt idx="1547">
                  <c:v>6258990.7861224702</c:v>
                </c:pt>
                <c:pt idx="1548">
                  <c:v>6258982.7327536298</c:v>
                </c:pt>
                <c:pt idx="1549">
                  <c:v>6258974.6793847904</c:v>
                </c:pt>
                <c:pt idx="1550">
                  <c:v>6258966.62601595</c:v>
                </c:pt>
                <c:pt idx="1551">
                  <c:v>6258958.5726471199</c:v>
                </c:pt>
                <c:pt idx="1552">
                  <c:v>6258950.5192782804</c:v>
                </c:pt>
                <c:pt idx="1553">
                  <c:v>6258942.4659094401</c:v>
                </c:pt>
                <c:pt idx="1554">
                  <c:v>6258934.4125405997</c:v>
                </c:pt>
                <c:pt idx="1555">
                  <c:v>6258926.3591717603</c:v>
                </c:pt>
                <c:pt idx="1556">
                  <c:v>6258918.3058029199</c:v>
                </c:pt>
                <c:pt idx="1557">
                  <c:v>6258912.2427535001</c:v>
                </c:pt>
                <c:pt idx="1558">
                  <c:v>6258902.6617764104</c:v>
                </c:pt>
                <c:pt idx="1559">
                  <c:v>6258893.08079933</c:v>
                </c:pt>
                <c:pt idx="1560">
                  <c:v>6258883.4998222403</c:v>
                </c:pt>
                <c:pt idx="1561">
                  <c:v>6258873.9188451497</c:v>
                </c:pt>
                <c:pt idx="1562">
                  <c:v>6258864.33786806</c:v>
                </c:pt>
                <c:pt idx="1563">
                  <c:v>6258854.7568909703</c:v>
                </c:pt>
                <c:pt idx="1564">
                  <c:v>6258845.1759138899</c:v>
                </c:pt>
                <c:pt idx="1565">
                  <c:v>6258835.5949368002</c:v>
                </c:pt>
                <c:pt idx="1566">
                  <c:v>6258826.0139597096</c:v>
                </c:pt>
                <c:pt idx="1567">
                  <c:v>6258816.4329826301</c:v>
                </c:pt>
                <c:pt idx="1568">
                  <c:v>6258806.8520055404</c:v>
                </c:pt>
                <c:pt idx="1569">
                  <c:v>6258797.2710284498</c:v>
                </c:pt>
                <c:pt idx="1570">
                  <c:v>6258787.6900513601</c:v>
                </c:pt>
                <c:pt idx="1571">
                  <c:v>6258778.1090742797</c:v>
                </c:pt>
                <c:pt idx="1572">
                  <c:v>6258768.52809719</c:v>
                </c:pt>
                <c:pt idx="1573">
                  <c:v>6258758.9471201003</c:v>
                </c:pt>
                <c:pt idx="1574">
                  <c:v>6258749.3661430096</c:v>
                </c:pt>
                <c:pt idx="1575">
                  <c:v>6258739.7851659302</c:v>
                </c:pt>
                <c:pt idx="1576">
                  <c:v>6258730.2041888405</c:v>
                </c:pt>
                <c:pt idx="1577">
                  <c:v>6258720.6232117498</c:v>
                </c:pt>
                <c:pt idx="1578">
                  <c:v>6258711.0422346601</c:v>
                </c:pt>
                <c:pt idx="1579">
                  <c:v>6258701.4612575797</c:v>
                </c:pt>
                <c:pt idx="1580">
                  <c:v>6258691.88028049</c:v>
                </c:pt>
                <c:pt idx="1581">
                  <c:v>6258682.2993034003</c:v>
                </c:pt>
                <c:pt idx="1582">
                  <c:v>6258672.7183263097</c:v>
                </c:pt>
                <c:pt idx="1583">
                  <c:v>6258663.1373492302</c:v>
                </c:pt>
                <c:pt idx="1584">
                  <c:v>6258653.5563721396</c:v>
                </c:pt>
                <c:pt idx="1585">
                  <c:v>6258643.9753950499</c:v>
                </c:pt>
                <c:pt idx="1586">
                  <c:v>6258634.3944179602</c:v>
                </c:pt>
                <c:pt idx="1587">
                  <c:v>6258624.8134408798</c:v>
                </c:pt>
                <c:pt idx="1588">
                  <c:v>6258615.2324637901</c:v>
                </c:pt>
                <c:pt idx="1589">
                  <c:v>6258605.6514867004</c:v>
                </c:pt>
                <c:pt idx="1590">
                  <c:v>6258596.0705096098</c:v>
                </c:pt>
                <c:pt idx="1591">
                  <c:v>6258586.4895325201</c:v>
                </c:pt>
                <c:pt idx="1592">
                  <c:v>6258576.9085554397</c:v>
                </c:pt>
                <c:pt idx="1593">
                  <c:v>6258567.32757835</c:v>
                </c:pt>
                <c:pt idx="1594">
                  <c:v>6258557.7466012603</c:v>
                </c:pt>
                <c:pt idx="1595">
                  <c:v>6258548.1656241799</c:v>
                </c:pt>
                <c:pt idx="1596">
                  <c:v>6258538.5846470902</c:v>
                </c:pt>
                <c:pt idx="1597">
                  <c:v>6258529.0036699995</c:v>
                </c:pt>
                <c:pt idx="1598">
                  <c:v>6258519.4226929098</c:v>
                </c:pt>
                <c:pt idx="1599">
                  <c:v>6258509.8417158201</c:v>
                </c:pt>
                <c:pt idx="1600">
                  <c:v>6258500.2607387397</c:v>
                </c:pt>
                <c:pt idx="1601">
                  <c:v>6258490.67976165</c:v>
                </c:pt>
                <c:pt idx="1602">
                  <c:v>6258481.0987845603</c:v>
                </c:pt>
                <c:pt idx="1603">
                  <c:v>6258471.5178074799</c:v>
                </c:pt>
                <c:pt idx="1604">
                  <c:v>6258461.9368303902</c:v>
                </c:pt>
                <c:pt idx="1605">
                  <c:v>6258452.3558532996</c:v>
                </c:pt>
                <c:pt idx="1606">
                  <c:v>6258442.7748762099</c:v>
                </c:pt>
                <c:pt idx="1607">
                  <c:v>6258433.1938991202</c:v>
                </c:pt>
                <c:pt idx="1608">
                  <c:v>6258423.6129220398</c:v>
                </c:pt>
                <c:pt idx="1609">
                  <c:v>6258414.0319449501</c:v>
                </c:pt>
                <c:pt idx="1610">
                  <c:v>6258404.4509678604</c:v>
                </c:pt>
                <c:pt idx="1611">
                  <c:v>6258394.86999078</c:v>
                </c:pt>
                <c:pt idx="1612">
                  <c:v>6258385.2890136903</c:v>
                </c:pt>
                <c:pt idx="1613">
                  <c:v>6258375.7080365997</c:v>
                </c:pt>
                <c:pt idx="1614">
                  <c:v>6258366.12705951</c:v>
                </c:pt>
                <c:pt idx="1615">
                  <c:v>6258356.5460824203</c:v>
                </c:pt>
                <c:pt idx="1616">
                  <c:v>6258346.9651053399</c:v>
                </c:pt>
                <c:pt idx="1617">
                  <c:v>6258337.3841282502</c:v>
                </c:pt>
                <c:pt idx="1618">
                  <c:v>6258327.8031511595</c:v>
                </c:pt>
                <c:pt idx="1619">
                  <c:v>6258318.2221740801</c:v>
                </c:pt>
                <c:pt idx="1620">
                  <c:v>6258308.6411969904</c:v>
                </c:pt>
                <c:pt idx="1621">
                  <c:v>6258299.0602198998</c:v>
                </c:pt>
                <c:pt idx="1622">
                  <c:v>6258289.47924281</c:v>
                </c:pt>
                <c:pt idx="1623">
                  <c:v>6258279.8982657297</c:v>
                </c:pt>
                <c:pt idx="1624">
                  <c:v>6258270.31728864</c:v>
                </c:pt>
                <c:pt idx="1625">
                  <c:v>6258260.7363115503</c:v>
                </c:pt>
                <c:pt idx="1626">
                  <c:v>6258251.1553344596</c:v>
                </c:pt>
                <c:pt idx="1627">
                  <c:v>6258241.5743573802</c:v>
                </c:pt>
                <c:pt idx="1628">
                  <c:v>6258231.9933802905</c:v>
                </c:pt>
                <c:pt idx="1629">
                  <c:v>6258222.4124031998</c:v>
                </c:pt>
                <c:pt idx="1630">
                  <c:v>6258212.8314261101</c:v>
                </c:pt>
                <c:pt idx="1631">
                  <c:v>6258203.2504490297</c:v>
                </c:pt>
                <c:pt idx="1632">
                  <c:v>6258193.66947194</c:v>
                </c:pt>
                <c:pt idx="1633">
                  <c:v>6258185.3981985403</c:v>
                </c:pt>
                <c:pt idx="1634">
                  <c:v>6258180.0787065802</c:v>
                </c:pt>
                <c:pt idx="1635">
                  <c:v>6258174.7592146201</c:v>
                </c:pt>
                <c:pt idx="1636">
                  <c:v>6258169.43972266</c:v>
                </c:pt>
                <c:pt idx="1637">
                  <c:v>6258164.1202307101</c:v>
                </c:pt>
                <c:pt idx="1638">
                  <c:v>6258158.80073875</c:v>
                </c:pt>
                <c:pt idx="1639">
                  <c:v>6258153.4812467899</c:v>
                </c:pt>
                <c:pt idx="1640">
                  <c:v>6258148.1617548298</c:v>
                </c:pt>
                <c:pt idx="1641">
                  <c:v>6258142.8422628697</c:v>
                </c:pt>
                <c:pt idx="1642">
                  <c:v>6258137.5227709096</c:v>
                </c:pt>
                <c:pt idx="1643">
                  <c:v>6258132.2032789597</c:v>
                </c:pt>
                <c:pt idx="1644">
                  <c:v>6258126.8837869996</c:v>
                </c:pt>
                <c:pt idx="1645">
                  <c:v>6258121.5642950404</c:v>
                </c:pt>
                <c:pt idx="1646">
                  <c:v>6258116.2448030803</c:v>
                </c:pt>
                <c:pt idx="1647">
                  <c:v>6258110.9253111202</c:v>
                </c:pt>
                <c:pt idx="1648">
                  <c:v>6258105.6058191601</c:v>
                </c:pt>
                <c:pt idx="1649">
                  <c:v>6258100.2863272</c:v>
                </c:pt>
                <c:pt idx="1650">
                  <c:v>6258094.9668352501</c:v>
                </c:pt>
                <c:pt idx="1651">
                  <c:v>6258089.64734329</c:v>
                </c:pt>
                <c:pt idx="1652">
                  <c:v>6258084.3278513299</c:v>
                </c:pt>
                <c:pt idx="1653">
                  <c:v>6258079.0083593698</c:v>
                </c:pt>
                <c:pt idx="1654">
                  <c:v>6258073.6888674097</c:v>
                </c:pt>
                <c:pt idx="1655">
                  <c:v>6258068.3693754496</c:v>
                </c:pt>
                <c:pt idx="1656">
                  <c:v>6258063.0498834904</c:v>
                </c:pt>
                <c:pt idx="1657">
                  <c:v>6258057.7303915396</c:v>
                </c:pt>
                <c:pt idx="1658">
                  <c:v>6258052.4108995805</c:v>
                </c:pt>
                <c:pt idx="1659">
                  <c:v>6258047.0914076203</c:v>
                </c:pt>
                <c:pt idx="1660">
                  <c:v>6258041.7719156602</c:v>
                </c:pt>
                <c:pt idx="1661">
                  <c:v>6258036.4524237001</c:v>
                </c:pt>
                <c:pt idx="1662">
                  <c:v>6258031.13293174</c:v>
                </c:pt>
                <c:pt idx="1663">
                  <c:v>6258025.8134397799</c:v>
                </c:pt>
                <c:pt idx="1664">
                  <c:v>6258020.4939478301</c:v>
                </c:pt>
                <c:pt idx="1665">
                  <c:v>6258015.1744558699</c:v>
                </c:pt>
                <c:pt idx="1666">
                  <c:v>6258009.8549639098</c:v>
                </c:pt>
                <c:pt idx="1667">
                  <c:v>6258004.5354719497</c:v>
                </c:pt>
                <c:pt idx="1668">
                  <c:v>6257999.2159799896</c:v>
                </c:pt>
                <c:pt idx="1669">
                  <c:v>6257993.8964880304</c:v>
                </c:pt>
                <c:pt idx="1670">
                  <c:v>6257988.5769960796</c:v>
                </c:pt>
                <c:pt idx="1671">
                  <c:v>6257983.2575041195</c:v>
                </c:pt>
                <c:pt idx="1672">
                  <c:v>6257977.9380121604</c:v>
                </c:pt>
                <c:pt idx="1673">
                  <c:v>6257972.6185202003</c:v>
                </c:pt>
                <c:pt idx="1674">
                  <c:v>6257967.2990282401</c:v>
                </c:pt>
                <c:pt idx="1675">
                  <c:v>6257961.97953628</c:v>
                </c:pt>
                <c:pt idx="1676">
                  <c:v>6257956.6600443199</c:v>
                </c:pt>
                <c:pt idx="1677">
                  <c:v>6257951.3405523598</c:v>
                </c:pt>
                <c:pt idx="1678">
                  <c:v>6257946.02106041</c:v>
                </c:pt>
                <c:pt idx="1679">
                  <c:v>6257940.7015684498</c:v>
                </c:pt>
                <c:pt idx="1680">
                  <c:v>6257935.3820764897</c:v>
                </c:pt>
                <c:pt idx="1681">
                  <c:v>6257930.0625845296</c:v>
                </c:pt>
                <c:pt idx="1682">
                  <c:v>6257924.7430925705</c:v>
                </c:pt>
                <c:pt idx="1683">
                  <c:v>6257919.4236006103</c:v>
                </c:pt>
                <c:pt idx="1684">
                  <c:v>6257914.1041086502</c:v>
                </c:pt>
                <c:pt idx="1685">
                  <c:v>6257908.7846167004</c:v>
                </c:pt>
                <c:pt idx="1686">
                  <c:v>6257903.4651247403</c:v>
                </c:pt>
                <c:pt idx="1687">
                  <c:v>6257898.1456327802</c:v>
                </c:pt>
                <c:pt idx="1688">
                  <c:v>6257892.82614082</c:v>
                </c:pt>
                <c:pt idx="1689">
                  <c:v>6257887.5066488599</c:v>
                </c:pt>
                <c:pt idx="1690">
                  <c:v>6257882.1871568998</c:v>
                </c:pt>
                <c:pt idx="1691">
                  <c:v>6257876.86766495</c:v>
                </c:pt>
                <c:pt idx="1692">
                  <c:v>6257871.5481729899</c:v>
                </c:pt>
                <c:pt idx="1693">
                  <c:v>6257866.2286810298</c:v>
                </c:pt>
                <c:pt idx="1694">
                  <c:v>6257860.9091890696</c:v>
                </c:pt>
                <c:pt idx="1695">
                  <c:v>6257855.5896971095</c:v>
                </c:pt>
                <c:pt idx="1696">
                  <c:v>6257850.2702051504</c:v>
                </c:pt>
                <c:pt idx="1697">
                  <c:v>6257844.9507131903</c:v>
                </c:pt>
                <c:pt idx="1698">
                  <c:v>6257839.6312212404</c:v>
                </c:pt>
                <c:pt idx="1699">
                  <c:v>6257834.3117292803</c:v>
                </c:pt>
                <c:pt idx="1700">
                  <c:v>6257828.9922373202</c:v>
                </c:pt>
                <c:pt idx="1701">
                  <c:v>6257823.6727453601</c:v>
                </c:pt>
                <c:pt idx="1702">
                  <c:v>6257818.3532534</c:v>
                </c:pt>
                <c:pt idx="1703">
                  <c:v>6257819.2005348997</c:v>
                </c:pt>
                <c:pt idx="1704">
                  <c:v>6257821.1430054</c:v>
                </c:pt>
                <c:pt idx="1705">
                  <c:v>6257823.0854759105</c:v>
                </c:pt>
                <c:pt idx="1706">
                  <c:v>6257825.02794642</c:v>
                </c:pt>
                <c:pt idx="1707">
                  <c:v>6257826.9704169296</c:v>
                </c:pt>
                <c:pt idx="1708">
                  <c:v>6257828.9128874401</c:v>
                </c:pt>
                <c:pt idx="1709">
                  <c:v>6257830.8553579496</c:v>
                </c:pt>
                <c:pt idx="1710">
                  <c:v>6257832.7978284601</c:v>
                </c:pt>
                <c:pt idx="1711">
                  <c:v>6257834.7402989697</c:v>
                </c:pt>
                <c:pt idx="1712">
                  <c:v>6257836.6827694802</c:v>
                </c:pt>
                <c:pt idx="1713">
                  <c:v>6257838.6252399897</c:v>
                </c:pt>
                <c:pt idx="1714">
                  <c:v>6257840.56771049</c:v>
                </c:pt>
                <c:pt idx="1715">
                  <c:v>6257842.5101810005</c:v>
                </c:pt>
                <c:pt idx="1716">
                  <c:v>6257844.45265151</c:v>
                </c:pt>
                <c:pt idx="1717">
                  <c:v>6257846.3951220196</c:v>
                </c:pt>
                <c:pt idx="1718">
                  <c:v>6257848.3375925301</c:v>
                </c:pt>
                <c:pt idx="1719">
                  <c:v>6257850.2800630396</c:v>
                </c:pt>
                <c:pt idx="1720">
                  <c:v>6257852.2225335501</c:v>
                </c:pt>
                <c:pt idx="1721">
                  <c:v>6257854.1650040597</c:v>
                </c:pt>
                <c:pt idx="1722">
                  <c:v>6257856.1074745702</c:v>
                </c:pt>
                <c:pt idx="1723">
                  <c:v>6257858.0499450797</c:v>
                </c:pt>
                <c:pt idx="1724">
                  <c:v>6257859.99241558</c:v>
                </c:pt>
                <c:pt idx="1725">
                  <c:v>6257861.9348860905</c:v>
                </c:pt>
                <c:pt idx="1726">
                  <c:v>6257863.8773566</c:v>
                </c:pt>
                <c:pt idx="1727">
                  <c:v>6257865.8198271096</c:v>
                </c:pt>
                <c:pt idx="1728">
                  <c:v>6257867.7622976201</c:v>
                </c:pt>
                <c:pt idx="1729">
                  <c:v>6257869.7047681296</c:v>
                </c:pt>
                <c:pt idx="1730">
                  <c:v>6257871.6472386401</c:v>
                </c:pt>
                <c:pt idx="1731">
                  <c:v>6257873.5897091497</c:v>
                </c:pt>
                <c:pt idx="1732">
                  <c:v>6257875.5321796602</c:v>
                </c:pt>
                <c:pt idx="1733">
                  <c:v>6257877.4746501697</c:v>
                </c:pt>
                <c:pt idx="1734">
                  <c:v>6257879.41712067</c:v>
                </c:pt>
                <c:pt idx="1735">
                  <c:v>6257881.3595911805</c:v>
                </c:pt>
                <c:pt idx="1736">
                  <c:v>6257883.30206169</c:v>
                </c:pt>
                <c:pt idx="1737">
                  <c:v>6257885.2445321996</c:v>
                </c:pt>
                <c:pt idx="1738">
                  <c:v>6257887.1870027101</c:v>
                </c:pt>
                <c:pt idx="1739">
                  <c:v>6257889.1294732196</c:v>
                </c:pt>
                <c:pt idx="1740">
                  <c:v>6257891.0719437301</c:v>
                </c:pt>
                <c:pt idx="1741">
                  <c:v>6257893.0144142397</c:v>
                </c:pt>
                <c:pt idx="1742">
                  <c:v>6257894.9568847502</c:v>
                </c:pt>
                <c:pt idx="1743">
                  <c:v>6257896.8993552597</c:v>
                </c:pt>
                <c:pt idx="1744">
                  <c:v>6257898.84182576</c:v>
                </c:pt>
                <c:pt idx="1745">
                  <c:v>6257900.7842962705</c:v>
                </c:pt>
                <c:pt idx="1746">
                  <c:v>6257902.72676678</c:v>
                </c:pt>
                <c:pt idx="1747">
                  <c:v>6257904.6692372896</c:v>
                </c:pt>
                <c:pt idx="1748">
                  <c:v>6257906.6117078001</c:v>
                </c:pt>
                <c:pt idx="1749">
                  <c:v>6257908.5541783096</c:v>
                </c:pt>
                <c:pt idx="1750">
                  <c:v>6257910.4966488201</c:v>
                </c:pt>
                <c:pt idx="1751">
                  <c:v>6257912.4391193297</c:v>
                </c:pt>
                <c:pt idx="1752">
                  <c:v>6257914.3815898402</c:v>
                </c:pt>
                <c:pt idx="1753">
                  <c:v>6257916.3240603497</c:v>
                </c:pt>
                <c:pt idx="1754">
                  <c:v>6257918.26653085</c:v>
                </c:pt>
                <c:pt idx="1755">
                  <c:v>6257920.2090013605</c:v>
                </c:pt>
                <c:pt idx="1756">
                  <c:v>6257922.15147187</c:v>
                </c:pt>
                <c:pt idx="1757">
                  <c:v>6257924.0939423796</c:v>
                </c:pt>
                <c:pt idx="1758">
                  <c:v>6257926.0364128901</c:v>
                </c:pt>
                <c:pt idx="1759">
                  <c:v>6257927.9788833996</c:v>
                </c:pt>
                <c:pt idx="1760">
                  <c:v>6257929.9213539101</c:v>
                </c:pt>
                <c:pt idx="1761">
                  <c:v>6257931.8638244197</c:v>
                </c:pt>
                <c:pt idx="1762">
                  <c:v>6257933.8062949302</c:v>
                </c:pt>
                <c:pt idx="1763">
                  <c:v>6257935.7487654397</c:v>
                </c:pt>
                <c:pt idx="1764">
                  <c:v>6257937.69123594</c:v>
                </c:pt>
                <c:pt idx="1765">
                  <c:v>6257939.6337064505</c:v>
                </c:pt>
                <c:pt idx="1766">
                  <c:v>6257941.57617696</c:v>
                </c:pt>
                <c:pt idx="1767">
                  <c:v>6257943.5186474696</c:v>
                </c:pt>
                <c:pt idx="1768">
                  <c:v>6257945.4611179801</c:v>
                </c:pt>
                <c:pt idx="1769">
                  <c:v>6257947.4035884896</c:v>
                </c:pt>
                <c:pt idx="1770">
                  <c:v>6257949.3460590001</c:v>
                </c:pt>
                <c:pt idx="1771">
                  <c:v>6257951.2885295097</c:v>
                </c:pt>
                <c:pt idx="1772">
                  <c:v>6257953.2310000202</c:v>
                </c:pt>
                <c:pt idx="1773">
                  <c:v>6257955.1734705297</c:v>
                </c:pt>
                <c:pt idx="1774">
                  <c:v>6257957.11594103</c:v>
                </c:pt>
                <c:pt idx="1775">
                  <c:v>6257959.0584115405</c:v>
                </c:pt>
                <c:pt idx="1776">
                  <c:v>6257961.00088205</c:v>
                </c:pt>
                <c:pt idx="1777">
                  <c:v>6257962.9433525596</c:v>
                </c:pt>
                <c:pt idx="1778">
                  <c:v>6257964.8858230701</c:v>
                </c:pt>
                <c:pt idx="1779">
                  <c:v>6257966.8282935796</c:v>
                </c:pt>
                <c:pt idx="1780">
                  <c:v>6257968.7707640901</c:v>
                </c:pt>
                <c:pt idx="1781">
                  <c:v>6257970.7132345997</c:v>
                </c:pt>
                <c:pt idx="1782">
                  <c:v>6257972.6557051102</c:v>
                </c:pt>
                <c:pt idx="1783">
                  <c:v>6257974.5981756197</c:v>
                </c:pt>
                <c:pt idx="1784">
                  <c:v>6257976.54064612</c:v>
                </c:pt>
                <c:pt idx="1785">
                  <c:v>6257978.4831166305</c:v>
                </c:pt>
                <c:pt idx="1786">
                  <c:v>6257980.42558714</c:v>
                </c:pt>
                <c:pt idx="1787">
                  <c:v>6257982.3680576496</c:v>
                </c:pt>
                <c:pt idx="1788">
                  <c:v>6257984.3105281601</c:v>
                </c:pt>
                <c:pt idx="1789">
                  <c:v>6257986.2529986696</c:v>
                </c:pt>
                <c:pt idx="1790">
                  <c:v>6257988.1954691801</c:v>
                </c:pt>
                <c:pt idx="1791">
                  <c:v>6257990.1379396897</c:v>
                </c:pt>
                <c:pt idx="1792">
                  <c:v>6257992.0804102002</c:v>
                </c:pt>
                <c:pt idx="1793">
                  <c:v>6257994.0228807097</c:v>
                </c:pt>
                <c:pt idx="1794">
                  <c:v>6257995.9653512202</c:v>
                </c:pt>
                <c:pt idx="1795">
                  <c:v>6257997.9078217195</c:v>
                </c:pt>
                <c:pt idx="1796">
                  <c:v>6257999.85029223</c:v>
                </c:pt>
                <c:pt idx="1797">
                  <c:v>6258001.7927627396</c:v>
                </c:pt>
                <c:pt idx="1798">
                  <c:v>6258003.7352332501</c:v>
                </c:pt>
                <c:pt idx="1799">
                  <c:v>6258005.6777037596</c:v>
                </c:pt>
                <c:pt idx="1800">
                  <c:v>6258007.6201742701</c:v>
                </c:pt>
                <c:pt idx="1801">
                  <c:v>6258009.5626447797</c:v>
                </c:pt>
                <c:pt idx="1802">
                  <c:v>6258011.5051152902</c:v>
                </c:pt>
                <c:pt idx="1803">
                  <c:v>6258013.4475857997</c:v>
                </c:pt>
                <c:pt idx="1804">
                  <c:v>6258015.3900563102</c:v>
                </c:pt>
                <c:pt idx="1805">
                  <c:v>6258017.3325268095</c:v>
                </c:pt>
                <c:pt idx="1806">
                  <c:v>6258019.27499732</c:v>
                </c:pt>
                <c:pt idx="1807">
                  <c:v>6258021.2174678296</c:v>
                </c:pt>
                <c:pt idx="1808">
                  <c:v>6258023.1599383401</c:v>
                </c:pt>
                <c:pt idx="1809">
                  <c:v>6258025.1024088496</c:v>
                </c:pt>
                <c:pt idx="1810">
                  <c:v>6258027.0448793601</c:v>
                </c:pt>
                <c:pt idx="1811">
                  <c:v>6258028.9873498697</c:v>
                </c:pt>
                <c:pt idx="1812">
                  <c:v>6258030.9298203802</c:v>
                </c:pt>
                <c:pt idx="1813">
                  <c:v>6258032.8722908897</c:v>
                </c:pt>
                <c:pt idx="1814">
                  <c:v>6258034.8147614002</c:v>
                </c:pt>
                <c:pt idx="1815">
                  <c:v>6258036.7572318995</c:v>
                </c:pt>
                <c:pt idx="1816">
                  <c:v>6258038.69970241</c:v>
                </c:pt>
                <c:pt idx="1817">
                  <c:v>6258040.6421729196</c:v>
                </c:pt>
                <c:pt idx="1818">
                  <c:v>6258042.5846434301</c:v>
                </c:pt>
                <c:pt idx="1819">
                  <c:v>6258044.5271139396</c:v>
                </c:pt>
                <c:pt idx="1820">
                  <c:v>6258046.4695844501</c:v>
                </c:pt>
                <c:pt idx="1821">
                  <c:v>6258048.4120549597</c:v>
                </c:pt>
                <c:pt idx="1822">
                  <c:v>6258050.3545254702</c:v>
                </c:pt>
                <c:pt idx="1823">
                  <c:v>6258052.2969959797</c:v>
                </c:pt>
                <c:pt idx="1824">
                  <c:v>6258054.2394664902</c:v>
                </c:pt>
                <c:pt idx="1825">
                  <c:v>6258056.1819369895</c:v>
                </c:pt>
                <c:pt idx="1826">
                  <c:v>6258058.1244075</c:v>
                </c:pt>
                <c:pt idx="1827">
                  <c:v>6258060.0668780096</c:v>
                </c:pt>
                <c:pt idx="1828">
                  <c:v>6258062.0093485201</c:v>
                </c:pt>
                <c:pt idx="1829">
                  <c:v>6258063.9518190296</c:v>
                </c:pt>
                <c:pt idx="1830">
                  <c:v>6258065.8942895401</c:v>
                </c:pt>
                <c:pt idx="1831">
                  <c:v>6258067.8367600497</c:v>
                </c:pt>
                <c:pt idx="1832">
                  <c:v>6258069.7792305602</c:v>
                </c:pt>
                <c:pt idx="1833">
                  <c:v>6258071.7217010697</c:v>
                </c:pt>
                <c:pt idx="1834">
                  <c:v>6258073.6641715802</c:v>
                </c:pt>
                <c:pt idx="1835">
                  <c:v>6258075.6066420898</c:v>
                </c:pt>
                <c:pt idx="1836">
                  <c:v>6258077.54911259</c:v>
                </c:pt>
                <c:pt idx="1837">
                  <c:v>6258079.4915830996</c:v>
                </c:pt>
                <c:pt idx="1838">
                  <c:v>6258081.4340536101</c:v>
                </c:pt>
                <c:pt idx="1839">
                  <c:v>6258083.3765241196</c:v>
                </c:pt>
                <c:pt idx="1840">
                  <c:v>6258085.3189946301</c:v>
                </c:pt>
                <c:pt idx="1841">
                  <c:v>6258087.2614651397</c:v>
                </c:pt>
                <c:pt idx="1842">
                  <c:v>6258089.2039356502</c:v>
                </c:pt>
                <c:pt idx="1843">
                  <c:v>6258091.1464061597</c:v>
                </c:pt>
                <c:pt idx="1844">
                  <c:v>6258093.0888766702</c:v>
                </c:pt>
                <c:pt idx="1845">
                  <c:v>6258095.0313471798</c:v>
                </c:pt>
                <c:pt idx="1846">
                  <c:v>6258096.97381768</c:v>
                </c:pt>
                <c:pt idx="1847">
                  <c:v>6258098.9162881896</c:v>
                </c:pt>
                <c:pt idx="1848">
                  <c:v>6258100.8587587001</c:v>
                </c:pt>
                <c:pt idx="1849">
                  <c:v>6258102.8012292096</c:v>
                </c:pt>
                <c:pt idx="1850">
                  <c:v>6258104.4662538003</c:v>
                </c:pt>
                <c:pt idx="1851">
                  <c:v>6258108.6689460399</c:v>
                </c:pt>
                <c:pt idx="1852">
                  <c:v>6258112.8716382701</c:v>
                </c:pt>
                <c:pt idx="1853">
                  <c:v>6258117.0743305096</c:v>
                </c:pt>
                <c:pt idx="1854">
                  <c:v>6258121.2770227399</c:v>
                </c:pt>
                <c:pt idx="1855">
                  <c:v>6258125.4797149803</c:v>
                </c:pt>
                <c:pt idx="1856">
                  <c:v>6258129.6824072096</c:v>
                </c:pt>
                <c:pt idx="1857">
                  <c:v>6258133.8850994501</c:v>
                </c:pt>
                <c:pt idx="1858">
                  <c:v>6258138.0877916804</c:v>
                </c:pt>
                <c:pt idx="1859">
                  <c:v>6258142.2904839199</c:v>
                </c:pt>
                <c:pt idx="1860">
                  <c:v>6258146.4931761501</c:v>
                </c:pt>
                <c:pt idx="1861">
                  <c:v>6258150.6958683897</c:v>
                </c:pt>
                <c:pt idx="1862">
                  <c:v>6258154.8985606199</c:v>
                </c:pt>
                <c:pt idx="1863">
                  <c:v>6258159.1012528604</c:v>
                </c:pt>
                <c:pt idx="1864">
                  <c:v>6258163.3039450897</c:v>
                </c:pt>
                <c:pt idx="1865">
                  <c:v>6258167.5066373302</c:v>
                </c:pt>
                <c:pt idx="1866">
                  <c:v>6258171.7093295604</c:v>
                </c:pt>
                <c:pt idx="1867">
                  <c:v>6258175.9120217999</c:v>
                </c:pt>
                <c:pt idx="1868">
                  <c:v>6258180.1147140302</c:v>
                </c:pt>
                <c:pt idx="1869">
                  <c:v>6258184.3174062697</c:v>
                </c:pt>
                <c:pt idx="1870">
                  <c:v>6258188.5200985</c:v>
                </c:pt>
                <c:pt idx="1871">
                  <c:v>6258192.7227907404</c:v>
                </c:pt>
                <c:pt idx="1872">
                  <c:v>6258196.9254829697</c:v>
                </c:pt>
                <c:pt idx="1873">
                  <c:v>6258201.1281752102</c:v>
                </c:pt>
                <c:pt idx="1874">
                  <c:v>6258205.3308674404</c:v>
                </c:pt>
                <c:pt idx="1875">
                  <c:v>6258209.53355968</c:v>
                </c:pt>
                <c:pt idx="1876">
                  <c:v>6258213.7362519102</c:v>
                </c:pt>
                <c:pt idx="1877">
                  <c:v>6258217.9389441498</c:v>
                </c:pt>
                <c:pt idx="1878">
                  <c:v>6258222.14163638</c:v>
                </c:pt>
                <c:pt idx="1879">
                  <c:v>6258226.3443286195</c:v>
                </c:pt>
                <c:pt idx="1880">
                  <c:v>6258230.5470208498</c:v>
                </c:pt>
                <c:pt idx="1881">
                  <c:v>6258234.7497130902</c:v>
                </c:pt>
                <c:pt idx="1882">
                  <c:v>6258238.9524053298</c:v>
                </c:pt>
                <c:pt idx="1883">
                  <c:v>6258243.15509756</c:v>
                </c:pt>
                <c:pt idx="1884">
                  <c:v>6258247.3577897903</c:v>
                </c:pt>
                <c:pt idx="1885">
                  <c:v>6258251.5604820298</c:v>
                </c:pt>
                <c:pt idx="1886">
                  <c:v>6258255.7631742703</c:v>
                </c:pt>
                <c:pt idx="1887">
                  <c:v>6258259.9658664996</c:v>
                </c:pt>
                <c:pt idx="1888">
                  <c:v>6258264.1685587401</c:v>
                </c:pt>
                <c:pt idx="1889">
                  <c:v>6258268.3712509703</c:v>
                </c:pt>
                <c:pt idx="1890">
                  <c:v>6258272.5739432098</c:v>
                </c:pt>
                <c:pt idx="1891">
                  <c:v>6258276.7766354401</c:v>
                </c:pt>
                <c:pt idx="1892">
                  <c:v>6258280.9793276796</c:v>
                </c:pt>
                <c:pt idx="1893">
                  <c:v>6258285.1820199098</c:v>
                </c:pt>
                <c:pt idx="1894">
                  <c:v>6258289.3847121503</c:v>
                </c:pt>
                <c:pt idx="1895">
                  <c:v>6258293.5874043796</c:v>
                </c:pt>
                <c:pt idx="1896">
                  <c:v>6258297.7900966201</c:v>
                </c:pt>
                <c:pt idx="1897">
                  <c:v>6258301.9927888503</c:v>
                </c:pt>
                <c:pt idx="1898">
                  <c:v>6258306.1954810899</c:v>
                </c:pt>
                <c:pt idx="1899">
                  <c:v>6258310.3981733201</c:v>
                </c:pt>
                <c:pt idx="1900">
                  <c:v>6258314.6008655597</c:v>
                </c:pt>
                <c:pt idx="1901">
                  <c:v>6258318.8035577899</c:v>
                </c:pt>
                <c:pt idx="1902">
                  <c:v>6258323.0062500304</c:v>
                </c:pt>
                <c:pt idx="1903">
                  <c:v>6258327.2089422597</c:v>
                </c:pt>
                <c:pt idx="1904">
                  <c:v>6258331.4116345001</c:v>
                </c:pt>
                <c:pt idx="1905">
                  <c:v>6258335.6143267304</c:v>
                </c:pt>
                <c:pt idx="1906">
                  <c:v>6258339.8170189699</c:v>
                </c:pt>
                <c:pt idx="1907">
                  <c:v>6258344.0197112001</c:v>
                </c:pt>
                <c:pt idx="1908">
                  <c:v>6258348.2224034397</c:v>
                </c:pt>
                <c:pt idx="1909">
                  <c:v>6258352.4250956699</c:v>
                </c:pt>
                <c:pt idx="1910">
                  <c:v>6258356.6277879104</c:v>
                </c:pt>
                <c:pt idx="1911">
                  <c:v>6258360.8304801397</c:v>
                </c:pt>
                <c:pt idx="1912">
                  <c:v>6258365.0331723802</c:v>
                </c:pt>
                <c:pt idx="1913">
                  <c:v>6258369.2358646104</c:v>
                </c:pt>
                <c:pt idx="1914">
                  <c:v>6258373.43855685</c:v>
                </c:pt>
                <c:pt idx="1915">
                  <c:v>6258377.6412490802</c:v>
                </c:pt>
                <c:pt idx="1916">
                  <c:v>6258381.8439413197</c:v>
                </c:pt>
                <c:pt idx="1917">
                  <c:v>6258386.04663355</c:v>
                </c:pt>
                <c:pt idx="1918">
                  <c:v>6258390.2493257904</c:v>
                </c:pt>
                <c:pt idx="1919">
                  <c:v>6258394.45201803</c:v>
                </c:pt>
                <c:pt idx="1920">
                  <c:v>6258398.6547102602</c:v>
                </c:pt>
                <c:pt idx="1921">
                  <c:v>6258402.8574024998</c:v>
                </c:pt>
                <c:pt idx="1922">
                  <c:v>6258407.06009473</c:v>
                </c:pt>
                <c:pt idx="1923">
                  <c:v>6258410.19548357</c:v>
                </c:pt>
                <c:pt idx="1924">
                  <c:v>6258416.5167508498</c:v>
                </c:pt>
                <c:pt idx="1925">
                  <c:v>6258422.8380181203</c:v>
                </c:pt>
                <c:pt idx="1926">
                  <c:v>6258429.1592853898</c:v>
                </c:pt>
                <c:pt idx="1927">
                  <c:v>6258435.4805526696</c:v>
                </c:pt>
                <c:pt idx="1928">
                  <c:v>6258441.8018199401</c:v>
                </c:pt>
                <c:pt idx="1929">
                  <c:v>6258448.1230872199</c:v>
                </c:pt>
                <c:pt idx="1930">
                  <c:v>6258454.4443544904</c:v>
                </c:pt>
                <c:pt idx="1931">
                  <c:v>6258460.7656217702</c:v>
                </c:pt>
                <c:pt idx="1932">
                  <c:v>6258467.0868890397</c:v>
                </c:pt>
                <c:pt idx="1933">
                  <c:v>6258473.4081563205</c:v>
                </c:pt>
                <c:pt idx="1934">
                  <c:v>6258479.72942359</c:v>
                </c:pt>
                <c:pt idx="1935">
                  <c:v>6258486.0506908698</c:v>
                </c:pt>
                <c:pt idx="1936">
                  <c:v>6258492.3719581403</c:v>
                </c:pt>
                <c:pt idx="1937">
                  <c:v>6258498.6932254201</c:v>
                </c:pt>
                <c:pt idx="1938">
                  <c:v>6258505.0144926896</c:v>
                </c:pt>
                <c:pt idx="1939">
                  <c:v>6258511.3357599704</c:v>
                </c:pt>
                <c:pt idx="1940">
                  <c:v>6258517.6570272399</c:v>
                </c:pt>
                <c:pt idx="1941">
                  <c:v>6258523.9782945197</c:v>
                </c:pt>
                <c:pt idx="1942">
                  <c:v>6258530.2995617902</c:v>
                </c:pt>
                <c:pt idx="1943">
                  <c:v>6258536.62082907</c:v>
                </c:pt>
                <c:pt idx="1944">
                  <c:v>6258542.9420963395</c:v>
                </c:pt>
                <c:pt idx="1945">
                  <c:v>6258549.2633636203</c:v>
                </c:pt>
                <c:pt idx="1946">
                  <c:v>6258555.5846308898</c:v>
                </c:pt>
                <c:pt idx="1947">
                  <c:v>6258561.9058981696</c:v>
                </c:pt>
                <c:pt idx="1948">
                  <c:v>6258568.2271654401</c:v>
                </c:pt>
                <c:pt idx="1949">
                  <c:v>6258574.5484327199</c:v>
                </c:pt>
                <c:pt idx="1950">
                  <c:v>6258580.8696999904</c:v>
                </c:pt>
                <c:pt idx="1951">
                  <c:v>6258587.1909672599</c:v>
                </c:pt>
                <c:pt idx="1952">
                  <c:v>6258593.5122345397</c:v>
                </c:pt>
                <c:pt idx="1953">
                  <c:v>6258599.8335018102</c:v>
                </c:pt>
                <c:pt idx="1954">
                  <c:v>6258606.15476909</c:v>
                </c:pt>
                <c:pt idx="1955">
                  <c:v>6258612.4760363596</c:v>
                </c:pt>
                <c:pt idx="1956">
                  <c:v>6258618.7973036403</c:v>
                </c:pt>
                <c:pt idx="1957">
                  <c:v>6258625.1185709098</c:v>
                </c:pt>
                <c:pt idx="1958">
                  <c:v>6258631.4398381896</c:v>
                </c:pt>
                <c:pt idx="1959">
                  <c:v>6258637.7611054601</c:v>
                </c:pt>
                <c:pt idx="1960">
                  <c:v>6258642.4860114502</c:v>
                </c:pt>
                <c:pt idx="1961">
                  <c:v>6258646.8550510798</c:v>
                </c:pt>
                <c:pt idx="1962">
                  <c:v>6258651.2240907</c:v>
                </c:pt>
                <c:pt idx="1963">
                  <c:v>6258655.5931303296</c:v>
                </c:pt>
                <c:pt idx="1964">
                  <c:v>6258659.9621699601</c:v>
                </c:pt>
                <c:pt idx="1965">
                  <c:v>6258664.3312095897</c:v>
                </c:pt>
                <c:pt idx="1966">
                  <c:v>6258668.70024921</c:v>
                </c:pt>
                <c:pt idx="1967">
                  <c:v>6258673.0692888396</c:v>
                </c:pt>
                <c:pt idx="1968">
                  <c:v>6258677.4383284701</c:v>
                </c:pt>
                <c:pt idx="1969">
                  <c:v>6258681.8073680997</c:v>
                </c:pt>
                <c:pt idx="1970">
                  <c:v>6258686.17640772</c:v>
                </c:pt>
                <c:pt idx="1971">
                  <c:v>6258690.5454473495</c:v>
                </c:pt>
                <c:pt idx="1972">
                  <c:v>6258694.9144869801</c:v>
                </c:pt>
                <c:pt idx="1973">
                  <c:v>6258699.2835266097</c:v>
                </c:pt>
                <c:pt idx="1974">
                  <c:v>6258703.6525662299</c:v>
                </c:pt>
                <c:pt idx="1975">
                  <c:v>6258708.0216058604</c:v>
                </c:pt>
                <c:pt idx="1976">
                  <c:v>6258712.39064549</c:v>
                </c:pt>
                <c:pt idx="1977">
                  <c:v>6258716.7596851196</c:v>
                </c:pt>
                <c:pt idx="1978">
                  <c:v>6258721.1287247399</c:v>
                </c:pt>
                <c:pt idx="1979">
                  <c:v>6258725.4977643704</c:v>
                </c:pt>
                <c:pt idx="1980">
                  <c:v>6258729.866804</c:v>
                </c:pt>
                <c:pt idx="1981">
                  <c:v>6258734.2358436296</c:v>
                </c:pt>
                <c:pt idx="1982">
                  <c:v>6258738.6048832498</c:v>
                </c:pt>
                <c:pt idx="1983">
                  <c:v>6258742.9739228804</c:v>
                </c:pt>
                <c:pt idx="1984">
                  <c:v>6258747.34296251</c:v>
                </c:pt>
                <c:pt idx="1985">
                  <c:v>6258751.7120021302</c:v>
                </c:pt>
                <c:pt idx="1986">
                  <c:v>6258756.0810417598</c:v>
                </c:pt>
                <c:pt idx="1987">
                  <c:v>6258760.4500813903</c:v>
                </c:pt>
                <c:pt idx="1988">
                  <c:v>6258764.8191210199</c:v>
                </c:pt>
                <c:pt idx="1989">
                  <c:v>6258769.1881606402</c:v>
                </c:pt>
                <c:pt idx="1990">
                  <c:v>6258773.5572002698</c:v>
                </c:pt>
                <c:pt idx="1991">
                  <c:v>6258777.9262399003</c:v>
                </c:pt>
                <c:pt idx="1992">
                  <c:v>6258782.2952795299</c:v>
                </c:pt>
                <c:pt idx="1993">
                  <c:v>6258786.6643191501</c:v>
                </c:pt>
                <c:pt idx="1994">
                  <c:v>6258791.0333587797</c:v>
                </c:pt>
                <c:pt idx="1995">
                  <c:v>6258795.4023984103</c:v>
                </c:pt>
                <c:pt idx="1996">
                  <c:v>6258799.7714380398</c:v>
                </c:pt>
                <c:pt idx="1997">
                  <c:v>6258804.1404776601</c:v>
                </c:pt>
                <c:pt idx="1998">
                  <c:v>6258808.5095172897</c:v>
                </c:pt>
                <c:pt idx="1999">
                  <c:v>6258812.8785569202</c:v>
                </c:pt>
                <c:pt idx="2000">
                  <c:v>6258817.2475965498</c:v>
                </c:pt>
                <c:pt idx="2001">
                  <c:v>6258821.6166361701</c:v>
                </c:pt>
                <c:pt idx="2002">
                  <c:v>6258825.9856757997</c:v>
                </c:pt>
                <c:pt idx="2003">
                  <c:v>6258830.3547154302</c:v>
                </c:pt>
                <c:pt idx="2004">
                  <c:v>6258834.7237550598</c:v>
                </c:pt>
                <c:pt idx="2005">
                  <c:v>6258839.09279468</c:v>
                </c:pt>
                <c:pt idx="2006">
                  <c:v>6258843.4618343096</c:v>
                </c:pt>
                <c:pt idx="2007">
                  <c:v>6258847.8308739401</c:v>
                </c:pt>
                <c:pt idx="2008">
                  <c:v>6258852.1999135697</c:v>
                </c:pt>
                <c:pt idx="2009">
                  <c:v>6258856.56895319</c:v>
                </c:pt>
                <c:pt idx="2010">
                  <c:v>6258860.9379928196</c:v>
                </c:pt>
                <c:pt idx="2011">
                  <c:v>6258865.3070324501</c:v>
                </c:pt>
                <c:pt idx="2012">
                  <c:v>6258869.6760720797</c:v>
                </c:pt>
                <c:pt idx="2013">
                  <c:v>6258874.0451117</c:v>
                </c:pt>
                <c:pt idx="2014">
                  <c:v>6258878.4141513295</c:v>
                </c:pt>
                <c:pt idx="2015">
                  <c:v>6258882.7831909601</c:v>
                </c:pt>
                <c:pt idx="2016">
                  <c:v>6258887.1522305897</c:v>
                </c:pt>
                <c:pt idx="2017">
                  <c:v>6258891.5212702099</c:v>
                </c:pt>
                <c:pt idx="2018">
                  <c:v>6258895.8903098404</c:v>
                </c:pt>
                <c:pt idx="2019">
                  <c:v>6258898.7266970696</c:v>
                </c:pt>
                <c:pt idx="2020">
                  <c:v>6258901.6675555604</c:v>
                </c:pt>
                <c:pt idx="2021">
                  <c:v>6258904.6084140502</c:v>
                </c:pt>
                <c:pt idx="2022">
                  <c:v>6258907.54927254</c:v>
                </c:pt>
                <c:pt idx="2023">
                  <c:v>6258910.4901310299</c:v>
                </c:pt>
                <c:pt idx="2024">
                  <c:v>6258913.4309895197</c:v>
                </c:pt>
                <c:pt idx="2025">
                  <c:v>6258916.3718480002</c:v>
                </c:pt>
                <c:pt idx="2026">
                  <c:v>6258919.31270649</c:v>
                </c:pt>
                <c:pt idx="2027">
                  <c:v>6258922.2535649799</c:v>
                </c:pt>
                <c:pt idx="2028">
                  <c:v>6258925.1944234697</c:v>
                </c:pt>
                <c:pt idx="2029">
                  <c:v>6258928.1352819595</c:v>
                </c:pt>
                <c:pt idx="2030">
                  <c:v>6258931.0761404401</c:v>
                </c:pt>
                <c:pt idx="2031">
                  <c:v>6258934.0169989299</c:v>
                </c:pt>
                <c:pt idx="2032">
                  <c:v>6258936.9578574197</c:v>
                </c:pt>
                <c:pt idx="2033">
                  <c:v>6258939.8987159096</c:v>
                </c:pt>
                <c:pt idx="2034">
                  <c:v>6258942.8395744003</c:v>
                </c:pt>
                <c:pt idx="2035">
                  <c:v>6258945.7804328902</c:v>
                </c:pt>
                <c:pt idx="2036">
                  <c:v>6258948.7212913698</c:v>
                </c:pt>
                <c:pt idx="2037">
                  <c:v>6258951.6621498596</c:v>
                </c:pt>
                <c:pt idx="2038">
                  <c:v>6258954.6030083504</c:v>
                </c:pt>
                <c:pt idx="2039">
                  <c:v>6258957.5438668402</c:v>
                </c:pt>
                <c:pt idx="2040">
                  <c:v>6258960.48472533</c:v>
                </c:pt>
                <c:pt idx="2041">
                  <c:v>6258963.4255838096</c:v>
                </c:pt>
                <c:pt idx="2042">
                  <c:v>6258966.3664423004</c:v>
                </c:pt>
                <c:pt idx="2043">
                  <c:v>6258969.3073007902</c:v>
                </c:pt>
                <c:pt idx="2044">
                  <c:v>6258972.24815928</c:v>
                </c:pt>
                <c:pt idx="2045">
                  <c:v>6258975.1890177699</c:v>
                </c:pt>
                <c:pt idx="2046">
                  <c:v>6258978.1298762597</c:v>
                </c:pt>
                <c:pt idx="2047">
                  <c:v>6258981.0707347402</c:v>
                </c:pt>
                <c:pt idx="2048">
                  <c:v>6258984.0115932301</c:v>
                </c:pt>
                <c:pt idx="2049">
                  <c:v>6258986.9524517199</c:v>
                </c:pt>
                <c:pt idx="2050">
                  <c:v>6258989.3827200998</c:v>
                </c:pt>
                <c:pt idx="2051">
                  <c:v>6258993.7977966098</c:v>
                </c:pt>
                <c:pt idx="2052">
                  <c:v>6258998.2128731199</c:v>
                </c:pt>
                <c:pt idx="2053">
                  <c:v>6259002.6279496299</c:v>
                </c:pt>
                <c:pt idx="2054">
                  <c:v>6259007.04302614</c:v>
                </c:pt>
                <c:pt idx="2055">
                  <c:v>6259011.4581026603</c:v>
                </c:pt>
                <c:pt idx="2056">
                  <c:v>6259015.8731791703</c:v>
                </c:pt>
                <c:pt idx="2057">
                  <c:v>6259020.2882556804</c:v>
                </c:pt>
                <c:pt idx="2058">
                  <c:v>6259024.7033321904</c:v>
                </c:pt>
                <c:pt idx="2059">
                  <c:v>6259029.1184087098</c:v>
                </c:pt>
                <c:pt idx="2060">
                  <c:v>6259033.5334852198</c:v>
                </c:pt>
                <c:pt idx="2061">
                  <c:v>6259037.9485617299</c:v>
                </c:pt>
                <c:pt idx="2062">
                  <c:v>6259042.3636382399</c:v>
                </c:pt>
                <c:pt idx="2063">
                  <c:v>6259046.7787147602</c:v>
                </c:pt>
                <c:pt idx="2064">
                  <c:v>6259051.1937912703</c:v>
                </c:pt>
                <c:pt idx="2065">
                  <c:v>6259055.6088677803</c:v>
                </c:pt>
                <c:pt idx="2066">
                  <c:v>6259060.0239442904</c:v>
                </c:pt>
                <c:pt idx="2067">
                  <c:v>6259064.4390208097</c:v>
                </c:pt>
                <c:pt idx="2068">
                  <c:v>6259068.8540973198</c:v>
                </c:pt>
                <c:pt idx="2069">
                  <c:v>6259073.2691738298</c:v>
                </c:pt>
                <c:pt idx="2070">
                  <c:v>6259077.6842503399</c:v>
                </c:pt>
                <c:pt idx="2071">
                  <c:v>6259082.0993268499</c:v>
                </c:pt>
                <c:pt idx="2072">
                  <c:v>6259086.5144033702</c:v>
                </c:pt>
                <c:pt idx="2073">
                  <c:v>6259090.9294798803</c:v>
                </c:pt>
                <c:pt idx="2074">
                  <c:v>6259095.3445563903</c:v>
                </c:pt>
                <c:pt idx="2075">
                  <c:v>6259099.7596329004</c:v>
                </c:pt>
                <c:pt idx="2076">
                  <c:v>6259104.1747094197</c:v>
                </c:pt>
                <c:pt idx="2077">
                  <c:v>6259108.5897859298</c:v>
                </c:pt>
                <c:pt idx="2078">
                  <c:v>6259113.0048624398</c:v>
                </c:pt>
                <c:pt idx="2079">
                  <c:v>6259117.4199389499</c:v>
                </c:pt>
                <c:pt idx="2080">
                  <c:v>6259121.8350154599</c:v>
                </c:pt>
                <c:pt idx="2081">
                  <c:v>6259126.2500919802</c:v>
                </c:pt>
                <c:pt idx="2082">
                  <c:v>6259130.6651684903</c:v>
                </c:pt>
                <c:pt idx="2083">
                  <c:v>6259135.0802450003</c:v>
                </c:pt>
                <c:pt idx="2084">
                  <c:v>6259139.4953215104</c:v>
                </c:pt>
                <c:pt idx="2085">
                  <c:v>6259143.9103980297</c:v>
                </c:pt>
                <c:pt idx="2086">
                  <c:v>6259148.3254745398</c:v>
                </c:pt>
                <c:pt idx="2087">
                  <c:v>6259152.7405510498</c:v>
                </c:pt>
                <c:pt idx="2088">
                  <c:v>6259157.1556275599</c:v>
                </c:pt>
                <c:pt idx="2089">
                  <c:v>6259161.5707040802</c:v>
                </c:pt>
                <c:pt idx="2090">
                  <c:v>6259165.9857805902</c:v>
                </c:pt>
                <c:pt idx="2091">
                  <c:v>6259170.4008571003</c:v>
                </c:pt>
                <c:pt idx="2092">
                  <c:v>6259174.8159336103</c:v>
                </c:pt>
                <c:pt idx="2093">
                  <c:v>6259179.2310101204</c:v>
                </c:pt>
                <c:pt idx="2094">
                  <c:v>6259183.6460866397</c:v>
                </c:pt>
                <c:pt idx="2095">
                  <c:v>6259188.0611631498</c:v>
                </c:pt>
                <c:pt idx="2096">
                  <c:v>6259192.4762396598</c:v>
                </c:pt>
                <c:pt idx="2097">
                  <c:v>6259196.8913161699</c:v>
                </c:pt>
                <c:pt idx="2098">
                  <c:v>6259201.3063926902</c:v>
                </c:pt>
                <c:pt idx="2099">
                  <c:v>6259205.7214692002</c:v>
                </c:pt>
                <c:pt idx="2100">
                  <c:v>6259210.1365457103</c:v>
                </c:pt>
                <c:pt idx="2101">
                  <c:v>6259214.5516222203</c:v>
                </c:pt>
                <c:pt idx="2102">
                  <c:v>6259218.9666987397</c:v>
                </c:pt>
                <c:pt idx="2103">
                  <c:v>6259222.8105333801</c:v>
                </c:pt>
                <c:pt idx="2104">
                  <c:v>6259229.5001806896</c:v>
                </c:pt>
                <c:pt idx="2105">
                  <c:v>6259236.1898280103</c:v>
                </c:pt>
                <c:pt idx="2106">
                  <c:v>6259242.87947533</c:v>
                </c:pt>
                <c:pt idx="2107">
                  <c:v>6259249.5691226404</c:v>
                </c:pt>
                <c:pt idx="2108">
                  <c:v>6259256.2587699601</c:v>
                </c:pt>
                <c:pt idx="2109">
                  <c:v>6259262.9484172696</c:v>
                </c:pt>
                <c:pt idx="2110">
                  <c:v>6259269.6380645903</c:v>
                </c:pt>
                <c:pt idx="2111">
                  <c:v>6259276.32771191</c:v>
                </c:pt>
                <c:pt idx="2112">
                  <c:v>6259283.0173592204</c:v>
                </c:pt>
                <c:pt idx="2113">
                  <c:v>6259289.7070065401</c:v>
                </c:pt>
                <c:pt idx="2114">
                  <c:v>6259296.3966538599</c:v>
                </c:pt>
                <c:pt idx="2115">
                  <c:v>6259303.0863011703</c:v>
                </c:pt>
                <c:pt idx="2116">
                  <c:v>6259309.77594849</c:v>
                </c:pt>
                <c:pt idx="2117">
                  <c:v>6259316.4655958004</c:v>
                </c:pt>
                <c:pt idx="2118">
                  <c:v>6259323.1552431202</c:v>
                </c:pt>
                <c:pt idx="2119">
                  <c:v>6259329.8448904399</c:v>
                </c:pt>
                <c:pt idx="2120">
                  <c:v>6259336.5345377503</c:v>
                </c:pt>
                <c:pt idx="2121">
                  <c:v>6259343.22418507</c:v>
                </c:pt>
                <c:pt idx="2122">
                  <c:v>6259349.9138323804</c:v>
                </c:pt>
                <c:pt idx="2123">
                  <c:v>6259354.3440807397</c:v>
                </c:pt>
                <c:pt idx="2124">
                  <c:v>6259363.4409607798</c:v>
                </c:pt>
                <c:pt idx="2125">
                  <c:v>6259372.5378408199</c:v>
                </c:pt>
                <c:pt idx="2126">
                  <c:v>6259381.63472086</c:v>
                </c:pt>
                <c:pt idx="2127">
                  <c:v>6259390.7316008899</c:v>
                </c:pt>
                <c:pt idx="2128">
                  <c:v>6259399.8284809301</c:v>
                </c:pt>
                <c:pt idx="2129">
                  <c:v>6259408.9253609702</c:v>
                </c:pt>
                <c:pt idx="2130">
                  <c:v>6259418.0222410103</c:v>
                </c:pt>
                <c:pt idx="2131">
                  <c:v>6259427.1191210505</c:v>
                </c:pt>
                <c:pt idx="2132">
                  <c:v>6259436.2160010897</c:v>
                </c:pt>
                <c:pt idx="2133">
                  <c:v>6259445.3128811298</c:v>
                </c:pt>
                <c:pt idx="2134">
                  <c:v>6259454.4097611597</c:v>
                </c:pt>
                <c:pt idx="2135">
                  <c:v>6259463.5066411998</c:v>
                </c:pt>
                <c:pt idx="2136">
                  <c:v>6259472.6035212399</c:v>
                </c:pt>
                <c:pt idx="2137">
                  <c:v>6259481.7004012801</c:v>
                </c:pt>
                <c:pt idx="2138">
                  <c:v>6259490.7972813202</c:v>
                </c:pt>
                <c:pt idx="2139">
                  <c:v>6259499.8941613603</c:v>
                </c:pt>
                <c:pt idx="2140">
                  <c:v>6259508.9910413995</c:v>
                </c:pt>
                <c:pt idx="2141">
                  <c:v>6259518.0879214397</c:v>
                </c:pt>
                <c:pt idx="2142">
                  <c:v>6259527.1848014696</c:v>
                </c:pt>
                <c:pt idx="2143">
                  <c:v>6259536.2816815097</c:v>
                </c:pt>
                <c:pt idx="2144">
                  <c:v>6259545.3785615498</c:v>
                </c:pt>
                <c:pt idx="2145">
                  <c:v>6259554.47544159</c:v>
                </c:pt>
                <c:pt idx="2146">
                  <c:v>6259563.5723216301</c:v>
                </c:pt>
                <c:pt idx="2147">
                  <c:v>6259572.6692016702</c:v>
                </c:pt>
                <c:pt idx="2148">
                  <c:v>6259581.7660817001</c:v>
                </c:pt>
                <c:pt idx="2149">
                  <c:v>6259590.8629617402</c:v>
                </c:pt>
                <c:pt idx="2150">
                  <c:v>6259599.9598417804</c:v>
                </c:pt>
                <c:pt idx="2151">
                  <c:v>6259609.0567218196</c:v>
                </c:pt>
                <c:pt idx="2152">
                  <c:v>6259618.1536018597</c:v>
                </c:pt>
                <c:pt idx="2153">
                  <c:v>6259627.2504818998</c:v>
                </c:pt>
                <c:pt idx="2154">
                  <c:v>6259636.34736194</c:v>
                </c:pt>
                <c:pt idx="2155">
                  <c:v>6259645.4442419801</c:v>
                </c:pt>
                <c:pt idx="2156">
                  <c:v>6259654.54112201</c:v>
                </c:pt>
                <c:pt idx="2157">
                  <c:v>6259663.6380020501</c:v>
                </c:pt>
                <c:pt idx="2158">
                  <c:v>6259672.7348820902</c:v>
                </c:pt>
                <c:pt idx="2159">
                  <c:v>6259681.8317621304</c:v>
                </c:pt>
                <c:pt idx="2160">
                  <c:v>6259690.9286421696</c:v>
                </c:pt>
                <c:pt idx="2161">
                  <c:v>6259699.03325113</c:v>
                </c:pt>
                <c:pt idx="2162">
                  <c:v>6259707.8025217196</c:v>
                </c:pt>
                <c:pt idx="2163">
                  <c:v>6259716.5717923101</c:v>
                </c:pt>
                <c:pt idx="2164">
                  <c:v>6259725.3410628904</c:v>
                </c:pt>
                <c:pt idx="2165">
                  <c:v>6259734.1103334799</c:v>
                </c:pt>
                <c:pt idx="2166">
                  <c:v>6259742.8796040704</c:v>
                </c:pt>
                <c:pt idx="2167">
                  <c:v>6259751.64887466</c:v>
                </c:pt>
                <c:pt idx="2168">
                  <c:v>6259760.4181452496</c:v>
                </c:pt>
                <c:pt idx="2169">
                  <c:v>6259769.1874158299</c:v>
                </c:pt>
                <c:pt idx="2170">
                  <c:v>6259777.9566864204</c:v>
                </c:pt>
                <c:pt idx="2171">
                  <c:v>6259786.7259570099</c:v>
                </c:pt>
                <c:pt idx="2172">
                  <c:v>6259795.4952276004</c:v>
                </c:pt>
                <c:pt idx="2173">
                  <c:v>6259804.26449819</c:v>
                </c:pt>
                <c:pt idx="2174">
                  <c:v>6259813.0337687796</c:v>
                </c:pt>
                <c:pt idx="2175">
                  <c:v>6259821.8030393599</c:v>
                </c:pt>
                <c:pt idx="2176">
                  <c:v>6259830.5723099504</c:v>
                </c:pt>
                <c:pt idx="2177">
                  <c:v>6259839.3415805399</c:v>
                </c:pt>
                <c:pt idx="2178">
                  <c:v>6259848.1108511304</c:v>
                </c:pt>
                <c:pt idx="2179">
                  <c:v>6259856.88012172</c:v>
                </c:pt>
                <c:pt idx="2180">
                  <c:v>6259865.6493923003</c:v>
                </c:pt>
                <c:pt idx="2181">
                  <c:v>6259874.4186628899</c:v>
                </c:pt>
                <c:pt idx="2182">
                  <c:v>6259883.1879334804</c:v>
                </c:pt>
                <c:pt idx="2183">
                  <c:v>6259891.9572040699</c:v>
                </c:pt>
                <c:pt idx="2184">
                  <c:v>6259900.7264746604</c:v>
                </c:pt>
                <c:pt idx="2185">
                  <c:v>6259909.4957452398</c:v>
                </c:pt>
                <c:pt idx="2186">
                  <c:v>6259918.2650158303</c:v>
                </c:pt>
                <c:pt idx="2187">
                  <c:v>6259927.0342864199</c:v>
                </c:pt>
                <c:pt idx="2188">
                  <c:v>6259935.8035570104</c:v>
                </c:pt>
                <c:pt idx="2189">
                  <c:v>6259944.5728275999</c:v>
                </c:pt>
                <c:pt idx="2190">
                  <c:v>6259953.3420981802</c:v>
                </c:pt>
                <c:pt idx="2191">
                  <c:v>6259962.1113687698</c:v>
                </c:pt>
                <c:pt idx="2192">
                  <c:v>6259970.8806393603</c:v>
                </c:pt>
                <c:pt idx="2193">
                  <c:v>6259979.6499099499</c:v>
                </c:pt>
                <c:pt idx="2194">
                  <c:v>6259988.4191805404</c:v>
                </c:pt>
                <c:pt idx="2195">
                  <c:v>6259997.1884511299</c:v>
                </c:pt>
                <c:pt idx="2196">
                  <c:v>6260005.9577217102</c:v>
                </c:pt>
                <c:pt idx="2197">
                  <c:v>6260014.7269922998</c:v>
                </c:pt>
                <c:pt idx="2198">
                  <c:v>6260023.4962628903</c:v>
                </c:pt>
                <c:pt idx="2199">
                  <c:v>6260032.2655334799</c:v>
                </c:pt>
                <c:pt idx="2200">
                  <c:v>6260041.0348040704</c:v>
                </c:pt>
                <c:pt idx="2201">
                  <c:v>6260049.8040746497</c:v>
                </c:pt>
                <c:pt idx="2202">
                  <c:v>6260058.5733452402</c:v>
                </c:pt>
                <c:pt idx="2203">
                  <c:v>6260067.3426158298</c:v>
                </c:pt>
                <c:pt idx="2204">
                  <c:v>6260076.1118864203</c:v>
                </c:pt>
                <c:pt idx="2205">
                  <c:v>6260084.8811570099</c:v>
                </c:pt>
                <c:pt idx="2206">
                  <c:v>6260093.6504275901</c:v>
                </c:pt>
                <c:pt idx="2207">
                  <c:v>6260102.4196981797</c:v>
                </c:pt>
                <c:pt idx="2208">
                  <c:v>6260111.1889687702</c:v>
                </c:pt>
                <c:pt idx="2209">
                  <c:v>6260119.9582393598</c:v>
                </c:pt>
                <c:pt idx="2210">
                  <c:v>6260128.7275099503</c:v>
                </c:pt>
                <c:pt idx="2211">
                  <c:v>6260137.4967805399</c:v>
                </c:pt>
                <c:pt idx="2212">
                  <c:v>6260146.2660511201</c:v>
                </c:pt>
                <c:pt idx="2213">
                  <c:v>6260155.0353217097</c:v>
                </c:pt>
                <c:pt idx="2214">
                  <c:v>6260163.8045923002</c:v>
                </c:pt>
                <c:pt idx="2215">
                  <c:v>6260172.5738628898</c:v>
                </c:pt>
                <c:pt idx="2216">
                  <c:v>6260181.3431334803</c:v>
                </c:pt>
                <c:pt idx="2217">
                  <c:v>6260190.1124040596</c:v>
                </c:pt>
                <c:pt idx="2218">
                  <c:v>6260198.8816746501</c:v>
                </c:pt>
                <c:pt idx="2219">
                  <c:v>6260207.6509452397</c:v>
                </c:pt>
                <c:pt idx="2220">
                  <c:v>6260216.4202158302</c:v>
                </c:pt>
                <c:pt idx="2221">
                  <c:v>6260225.1894864198</c:v>
                </c:pt>
                <c:pt idx="2222">
                  <c:v>6260233.958757</c:v>
                </c:pt>
                <c:pt idx="2223">
                  <c:v>6260242.7280275896</c:v>
                </c:pt>
                <c:pt idx="2224">
                  <c:v>6260251.4972981801</c:v>
                </c:pt>
                <c:pt idx="2225">
                  <c:v>6260260.2665687697</c:v>
                </c:pt>
                <c:pt idx="2226">
                  <c:v>6260269.0358393602</c:v>
                </c:pt>
                <c:pt idx="2227">
                  <c:v>6260277.8051099498</c:v>
                </c:pt>
                <c:pt idx="2228">
                  <c:v>6260286.57438053</c:v>
                </c:pt>
                <c:pt idx="2229">
                  <c:v>6260295.3436511196</c:v>
                </c:pt>
                <c:pt idx="2230">
                  <c:v>6260304.1129217101</c:v>
                </c:pt>
                <c:pt idx="2231">
                  <c:v>6260312.8821922997</c:v>
                </c:pt>
                <c:pt idx="2232">
                  <c:v>6260321.6514628902</c:v>
                </c:pt>
                <c:pt idx="2233">
                  <c:v>6260330.4207334695</c:v>
                </c:pt>
                <c:pt idx="2234">
                  <c:v>6260339.19000406</c:v>
                </c:pt>
                <c:pt idx="2235">
                  <c:v>6260347.9592746496</c:v>
                </c:pt>
                <c:pt idx="2236">
                  <c:v>6260356.7285452401</c:v>
                </c:pt>
                <c:pt idx="2237">
                  <c:v>6260365.4978158297</c:v>
                </c:pt>
                <c:pt idx="2238">
                  <c:v>6260374.26708641</c:v>
                </c:pt>
                <c:pt idx="2239">
                  <c:v>6260383.0363569995</c:v>
                </c:pt>
                <c:pt idx="2240">
                  <c:v>6260391.80562759</c:v>
                </c:pt>
                <c:pt idx="2241">
                  <c:v>6260400.5748981796</c:v>
                </c:pt>
                <c:pt idx="2242">
                  <c:v>6260409.3441687701</c:v>
                </c:pt>
                <c:pt idx="2243">
                  <c:v>6260418.1134393597</c:v>
                </c:pt>
                <c:pt idx="2244">
                  <c:v>6260426.88270994</c:v>
                </c:pt>
                <c:pt idx="2245">
                  <c:v>6260435.6519805295</c:v>
                </c:pt>
                <c:pt idx="2246">
                  <c:v>6260444.42125112</c:v>
                </c:pt>
                <c:pt idx="2247">
                  <c:v>6260453.1905217096</c:v>
                </c:pt>
                <c:pt idx="2248">
                  <c:v>6260461.9597923001</c:v>
                </c:pt>
                <c:pt idx="2249">
                  <c:v>6260470.7290628804</c:v>
                </c:pt>
                <c:pt idx="2250">
                  <c:v>6260478.3305059299</c:v>
                </c:pt>
                <c:pt idx="2251">
                  <c:v>6260486.6545157498</c:v>
                </c:pt>
                <c:pt idx="2252">
                  <c:v>6260494.9785255697</c:v>
                </c:pt>
                <c:pt idx="2253">
                  <c:v>6260503.3025353802</c:v>
                </c:pt>
                <c:pt idx="2254">
                  <c:v>6260511.6265452001</c:v>
                </c:pt>
                <c:pt idx="2255">
                  <c:v>6260519.95055502</c:v>
                </c:pt>
                <c:pt idx="2256">
                  <c:v>6260528.2745648399</c:v>
                </c:pt>
                <c:pt idx="2257">
                  <c:v>6260536.5985746598</c:v>
                </c:pt>
                <c:pt idx="2258">
                  <c:v>6260544.9225844797</c:v>
                </c:pt>
                <c:pt idx="2259">
                  <c:v>6260553.2465942996</c:v>
                </c:pt>
                <c:pt idx="2260">
                  <c:v>6260561.5706041101</c:v>
                </c:pt>
                <c:pt idx="2261">
                  <c:v>6260569.89461393</c:v>
                </c:pt>
                <c:pt idx="2262">
                  <c:v>6260578.2186237499</c:v>
                </c:pt>
                <c:pt idx="2263">
                  <c:v>6260586.5426335698</c:v>
                </c:pt>
                <c:pt idx="2264">
                  <c:v>6260594.8666433897</c:v>
                </c:pt>
                <c:pt idx="2265">
                  <c:v>6260603.1906532096</c:v>
                </c:pt>
                <c:pt idx="2266">
                  <c:v>6260611.5146630201</c:v>
                </c:pt>
                <c:pt idx="2267">
                  <c:v>6260619.83867284</c:v>
                </c:pt>
                <c:pt idx="2268">
                  <c:v>6260628.1626826599</c:v>
                </c:pt>
                <c:pt idx="2269">
                  <c:v>6260636.4866924798</c:v>
                </c:pt>
                <c:pt idx="2270">
                  <c:v>6260644.8107022997</c:v>
                </c:pt>
                <c:pt idx="2271">
                  <c:v>6260653.1347121196</c:v>
                </c:pt>
                <c:pt idx="2272">
                  <c:v>6260661.4587219302</c:v>
                </c:pt>
                <c:pt idx="2273">
                  <c:v>6260669.78273175</c:v>
                </c:pt>
                <c:pt idx="2274">
                  <c:v>6260678.1067415699</c:v>
                </c:pt>
                <c:pt idx="2275">
                  <c:v>6260686.4307513898</c:v>
                </c:pt>
                <c:pt idx="2276">
                  <c:v>6260694.7547612097</c:v>
                </c:pt>
                <c:pt idx="2277">
                  <c:v>6260703.0787710296</c:v>
                </c:pt>
                <c:pt idx="2278">
                  <c:v>6260711.4027808504</c:v>
                </c:pt>
                <c:pt idx="2279">
                  <c:v>6260719.7267906601</c:v>
                </c:pt>
                <c:pt idx="2280">
                  <c:v>6260728.0508004799</c:v>
                </c:pt>
                <c:pt idx="2281">
                  <c:v>6260736.3748102998</c:v>
                </c:pt>
                <c:pt idx="2282">
                  <c:v>6260744.6988201197</c:v>
                </c:pt>
                <c:pt idx="2283">
                  <c:v>6260753.0228299396</c:v>
                </c:pt>
                <c:pt idx="2284">
                  <c:v>6260761.3468397604</c:v>
                </c:pt>
                <c:pt idx="2285">
                  <c:v>6260769.6708495701</c:v>
                </c:pt>
                <c:pt idx="2286">
                  <c:v>6260777.99485939</c:v>
                </c:pt>
                <c:pt idx="2287">
                  <c:v>6260786.3188692098</c:v>
                </c:pt>
                <c:pt idx="2288">
                  <c:v>6260794.6428790297</c:v>
                </c:pt>
                <c:pt idx="2289">
                  <c:v>6260802.9668888496</c:v>
                </c:pt>
                <c:pt idx="2290">
                  <c:v>6260811.2908986704</c:v>
                </c:pt>
                <c:pt idx="2291">
                  <c:v>6260819.6149084903</c:v>
                </c:pt>
                <c:pt idx="2292">
                  <c:v>6260827.9389183</c:v>
                </c:pt>
                <c:pt idx="2293">
                  <c:v>6260836.2629281199</c:v>
                </c:pt>
                <c:pt idx="2294">
                  <c:v>6260844.5869379397</c:v>
                </c:pt>
                <c:pt idx="2295">
                  <c:v>6260852.9109477596</c:v>
                </c:pt>
                <c:pt idx="2296">
                  <c:v>6260861.2349575805</c:v>
                </c:pt>
                <c:pt idx="2297">
                  <c:v>6260869.5589674003</c:v>
                </c:pt>
                <c:pt idx="2298">
                  <c:v>6260877.88297721</c:v>
                </c:pt>
                <c:pt idx="2299">
                  <c:v>6260886.2069870299</c:v>
                </c:pt>
                <c:pt idx="2300">
                  <c:v>6260894.5309968498</c:v>
                </c:pt>
                <c:pt idx="2301">
                  <c:v>6260902.8550066696</c:v>
                </c:pt>
                <c:pt idx="2302">
                  <c:v>6260911.1790164895</c:v>
                </c:pt>
                <c:pt idx="2303">
                  <c:v>6260919.5030263104</c:v>
                </c:pt>
                <c:pt idx="2304">
                  <c:v>6260927.82703612</c:v>
                </c:pt>
                <c:pt idx="2305">
                  <c:v>6260936.1510459399</c:v>
                </c:pt>
                <c:pt idx="2306">
                  <c:v>6260944.4750557598</c:v>
                </c:pt>
                <c:pt idx="2307">
                  <c:v>6260952.7990655797</c:v>
                </c:pt>
                <c:pt idx="2308">
                  <c:v>6260961.1230753995</c:v>
                </c:pt>
                <c:pt idx="2309">
                  <c:v>6260969.4470852204</c:v>
                </c:pt>
                <c:pt idx="2310">
                  <c:v>6260977.7710950403</c:v>
                </c:pt>
                <c:pt idx="2311">
                  <c:v>6260986.0951048499</c:v>
                </c:pt>
                <c:pt idx="2312">
                  <c:v>6260994.4191146698</c:v>
                </c:pt>
                <c:pt idx="2313">
                  <c:v>6261002.7431244897</c:v>
                </c:pt>
                <c:pt idx="2314">
                  <c:v>6261011.0671343096</c:v>
                </c:pt>
                <c:pt idx="2315">
                  <c:v>6261019.3911441304</c:v>
                </c:pt>
                <c:pt idx="2316">
                  <c:v>6261027.7151539503</c:v>
                </c:pt>
                <c:pt idx="2317">
                  <c:v>6261036.0391637599</c:v>
                </c:pt>
                <c:pt idx="2318">
                  <c:v>6261044.3631735798</c:v>
                </c:pt>
                <c:pt idx="2319">
                  <c:v>6261052.6871833997</c:v>
                </c:pt>
                <c:pt idx="2320">
                  <c:v>6261061.0111932196</c:v>
                </c:pt>
                <c:pt idx="2321">
                  <c:v>6261069.3352030404</c:v>
                </c:pt>
                <c:pt idx="2322">
                  <c:v>6261077.6592128603</c:v>
                </c:pt>
                <c:pt idx="2323">
                  <c:v>6261085.9832226699</c:v>
                </c:pt>
                <c:pt idx="2324">
                  <c:v>6261094.3072324898</c:v>
                </c:pt>
                <c:pt idx="2325">
                  <c:v>6261102.6312423097</c:v>
                </c:pt>
                <c:pt idx="2326">
                  <c:v>6261110.9552521296</c:v>
                </c:pt>
                <c:pt idx="2327">
                  <c:v>6261119.2792619504</c:v>
                </c:pt>
                <c:pt idx="2328">
                  <c:v>6261127.6032717703</c:v>
                </c:pt>
                <c:pt idx="2329">
                  <c:v>6261135.9272815902</c:v>
                </c:pt>
                <c:pt idx="2330">
                  <c:v>6261144.2512913998</c:v>
                </c:pt>
                <c:pt idx="2331">
                  <c:v>6261152.5753012197</c:v>
                </c:pt>
                <c:pt idx="2332">
                  <c:v>6261160.8993110396</c:v>
                </c:pt>
                <c:pt idx="2333">
                  <c:v>6261169.2233208604</c:v>
                </c:pt>
                <c:pt idx="2334">
                  <c:v>6261177.5473306803</c:v>
                </c:pt>
                <c:pt idx="2335">
                  <c:v>6261185.8713405002</c:v>
                </c:pt>
                <c:pt idx="2336">
                  <c:v>6261194.1953503098</c:v>
                </c:pt>
                <c:pt idx="2337">
                  <c:v>6261202.5193601297</c:v>
                </c:pt>
                <c:pt idx="2338">
                  <c:v>6261210.8433699496</c:v>
                </c:pt>
                <c:pt idx="2339">
                  <c:v>6261219.1673797704</c:v>
                </c:pt>
                <c:pt idx="2340">
                  <c:v>6261227.4913895903</c:v>
                </c:pt>
                <c:pt idx="2341">
                  <c:v>6261235.8153994102</c:v>
                </c:pt>
                <c:pt idx="2342">
                  <c:v>6261244.1394092198</c:v>
                </c:pt>
                <c:pt idx="2343">
                  <c:v>6261252.4634190397</c:v>
                </c:pt>
                <c:pt idx="2344">
                  <c:v>6261260.7874288596</c:v>
                </c:pt>
                <c:pt idx="2345">
                  <c:v>6261269.1114386804</c:v>
                </c:pt>
                <c:pt idx="2346">
                  <c:v>6261277.4354485003</c:v>
                </c:pt>
                <c:pt idx="2347">
                  <c:v>6261285.7594583202</c:v>
                </c:pt>
                <c:pt idx="2348">
                  <c:v>6261294.0834681401</c:v>
                </c:pt>
                <c:pt idx="2349">
                  <c:v>6261302.4074779497</c:v>
                </c:pt>
                <c:pt idx="2350">
                  <c:v>6261310.7314877696</c:v>
                </c:pt>
                <c:pt idx="2351">
                  <c:v>6261319.0554975905</c:v>
                </c:pt>
                <c:pt idx="2352">
                  <c:v>6261327.3795074103</c:v>
                </c:pt>
                <c:pt idx="2353">
                  <c:v>6261335.7035172302</c:v>
                </c:pt>
                <c:pt idx="2354">
                  <c:v>6261344.0275270501</c:v>
                </c:pt>
                <c:pt idx="2355">
                  <c:v>6261352.3515368598</c:v>
                </c:pt>
                <c:pt idx="2356">
                  <c:v>6261360.6755466796</c:v>
                </c:pt>
                <c:pt idx="2357">
                  <c:v>6261368.9995565005</c:v>
                </c:pt>
                <c:pt idx="2358">
                  <c:v>6261377.3235663204</c:v>
                </c:pt>
                <c:pt idx="2359">
                  <c:v>6261385.6475761402</c:v>
                </c:pt>
                <c:pt idx="2360">
                  <c:v>6261393.9715859601</c:v>
                </c:pt>
                <c:pt idx="2361">
                  <c:v>6261402.29559578</c:v>
                </c:pt>
                <c:pt idx="2362">
                  <c:v>6261410.6196055897</c:v>
                </c:pt>
                <c:pt idx="2363">
                  <c:v>6261418.9436154095</c:v>
                </c:pt>
                <c:pt idx="2364">
                  <c:v>6261427.2676252304</c:v>
                </c:pt>
                <c:pt idx="2365">
                  <c:v>6261435.5916350503</c:v>
                </c:pt>
                <c:pt idx="2366">
                  <c:v>6261443.9156448701</c:v>
                </c:pt>
                <c:pt idx="2367">
                  <c:v>6261452.23965469</c:v>
                </c:pt>
                <c:pt idx="2368">
                  <c:v>6261460.5636644997</c:v>
                </c:pt>
                <c:pt idx="2369">
                  <c:v>6261468.8876743196</c:v>
                </c:pt>
                <c:pt idx="2370">
                  <c:v>6261477.2116841404</c:v>
                </c:pt>
                <c:pt idx="2371">
                  <c:v>6261485.5356939603</c:v>
                </c:pt>
                <c:pt idx="2372">
                  <c:v>6261493.8597037802</c:v>
                </c:pt>
                <c:pt idx="2373">
                  <c:v>6261502.1837136</c:v>
                </c:pt>
                <c:pt idx="2374">
                  <c:v>6261510.5077234097</c:v>
                </c:pt>
                <c:pt idx="2375">
                  <c:v>6261518.8317332296</c:v>
                </c:pt>
                <c:pt idx="2376">
                  <c:v>6261527.1557430504</c:v>
                </c:pt>
                <c:pt idx="2377">
                  <c:v>6261535.4797528703</c:v>
                </c:pt>
                <c:pt idx="2378">
                  <c:v>6261543.8037626902</c:v>
                </c:pt>
                <c:pt idx="2379">
                  <c:v>6261552.1277725101</c:v>
                </c:pt>
                <c:pt idx="2380">
                  <c:v>6261560.4517823299</c:v>
                </c:pt>
                <c:pt idx="2381">
                  <c:v>6261568.7757921396</c:v>
                </c:pt>
                <c:pt idx="2382">
                  <c:v>6261577.0998019604</c:v>
                </c:pt>
                <c:pt idx="2383">
                  <c:v>6261585.4238117803</c:v>
                </c:pt>
                <c:pt idx="2384">
                  <c:v>6261593.7478216002</c:v>
                </c:pt>
                <c:pt idx="2385">
                  <c:v>6261602.0718314201</c:v>
                </c:pt>
                <c:pt idx="2386">
                  <c:v>6261610.39584124</c:v>
                </c:pt>
                <c:pt idx="2387">
                  <c:v>6261618.7198510496</c:v>
                </c:pt>
                <c:pt idx="2388">
                  <c:v>6261627.0438608704</c:v>
                </c:pt>
                <c:pt idx="2389">
                  <c:v>6261635.3678706903</c:v>
                </c:pt>
                <c:pt idx="2390">
                  <c:v>6261643.6918805102</c:v>
                </c:pt>
                <c:pt idx="2391">
                  <c:v>6261652.0158903301</c:v>
                </c:pt>
                <c:pt idx="2392">
                  <c:v>6261660.33990015</c:v>
                </c:pt>
                <c:pt idx="2393">
                  <c:v>6261668.6639099596</c:v>
                </c:pt>
                <c:pt idx="2394">
                  <c:v>6261676.9879197804</c:v>
                </c:pt>
                <c:pt idx="2395">
                  <c:v>6261685.3119296003</c:v>
                </c:pt>
                <c:pt idx="2396">
                  <c:v>6261693.6359394202</c:v>
                </c:pt>
                <c:pt idx="2397">
                  <c:v>6261701.9599492401</c:v>
                </c:pt>
                <c:pt idx="2398">
                  <c:v>6261710.28395906</c:v>
                </c:pt>
                <c:pt idx="2399">
                  <c:v>6261718.6079688799</c:v>
                </c:pt>
                <c:pt idx="2400">
                  <c:v>6261726.9319786904</c:v>
                </c:pt>
                <c:pt idx="2401">
                  <c:v>6261735.2559885103</c:v>
                </c:pt>
                <c:pt idx="2402">
                  <c:v>6261743.5799983302</c:v>
                </c:pt>
                <c:pt idx="2403">
                  <c:v>6261751.9040081501</c:v>
                </c:pt>
                <c:pt idx="2404">
                  <c:v>6261760.22801797</c:v>
                </c:pt>
                <c:pt idx="2405">
                  <c:v>6261768.5520277899</c:v>
                </c:pt>
                <c:pt idx="2406">
                  <c:v>6261776.8760376005</c:v>
                </c:pt>
                <c:pt idx="2407">
                  <c:v>6261785.2000474203</c:v>
                </c:pt>
                <c:pt idx="2408">
                  <c:v>6261793.5240572402</c:v>
                </c:pt>
                <c:pt idx="2409">
                  <c:v>6261801.8480670601</c:v>
                </c:pt>
                <c:pt idx="2410">
                  <c:v>6261810.17207688</c:v>
                </c:pt>
                <c:pt idx="2411">
                  <c:v>6261818.4960866999</c:v>
                </c:pt>
                <c:pt idx="2412">
                  <c:v>6261826.8200965105</c:v>
                </c:pt>
                <c:pt idx="2413">
                  <c:v>6261835.1441063304</c:v>
                </c:pt>
                <c:pt idx="2414">
                  <c:v>6261843.4681161502</c:v>
                </c:pt>
                <c:pt idx="2415">
                  <c:v>6261851.7921259701</c:v>
                </c:pt>
                <c:pt idx="2416">
                  <c:v>6261860.11613579</c:v>
                </c:pt>
                <c:pt idx="2417">
                  <c:v>6261868.4401456099</c:v>
                </c:pt>
                <c:pt idx="2418">
                  <c:v>6261876.7641554298</c:v>
                </c:pt>
                <c:pt idx="2419">
                  <c:v>6261885.0881652404</c:v>
                </c:pt>
                <c:pt idx="2420">
                  <c:v>6261893.4121750602</c:v>
                </c:pt>
                <c:pt idx="2421">
                  <c:v>6261901.7361848801</c:v>
                </c:pt>
                <c:pt idx="2422">
                  <c:v>6261910.0601947</c:v>
                </c:pt>
                <c:pt idx="2423">
                  <c:v>6261918.3842045199</c:v>
                </c:pt>
                <c:pt idx="2424">
                  <c:v>6261926.7082143398</c:v>
                </c:pt>
                <c:pt idx="2425">
                  <c:v>6261935.0322241504</c:v>
                </c:pt>
                <c:pt idx="2426">
                  <c:v>6261943.3562339703</c:v>
                </c:pt>
                <c:pt idx="2427">
                  <c:v>6261951.6802437901</c:v>
                </c:pt>
                <c:pt idx="2428">
                  <c:v>6261960.00425361</c:v>
                </c:pt>
                <c:pt idx="2429">
                  <c:v>6261968.3282634299</c:v>
                </c:pt>
                <c:pt idx="2430">
                  <c:v>6261976.6522732498</c:v>
                </c:pt>
                <c:pt idx="2431">
                  <c:v>6261984.9762830697</c:v>
                </c:pt>
                <c:pt idx="2432">
                  <c:v>6261993.3002928803</c:v>
                </c:pt>
                <c:pt idx="2433">
                  <c:v>6262001.6243027002</c:v>
                </c:pt>
                <c:pt idx="2434">
                  <c:v>6262009.94831252</c:v>
                </c:pt>
                <c:pt idx="2435">
                  <c:v>6262018.2723223399</c:v>
                </c:pt>
                <c:pt idx="2436">
                  <c:v>6262026.5963321598</c:v>
                </c:pt>
                <c:pt idx="2437">
                  <c:v>6262034.9203419797</c:v>
                </c:pt>
                <c:pt idx="2438">
                  <c:v>6262043.2443517903</c:v>
                </c:pt>
                <c:pt idx="2439">
                  <c:v>6262051.5683616102</c:v>
                </c:pt>
                <c:pt idx="2440">
                  <c:v>6262059.8923714301</c:v>
                </c:pt>
                <c:pt idx="2441">
                  <c:v>6262068.2163812499</c:v>
                </c:pt>
                <c:pt idx="2442">
                  <c:v>6262076.5403910698</c:v>
                </c:pt>
                <c:pt idx="2443">
                  <c:v>6262084.8644008897</c:v>
                </c:pt>
                <c:pt idx="2444">
                  <c:v>6262093.1884107003</c:v>
                </c:pt>
                <c:pt idx="2445">
                  <c:v>6262101.5124205202</c:v>
                </c:pt>
                <c:pt idx="2446">
                  <c:v>6262109.8364303401</c:v>
                </c:pt>
                <c:pt idx="2447">
                  <c:v>6262118.16044016</c:v>
                </c:pt>
                <c:pt idx="2448">
                  <c:v>6262126.4844499798</c:v>
                </c:pt>
                <c:pt idx="2449">
                  <c:v>6262134.8084597997</c:v>
                </c:pt>
                <c:pt idx="2450">
                  <c:v>6262143.1324696196</c:v>
                </c:pt>
                <c:pt idx="2451">
                  <c:v>6262151.4564794302</c:v>
                </c:pt>
                <c:pt idx="2452">
                  <c:v>6262159.7804892501</c:v>
                </c:pt>
                <c:pt idx="2453">
                  <c:v>6262168.10449907</c:v>
                </c:pt>
                <c:pt idx="2454">
                  <c:v>6262176.4285088899</c:v>
                </c:pt>
                <c:pt idx="2455">
                  <c:v>6262184.7525187097</c:v>
                </c:pt>
                <c:pt idx="2456">
                  <c:v>6262193.0765285296</c:v>
                </c:pt>
                <c:pt idx="2457">
                  <c:v>6262201.4005383402</c:v>
                </c:pt>
                <c:pt idx="2458">
                  <c:v>6262209.7245481601</c:v>
                </c:pt>
                <c:pt idx="2459">
                  <c:v>6262218.04855798</c:v>
                </c:pt>
                <c:pt idx="2460">
                  <c:v>6262226.3725677999</c:v>
                </c:pt>
                <c:pt idx="2461">
                  <c:v>6262234.6965776198</c:v>
                </c:pt>
                <c:pt idx="2462">
                  <c:v>6262243.0205874396</c:v>
                </c:pt>
                <c:pt idx="2463">
                  <c:v>6262251.3445972502</c:v>
                </c:pt>
                <c:pt idx="2464">
                  <c:v>6262259.6686070701</c:v>
                </c:pt>
                <c:pt idx="2465">
                  <c:v>6262267.99261689</c:v>
                </c:pt>
                <c:pt idx="2466">
                  <c:v>6262276.3166267099</c:v>
                </c:pt>
                <c:pt idx="2467">
                  <c:v>6262284.6406365298</c:v>
                </c:pt>
                <c:pt idx="2468">
                  <c:v>6262292.9646463497</c:v>
                </c:pt>
                <c:pt idx="2469">
                  <c:v>6262301.2886561602</c:v>
                </c:pt>
                <c:pt idx="2470">
                  <c:v>6262309.6126659801</c:v>
                </c:pt>
                <c:pt idx="2471">
                  <c:v>6262317.9366758</c:v>
                </c:pt>
                <c:pt idx="2472">
                  <c:v>6262326.2606856199</c:v>
                </c:pt>
                <c:pt idx="2473">
                  <c:v>6262334.5846954398</c:v>
                </c:pt>
                <c:pt idx="2474">
                  <c:v>6262342.9087052597</c:v>
                </c:pt>
                <c:pt idx="2475">
                  <c:v>6262351.2327150702</c:v>
                </c:pt>
                <c:pt idx="2476">
                  <c:v>6262359.5567248901</c:v>
                </c:pt>
                <c:pt idx="2477">
                  <c:v>6262367.88073471</c:v>
                </c:pt>
                <c:pt idx="2478">
                  <c:v>6262376.2047445299</c:v>
                </c:pt>
                <c:pt idx="2479">
                  <c:v>6262384.5287543498</c:v>
                </c:pt>
                <c:pt idx="2480">
                  <c:v>6262392.8527641697</c:v>
                </c:pt>
                <c:pt idx="2481">
                  <c:v>6262401.1767739896</c:v>
                </c:pt>
                <c:pt idx="2482">
                  <c:v>6262409.5007838001</c:v>
                </c:pt>
                <c:pt idx="2483">
                  <c:v>6262417.82479362</c:v>
                </c:pt>
                <c:pt idx="2484">
                  <c:v>6262426.1488034399</c:v>
                </c:pt>
                <c:pt idx="2485">
                  <c:v>6262434.4728132598</c:v>
                </c:pt>
                <c:pt idx="2486">
                  <c:v>6262442.7968230797</c:v>
                </c:pt>
                <c:pt idx="2487">
                  <c:v>6262451.1208328996</c:v>
                </c:pt>
                <c:pt idx="2488">
                  <c:v>6262459.4448427102</c:v>
                </c:pt>
                <c:pt idx="2489">
                  <c:v>6262467.76885253</c:v>
                </c:pt>
                <c:pt idx="2490">
                  <c:v>6262476.0928623499</c:v>
                </c:pt>
                <c:pt idx="2491">
                  <c:v>6262484.4168721698</c:v>
                </c:pt>
                <c:pt idx="2492">
                  <c:v>6262492.7408819897</c:v>
                </c:pt>
                <c:pt idx="2493">
                  <c:v>6262501.0648918096</c:v>
                </c:pt>
                <c:pt idx="2494">
                  <c:v>6262509.3889016304</c:v>
                </c:pt>
                <c:pt idx="2495">
                  <c:v>6262517.7129114401</c:v>
                </c:pt>
                <c:pt idx="2496">
                  <c:v>6262526.0369212599</c:v>
                </c:pt>
                <c:pt idx="2497">
                  <c:v>6262534.3609310798</c:v>
                </c:pt>
                <c:pt idx="2498">
                  <c:v>6262542.6849408997</c:v>
                </c:pt>
                <c:pt idx="2499">
                  <c:v>6262551.0089507196</c:v>
                </c:pt>
                <c:pt idx="2500">
                  <c:v>6262559.3329605404</c:v>
                </c:pt>
                <c:pt idx="2501">
                  <c:v>6262567.6569703501</c:v>
                </c:pt>
                <c:pt idx="2502">
                  <c:v>6262575.98098017</c:v>
                </c:pt>
                <c:pt idx="2503">
                  <c:v>6262584.3049899898</c:v>
                </c:pt>
                <c:pt idx="2504">
                  <c:v>6262592.6289998097</c:v>
                </c:pt>
                <c:pt idx="2505">
                  <c:v>6262600.9530096296</c:v>
                </c:pt>
                <c:pt idx="2506">
                  <c:v>6262609.2770194504</c:v>
                </c:pt>
                <c:pt idx="2507">
                  <c:v>6262617.6010292601</c:v>
                </c:pt>
                <c:pt idx="2508">
                  <c:v>6262625.92503908</c:v>
                </c:pt>
                <c:pt idx="2509">
                  <c:v>6262634.2490488999</c:v>
                </c:pt>
                <c:pt idx="2510">
                  <c:v>6262642.5730587197</c:v>
                </c:pt>
                <c:pt idx="2511">
                  <c:v>6262650.8970685396</c:v>
                </c:pt>
                <c:pt idx="2512">
                  <c:v>6262659.2210783605</c:v>
                </c:pt>
                <c:pt idx="2513">
                  <c:v>6262667.5450881803</c:v>
                </c:pt>
                <c:pt idx="2514">
                  <c:v>6262675.86909799</c:v>
                </c:pt>
                <c:pt idx="2515">
                  <c:v>6262684.1931078099</c:v>
                </c:pt>
                <c:pt idx="2516">
                  <c:v>6262692.5171176298</c:v>
                </c:pt>
                <c:pt idx="2517">
                  <c:v>6262700.8411274496</c:v>
                </c:pt>
                <c:pt idx="2518">
                  <c:v>6262709.1651372705</c:v>
                </c:pt>
                <c:pt idx="2519">
                  <c:v>6262717.4891470904</c:v>
                </c:pt>
                <c:pt idx="2520">
                  <c:v>6262725.8131569</c:v>
                </c:pt>
                <c:pt idx="2521">
                  <c:v>6262734.1371667199</c:v>
                </c:pt>
                <c:pt idx="2522">
                  <c:v>6262742.4611765398</c:v>
                </c:pt>
                <c:pt idx="2523">
                  <c:v>6262750.7851863597</c:v>
                </c:pt>
                <c:pt idx="2524">
                  <c:v>6262759.1091961795</c:v>
                </c:pt>
                <c:pt idx="2525">
                  <c:v>6262767.4332060004</c:v>
                </c:pt>
                <c:pt idx="2526">
                  <c:v>6262775.75721581</c:v>
                </c:pt>
                <c:pt idx="2527">
                  <c:v>6262784.0812256299</c:v>
                </c:pt>
                <c:pt idx="2528">
                  <c:v>6262792.4052354498</c:v>
                </c:pt>
                <c:pt idx="2529">
                  <c:v>6262800.7292452697</c:v>
                </c:pt>
                <c:pt idx="2530">
                  <c:v>6262809.0532550896</c:v>
                </c:pt>
                <c:pt idx="2531">
                  <c:v>6262817.3772649104</c:v>
                </c:pt>
                <c:pt idx="2532">
                  <c:v>6262825.7012747303</c:v>
                </c:pt>
                <c:pt idx="2533">
                  <c:v>6262834.0252845399</c:v>
                </c:pt>
                <c:pt idx="2534">
                  <c:v>6262842.3492943598</c:v>
                </c:pt>
                <c:pt idx="2535">
                  <c:v>6262850.6733041797</c:v>
                </c:pt>
                <c:pt idx="2536">
                  <c:v>6262858.9973139996</c:v>
                </c:pt>
                <c:pt idx="2537">
                  <c:v>6262867.3213238204</c:v>
                </c:pt>
                <c:pt idx="2538">
                  <c:v>6262875.6453336403</c:v>
                </c:pt>
                <c:pt idx="2539">
                  <c:v>6262883.9693434499</c:v>
                </c:pt>
                <c:pt idx="2540">
                  <c:v>6262892.2933532698</c:v>
                </c:pt>
                <c:pt idx="2541">
                  <c:v>6262900.6173630897</c:v>
                </c:pt>
                <c:pt idx="2542">
                  <c:v>6262908.9413729096</c:v>
                </c:pt>
                <c:pt idx="2543">
                  <c:v>6262917.2653827304</c:v>
                </c:pt>
                <c:pt idx="2544">
                  <c:v>6262925.5893925503</c:v>
                </c:pt>
                <c:pt idx="2545">
                  <c:v>6262933.9134023599</c:v>
                </c:pt>
                <c:pt idx="2546">
                  <c:v>6262942.2374121798</c:v>
                </c:pt>
                <c:pt idx="2547">
                  <c:v>6262950.5614219997</c:v>
                </c:pt>
                <c:pt idx="2548">
                  <c:v>6262958.8854318196</c:v>
                </c:pt>
                <c:pt idx="2549">
                  <c:v>6262967.2094416404</c:v>
                </c:pt>
                <c:pt idx="2550">
                  <c:v>6262975.5334514603</c:v>
                </c:pt>
                <c:pt idx="2551">
                  <c:v>6262983.8574612802</c:v>
                </c:pt>
                <c:pt idx="2552">
                  <c:v>6262992.1814710898</c:v>
                </c:pt>
                <c:pt idx="2553">
                  <c:v>6263000.5054809097</c:v>
                </c:pt>
                <c:pt idx="2554">
                  <c:v>6263008.8294907296</c:v>
                </c:pt>
                <c:pt idx="2555">
                  <c:v>6263017.1535005504</c:v>
                </c:pt>
                <c:pt idx="2556">
                  <c:v>6263025.4775103703</c:v>
                </c:pt>
                <c:pt idx="2557">
                  <c:v>6263033.8015201902</c:v>
                </c:pt>
                <c:pt idx="2558">
                  <c:v>6263042.1255299998</c:v>
                </c:pt>
                <c:pt idx="2559">
                  <c:v>6263050.4495398197</c:v>
                </c:pt>
                <c:pt idx="2560">
                  <c:v>6263058.7735496396</c:v>
                </c:pt>
                <c:pt idx="2561">
                  <c:v>6263067.0975594604</c:v>
                </c:pt>
                <c:pt idx="2562">
                  <c:v>6263075.4215692803</c:v>
                </c:pt>
                <c:pt idx="2563">
                  <c:v>6263083.7455791002</c:v>
                </c:pt>
                <c:pt idx="2564">
                  <c:v>6263092.0695889099</c:v>
                </c:pt>
                <c:pt idx="2565">
                  <c:v>6263100.3935987297</c:v>
                </c:pt>
                <c:pt idx="2566">
                  <c:v>6263108.7176085496</c:v>
                </c:pt>
                <c:pt idx="2567">
                  <c:v>6263117.0416183705</c:v>
                </c:pt>
                <c:pt idx="2568">
                  <c:v>6263125.3656281903</c:v>
                </c:pt>
                <c:pt idx="2569">
                  <c:v>6263133.6896380102</c:v>
                </c:pt>
                <c:pt idx="2570">
                  <c:v>6263142.0136478301</c:v>
                </c:pt>
                <c:pt idx="2571">
                  <c:v>6263150.3376576398</c:v>
                </c:pt>
                <c:pt idx="2572">
                  <c:v>6263158.6616674596</c:v>
                </c:pt>
                <c:pt idx="2573">
                  <c:v>6263166.9856772805</c:v>
                </c:pt>
                <c:pt idx="2574">
                  <c:v>6263175.3096871004</c:v>
                </c:pt>
                <c:pt idx="2575">
                  <c:v>6263183.6336969202</c:v>
                </c:pt>
                <c:pt idx="2576">
                  <c:v>6263191.9577067401</c:v>
                </c:pt>
                <c:pt idx="2577">
                  <c:v>6263200.2817165498</c:v>
                </c:pt>
                <c:pt idx="2578">
                  <c:v>6263208.6057263697</c:v>
                </c:pt>
                <c:pt idx="2579">
                  <c:v>6263213.3641405702</c:v>
                </c:pt>
                <c:pt idx="2580">
                  <c:v>6263221.4755202802</c:v>
                </c:pt>
                <c:pt idx="2581">
                  <c:v>6263229.5869000005</c:v>
                </c:pt>
                <c:pt idx="2582">
                  <c:v>6263237.6982797096</c:v>
                </c:pt>
                <c:pt idx="2583">
                  <c:v>6263245.8096594298</c:v>
                </c:pt>
                <c:pt idx="2584">
                  <c:v>6263253.9210391399</c:v>
                </c:pt>
                <c:pt idx="2585">
                  <c:v>6263262.0324188601</c:v>
                </c:pt>
                <c:pt idx="2586">
                  <c:v>6263270.1437985701</c:v>
                </c:pt>
                <c:pt idx="2587">
                  <c:v>6263278.2551782802</c:v>
                </c:pt>
                <c:pt idx="2588">
                  <c:v>6263286.3665580004</c:v>
                </c:pt>
                <c:pt idx="2589">
                  <c:v>6263294.4779377095</c:v>
                </c:pt>
                <c:pt idx="2590">
                  <c:v>6263302.5893174298</c:v>
                </c:pt>
                <c:pt idx="2591">
                  <c:v>6263310.7006971398</c:v>
                </c:pt>
                <c:pt idx="2592">
                  <c:v>6263318.8120768601</c:v>
                </c:pt>
                <c:pt idx="2593">
                  <c:v>6263326.9234565701</c:v>
                </c:pt>
                <c:pt idx="2594">
                  <c:v>6263335.0348362802</c:v>
                </c:pt>
                <c:pt idx="2595">
                  <c:v>6263343.1462160004</c:v>
                </c:pt>
                <c:pt idx="2596">
                  <c:v>6263351.2575957105</c:v>
                </c:pt>
                <c:pt idx="2597">
                  <c:v>6263359.3689754298</c:v>
                </c:pt>
                <c:pt idx="2598">
                  <c:v>6263367.4803551398</c:v>
                </c:pt>
                <c:pt idx="2599">
                  <c:v>6263375.5917348601</c:v>
                </c:pt>
                <c:pt idx="2600">
                  <c:v>6263383.7031145701</c:v>
                </c:pt>
                <c:pt idx="2601">
                  <c:v>6263391.8144942801</c:v>
                </c:pt>
                <c:pt idx="2602">
                  <c:v>6263399.9258740004</c:v>
                </c:pt>
                <c:pt idx="2603">
                  <c:v>6263408.0372537104</c:v>
                </c:pt>
                <c:pt idx="2604">
                  <c:v>6263416.1486334298</c:v>
                </c:pt>
                <c:pt idx="2605">
                  <c:v>6263424.2600131398</c:v>
                </c:pt>
                <c:pt idx="2606">
                  <c:v>6263432.3713928601</c:v>
                </c:pt>
                <c:pt idx="2607">
                  <c:v>6263440.4827725701</c:v>
                </c:pt>
                <c:pt idx="2608">
                  <c:v>6263448.5941522801</c:v>
                </c:pt>
                <c:pt idx="2609">
                  <c:v>6263456.7055320004</c:v>
                </c:pt>
                <c:pt idx="2610">
                  <c:v>6263464.8169117104</c:v>
                </c:pt>
                <c:pt idx="2611">
                  <c:v>6263472.9282914298</c:v>
                </c:pt>
                <c:pt idx="2612">
                  <c:v>6263481.0396711398</c:v>
                </c:pt>
                <c:pt idx="2613">
                  <c:v>6263489.1510508601</c:v>
                </c:pt>
                <c:pt idx="2614">
                  <c:v>6263497.2624305701</c:v>
                </c:pt>
                <c:pt idx="2615">
                  <c:v>6263505.3738102904</c:v>
                </c:pt>
                <c:pt idx="2616">
                  <c:v>6263513.4851900004</c:v>
                </c:pt>
                <c:pt idx="2617">
                  <c:v>6263521.5965697104</c:v>
                </c:pt>
                <c:pt idx="2618">
                  <c:v>6263529.7079494298</c:v>
                </c:pt>
                <c:pt idx="2619">
                  <c:v>6263537.8193291398</c:v>
                </c:pt>
                <c:pt idx="2620">
                  <c:v>6263545.93070886</c:v>
                </c:pt>
                <c:pt idx="2621">
                  <c:v>6263554.0420885701</c:v>
                </c:pt>
                <c:pt idx="2622">
                  <c:v>6263562.1534682903</c:v>
                </c:pt>
                <c:pt idx="2623">
                  <c:v>6263570.2648480004</c:v>
                </c:pt>
                <c:pt idx="2624">
                  <c:v>6263578.3762277104</c:v>
                </c:pt>
                <c:pt idx="2625">
                  <c:v>6263586.4876074297</c:v>
                </c:pt>
                <c:pt idx="2626">
                  <c:v>6263594.5989871398</c:v>
                </c:pt>
                <c:pt idx="2627">
                  <c:v>6263602.71036686</c:v>
                </c:pt>
                <c:pt idx="2628">
                  <c:v>6263610.8217465701</c:v>
                </c:pt>
                <c:pt idx="2629">
                  <c:v>6263618.9331262903</c:v>
                </c:pt>
                <c:pt idx="2630">
                  <c:v>6263627.0445060004</c:v>
                </c:pt>
                <c:pt idx="2631">
                  <c:v>6263635.1558857104</c:v>
                </c:pt>
                <c:pt idx="2632">
                  <c:v>6263643.2672654297</c:v>
                </c:pt>
                <c:pt idx="2633">
                  <c:v>6263651.3786451397</c:v>
                </c:pt>
                <c:pt idx="2634">
                  <c:v>6263659.49002486</c:v>
                </c:pt>
                <c:pt idx="2635">
                  <c:v>6263667.60140457</c:v>
                </c:pt>
                <c:pt idx="2636">
                  <c:v>6263675.7127842903</c:v>
                </c:pt>
                <c:pt idx="2637">
                  <c:v>6263683.8241640003</c:v>
                </c:pt>
                <c:pt idx="2638">
                  <c:v>6263691.9355437104</c:v>
                </c:pt>
                <c:pt idx="2639">
                  <c:v>6263700.0469234297</c:v>
                </c:pt>
                <c:pt idx="2640">
                  <c:v>6263708.1583031397</c:v>
                </c:pt>
                <c:pt idx="2641">
                  <c:v>6263716.26968286</c:v>
                </c:pt>
                <c:pt idx="2642">
                  <c:v>6263724.38106257</c:v>
                </c:pt>
                <c:pt idx="2643">
                  <c:v>6263732.4924422903</c:v>
                </c:pt>
                <c:pt idx="2644">
                  <c:v>6263740.6038220003</c:v>
                </c:pt>
                <c:pt idx="2645">
                  <c:v>6263748.7152017197</c:v>
                </c:pt>
                <c:pt idx="2646">
                  <c:v>6263756.8265814297</c:v>
                </c:pt>
                <c:pt idx="2647">
                  <c:v>6263764.9379611397</c:v>
                </c:pt>
                <c:pt idx="2648">
                  <c:v>6263773.04934086</c:v>
                </c:pt>
                <c:pt idx="2649">
                  <c:v>6263781.16072057</c:v>
                </c:pt>
                <c:pt idx="2650">
                  <c:v>6263789.2721002903</c:v>
                </c:pt>
                <c:pt idx="2651">
                  <c:v>6263797.3834800003</c:v>
                </c:pt>
                <c:pt idx="2652">
                  <c:v>6263805.4948597196</c:v>
                </c:pt>
                <c:pt idx="2653">
                  <c:v>6263813.6062394297</c:v>
                </c:pt>
                <c:pt idx="2654">
                  <c:v>6263821.7176191397</c:v>
                </c:pt>
                <c:pt idx="2655">
                  <c:v>6263829.82899886</c:v>
                </c:pt>
                <c:pt idx="2656">
                  <c:v>6263837.94037857</c:v>
                </c:pt>
                <c:pt idx="2657">
                  <c:v>6263846.0517582903</c:v>
                </c:pt>
                <c:pt idx="2658">
                  <c:v>6263854.1631380003</c:v>
                </c:pt>
                <c:pt idx="2659">
                  <c:v>6263862.2745177196</c:v>
                </c:pt>
                <c:pt idx="2660">
                  <c:v>6263870.3858974297</c:v>
                </c:pt>
                <c:pt idx="2661">
                  <c:v>6263878.4972771397</c:v>
                </c:pt>
                <c:pt idx="2662">
                  <c:v>6263886.60865686</c:v>
                </c:pt>
                <c:pt idx="2663">
                  <c:v>6263894.72003657</c:v>
                </c:pt>
                <c:pt idx="2664">
                  <c:v>6263902.8314162903</c:v>
                </c:pt>
                <c:pt idx="2665">
                  <c:v>6263910.9427960003</c:v>
                </c:pt>
                <c:pt idx="2666">
                  <c:v>6263919.0541757196</c:v>
                </c:pt>
                <c:pt idx="2667">
                  <c:v>6263927.1655554296</c:v>
                </c:pt>
                <c:pt idx="2668">
                  <c:v>6263935.2769351397</c:v>
                </c:pt>
                <c:pt idx="2669">
                  <c:v>6263943.3883148599</c:v>
                </c:pt>
                <c:pt idx="2670">
                  <c:v>6263951.49969457</c:v>
                </c:pt>
                <c:pt idx="2671">
                  <c:v>6263959.6110742902</c:v>
                </c:pt>
                <c:pt idx="2672">
                  <c:v>6263967.7224540003</c:v>
                </c:pt>
                <c:pt idx="2673">
                  <c:v>6263975.8338337103</c:v>
                </c:pt>
                <c:pt idx="2674">
                  <c:v>6263983.9452134296</c:v>
                </c:pt>
                <c:pt idx="2675">
                  <c:v>6263992.0565931397</c:v>
                </c:pt>
                <c:pt idx="2676">
                  <c:v>6264000.1679728599</c:v>
                </c:pt>
                <c:pt idx="2677">
                  <c:v>6264008.27935257</c:v>
                </c:pt>
                <c:pt idx="2678">
                  <c:v>6264016.3907322902</c:v>
                </c:pt>
                <c:pt idx="2679">
                  <c:v>6264024.5021120002</c:v>
                </c:pt>
                <c:pt idx="2680">
                  <c:v>6264032.6134917103</c:v>
                </c:pt>
                <c:pt idx="2681">
                  <c:v>6264040.7248714296</c:v>
                </c:pt>
                <c:pt idx="2682">
                  <c:v>6264048.8362511396</c:v>
                </c:pt>
                <c:pt idx="2683">
                  <c:v>6264056.9476308599</c:v>
                </c:pt>
                <c:pt idx="2684">
                  <c:v>6264065.0590105699</c:v>
                </c:pt>
                <c:pt idx="2685">
                  <c:v>6264073.1703902902</c:v>
                </c:pt>
                <c:pt idx="2686">
                  <c:v>6264081.2817700002</c:v>
                </c:pt>
                <c:pt idx="2687">
                  <c:v>6264089.3931497196</c:v>
                </c:pt>
                <c:pt idx="2688">
                  <c:v>6264097.5045294296</c:v>
                </c:pt>
                <c:pt idx="2689">
                  <c:v>6264105.6159091396</c:v>
                </c:pt>
                <c:pt idx="2690">
                  <c:v>6264113.7272888599</c:v>
                </c:pt>
                <c:pt idx="2691">
                  <c:v>6264121.8386685699</c:v>
                </c:pt>
                <c:pt idx="2692">
                  <c:v>6264129.9500482902</c:v>
                </c:pt>
                <c:pt idx="2693">
                  <c:v>6264138.0614280002</c:v>
                </c:pt>
                <c:pt idx="2694">
                  <c:v>6264146.1728077196</c:v>
                </c:pt>
                <c:pt idx="2695">
                  <c:v>6264154.2841874296</c:v>
                </c:pt>
                <c:pt idx="2696">
                  <c:v>6264162.3955671396</c:v>
                </c:pt>
                <c:pt idx="2697">
                  <c:v>6264170.5069468599</c:v>
                </c:pt>
                <c:pt idx="2698">
                  <c:v>6264178.6183265699</c:v>
                </c:pt>
                <c:pt idx="2699">
                  <c:v>6264186.7297062902</c:v>
                </c:pt>
                <c:pt idx="2700">
                  <c:v>6264194.8410860002</c:v>
                </c:pt>
                <c:pt idx="2701">
                  <c:v>6264202.9524657195</c:v>
                </c:pt>
                <c:pt idx="2702">
                  <c:v>6264211.0638454296</c:v>
                </c:pt>
                <c:pt idx="2703">
                  <c:v>6264219.1752251396</c:v>
                </c:pt>
                <c:pt idx="2704">
                  <c:v>6264227.2866048599</c:v>
                </c:pt>
                <c:pt idx="2705">
                  <c:v>6264235.3979845699</c:v>
                </c:pt>
                <c:pt idx="2706">
                  <c:v>6264243.5093642902</c:v>
                </c:pt>
                <c:pt idx="2707">
                  <c:v>6264251.6207440002</c:v>
                </c:pt>
                <c:pt idx="2708">
                  <c:v>6264259.7321237205</c:v>
                </c:pt>
                <c:pt idx="2709">
                  <c:v>6264267.8435034296</c:v>
                </c:pt>
                <c:pt idx="2710">
                  <c:v>6264275.9548831396</c:v>
                </c:pt>
                <c:pt idx="2711">
                  <c:v>6264284.0662628599</c:v>
                </c:pt>
                <c:pt idx="2712">
                  <c:v>6264292.1776425699</c:v>
                </c:pt>
                <c:pt idx="2713">
                  <c:v>6264300.2890222901</c:v>
                </c:pt>
                <c:pt idx="2714">
                  <c:v>6264308.4004020002</c:v>
                </c:pt>
                <c:pt idx="2715">
                  <c:v>6264316.5117817204</c:v>
                </c:pt>
                <c:pt idx="2716">
                  <c:v>6264324.6231614295</c:v>
                </c:pt>
                <c:pt idx="2717">
                  <c:v>6264332.7345411498</c:v>
                </c:pt>
                <c:pt idx="2718">
                  <c:v>6264340.8459208598</c:v>
                </c:pt>
                <c:pt idx="2719">
                  <c:v>6264348.9573005699</c:v>
                </c:pt>
                <c:pt idx="2720">
                  <c:v>6264357.0686802901</c:v>
                </c:pt>
                <c:pt idx="2721">
                  <c:v>6264365.1800600002</c:v>
                </c:pt>
                <c:pt idx="2722">
                  <c:v>6264373.2914397204</c:v>
                </c:pt>
                <c:pt idx="2723">
                  <c:v>6264381.4028194305</c:v>
                </c:pt>
                <c:pt idx="2724">
                  <c:v>6264389.5141991498</c:v>
                </c:pt>
                <c:pt idx="2725">
                  <c:v>6264397.6255788598</c:v>
                </c:pt>
                <c:pt idx="2726">
                  <c:v>6264405.7369585698</c:v>
                </c:pt>
                <c:pt idx="2727">
                  <c:v>6264413.8483382901</c:v>
                </c:pt>
                <c:pt idx="2728">
                  <c:v>6264421.9597180001</c:v>
                </c:pt>
                <c:pt idx="2729">
                  <c:v>6264430.0710977204</c:v>
                </c:pt>
                <c:pt idx="2730">
                  <c:v>6264438.1824774304</c:v>
                </c:pt>
                <c:pt idx="2731">
                  <c:v>6264446.2938571498</c:v>
                </c:pt>
                <c:pt idx="2732">
                  <c:v>6264454.4052368598</c:v>
                </c:pt>
                <c:pt idx="2733">
                  <c:v>6264462.5166165698</c:v>
                </c:pt>
                <c:pt idx="2734">
                  <c:v>6264470.6279962901</c:v>
                </c:pt>
                <c:pt idx="2735">
                  <c:v>6264478.7393760001</c:v>
                </c:pt>
                <c:pt idx="2736">
                  <c:v>6264486.8507557204</c:v>
                </c:pt>
                <c:pt idx="2737">
                  <c:v>6264494.9621354304</c:v>
                </c:pt>
                <c:pt idx="2738">
                  <c:v>6264503.0735151498</c:v>
                </c:pt>
                <c:pt idx="2739">
                  <c:v>6264511.1848948598</c:v>
                </c:pt>
                <c:pt idx="2740">
                  <c:v>6264519.2962745698</c:v>
                </c:pt>
                <c:pt idx="2741">
                  <c:v>6264527.4076542901</c:v>
                </c:pt>
                <c:pt idx="2742">
                  <c:v>6264535.5190340001</c:v>
                </c:pt>
                <c:pt idx="2743">
                  <c:v>6264543.6304137204</c:v>
                </c:pt>
                <c:pt idx="2744">
                  <c:v>6264551.7417934304</c:v>
                </c:pt>
                <c:pt idx="2745">
                  <c:v>6264559.8531731497</c:v>
                </c:pt>
                <c:pt idx="2746">
                  <c:v>6264567.9645528598</c:v>
                </c:pt>
                <c:pt idx="2747">
                  <c:v>6264576.0759325698</c:v>
                </c:pt>
                <c:pt idx="2748">
                  <c:v>6264584.1873122901</c:v>
                </c:pt>
                <c:pt idx="2749">
                  <c:v>6264592.2986920001</c:v>
                </c:pt>
                <c:pt idx="2750">
                  <c:v>6264600.4100717204</c:v>
                </c:pt>
                <c:pt idx="2751">
                  <c:v>6264608.5214514304</c:v>
                </c:pt>
                <c:pt idx="2752">
                  <c:v>6264616.6328311497</c:v>
                </c:pt>
                <c:pt idx="2753">
                  <c:v>6264624.7442108598</c:v>
                </c:pt>
                <c:pt idx="2754">
                  <c:v>6264632.8555905698</c:v>
                </c:pt>
                <c:pt idx="2755">
                  <c:v>6264640.9669702901</c:v>
                </c:pt>
                <c:pt idx="2756">
                  <c:v>6264649.0783500001</c:v>
                </c:pt>
                <c:pt idx="2757">
                  <c:v>6264657.1897297204</c:v>
                </c:pt>
                <c:pt idx="2758">
                  <c:v>6264665.3011094304</c:v>
                </c:pt>
                <c:pt idx="2759">
                  <c:v>6264673.4124891497</c:v>
                </c:pt>
                <c:pt idx="2760">
                  <c:v>6264681.5238688597</c:v>
                </c:pt>
                <c:pt idx="2761">
                  <c:v>6264689.6352485698</c:v>
                </c:pt>
                <c:pt idx="2762">
                  <c:v>6264697.74662829</c:v>
                </c:pt>
                <c:pt idx="2763">
                  <c:v>6264705.8580080001</c:v>
                </c:pt>
                <c:pt idx="2764">
                  <c:v>6264713.9693877203</c:v>
                </c:pt>
                <c:pt idx="2765">
                  <c:v>6264722.0807674304</c:v>
                </c:pt>
                <c:pt idx="2766">
                  <c:v>6264730.1921471497</c:v>
                </c:pt>
                <c:pt idx="2767">
                  <c:v>6264738.3035268597</c:v>
                </c:pt>
                <c:pt idx="2768">
                  <c:v>6264746.4149065698</c:v>
                </c:pt>
                <c:pt idx="2769">
                  <c:v>6264754.52628629</c:v>
                </c:pt>
                <c:pt idx="2770">
                  <c:v>6264762.6376660001</c:v>
                </c:pt>
                <c:pt idx="2771">
                  <c:v>6264770.7490457203</c:v>
                </c:pt>
                <c:pt idx="2772">
                  <c:v>6264778.8604254304</c:v>
                </c:pt>
                <c:pt idx="2773">
                  <c:v>6264786.9718051497</c:v>
                </c:pt>
                <c:pt idx="2774">
                  <c:v>6264795.0831848597</c:v>
                </c:pt>
                <c:pt idx="2775">
                  <c:v>6264803.1945645697</c:v>
                </c:pt>
                <c:pt idx="2776">
                  <c:v>6264811.30594429</c:v>
                </c:pt>
                <c:pt idx="2777">
                  <c:v>6264819.417324</c:v>
                </c:pt>
                <c:pt idx="2778">
                  <c:v>6264827.5287037203</c:v>
                </c:pt>
                <c:pt idx="2779">
                  <c:v>6264835.6400834303</c:v>
                </c:pt>
                <c:pt idx="2780">
                  <c:v>6264843.7514631497</c:v>
                </c:pt>
                <c:pt idx="2781">
                  <c:v>6264851.8628428597</c:v>
                </c:pt>
                <c:pt idx="2782">
                  <c:v>6264859.97422258</c:v>
                </c:pt>
                <c:pt idx="2783">
                  <c:v>6264868.08560229</c:v>
                </c:pt>
                <c:pt idx="2784">
                  <c:v>6264876.196982</c:v>
                </c:pt>
                <c:pt idx="2785">
                  <c:v>6264884.3083617203</c:v>
                </c:pt>
                <c:pt idx="2786">
                  <c:v>6264892.4197414303</c:v>
                </c:pt>
                <c:pt idx="2787">
                  <c:v>6264900.5311211497</c:v>
                </c:pt>
                <c:pt idx="2788">
                  <c:v>6264908.6425008597</c:v>
                </c:pt>
                <c:pt idx="2789">
                  <c:v>6264916.75388058</c:v>
                </c:pt>
                <c:pt idx="2790">
                  <c:v>6264924.86526029</c:v>
                </c:pt>
                <c:pt idx="2791">
                  <c:v>6264932.97664</c:v>
                </c:pt>
                <c:pt idx="2792">
                  <c:v>6264941.0880197203</c:v>
                </c:pt>
                <c:pt idx="2793">
                  <c:v>6264949.1993994303</c:v>
                </c:pt>
                <c:pt idx="2794">
                  <c:v>6264957.3107791496</c:v>
                </c:pt>
                <c:pt idx="2795">
                  <c:v>6264963.1882955804</c:v>
                </c:pt>
                <c:pt idx="2796">
                  <c:v>6264970.9854446696</c:v>
                </c:pt>
                <c:pt idx="2797">
                  <c:v>6264978.7825937504</c:v>
                </c:pt>
                <c:pt idx="2798">
                  <c:v>6264986.5797428396</c:v>
                </c:pt>
                <c:pt idx="2799">
                  <c:v>6264994.3768919203</c:v>
                </c:pt>
                <c:pt idx="2800">
                  <c:v>6265002.1740410002</c:v>
                </c:pt>
                <c:pt idx="2801">
                  <c:v>6265009.9711900903</c:v>
                </c:pt>
                <c:pt idx="2802">
                  <c:v>6265017.7683391701</c:v>
                </c:pt>
                <c:pt idx="2803">
                  <c:v>6265025.5654882602</c:v>
                </c:pt>
                <c:pt idx="2804">
                  <c:v>6265033.3626373401</c:v>
                </c:pt>
                <c:pt idx="2805">
                  <c:v>6265041.1597864302</c:v>
                </c:pt>
                <c:pt idx="2806">
                  <c:v>6265048.95693551</c:v>
                </c:pt>
                <c:pt idx="2807">
                  <c:v>6265056.7540846001</c:v>
                </c:pt>
                <c:pt idx="2808">
                  <c:v>6265064.55123368</c:v>
                </c:pt>
                <c:pt idx="2809">
                  <c:v>6265072.3483827598</c:v>
                </c:pt>
                <c:pt idx="2810">
                  <c:v>6265080.1455318499</c:v>
                </c:pt>
                <c:pt idx="2811">
                  <c:v>6265087.9426809298</c:v>
                </c:pt>
                <c:pt idx="2812">
                  <c:v>6265095.7398300199</c:v>
                </c:pt>
                <c:pt idx="2813">
                  <c:v>6265103.5369790997</c:v>
                </c:pt>
                <c:pt idx="2814">
                  <c:v>6265111.3341281898</c:v>
                </c:pt>
                <c:pt idx="2815">
                  <c:v>6265119.1312772697</c:v>
                </c:pt>
                <c:pt idx="2816">
                  <c:v>6265126.9284263598</c:v>
                </c:pt>
                <c:pt idx="2817">
                  <c:v>6265134.7255754396</c:v>
                </c:pt>
                <c:pt idx="2818">
                  <c:v>6265142.5227245297</c:v>
                </c:pt>
                <c:pt idx="2819">
                  <c:v>6265150.3198736096</c:v>
                </c:pt>
                <c:pt idx="2820">
                  <c:v>6265158.1170226904</c:v>
                </c:pt>
                <c:pt idx="2821">
                  <c:v>6265165.9141717805</c:v>
                </c:pt>
                <c:pt idx="2822">
                  <c:v>6265173.7113208603</c:v>
                </c:pt>
                <c:pt idx="2823">
                  <c:v>6265181.5084699504</c:v>
                </c:pt>
                <c:pt idx="2824">
                  <c:v>6265189.3056190303</c:v>
                </c:pt>
                <c:pt idx="2825">
                  <c:v>6265197.1027681204</c:v>
                </c:pt>
                <c:pt idx="2826">
                  <c:v>6265204.8999172002</c:v>
                </c:pt>
                <c:pt idx="2827">
                  <c:v>6265212.6970662903</c:v>
                </c:pt>
                <c:pt idx="2828">
                  <c:v>6265220.4942153702</c:v>
                </c:pt>
                <c:pt idx="2829">
                  <c:v>6265228.29136445</c:v>
                </c:pt>
                <c:pt idx="2830">
                  <c:v>6265236.0885135401</c:v>
                </c:pt>
                <c:pt idx="2831">
                  <c:v>6265243.88566262</c:v>
                </c:pt>
                <c:pt idx="2832">
                  <c:v>6265251.6828117101</c:v>
                </c:pt>
                <c:pt idx="2833">
                  <c:v>6265259.4799607899</c:v>
                </c:pt>
                <c:pt idx="2834">
                  <c:v>6265267.27710988</c:v>
                </c:pt>
                <c:pt idx="2835">
                  <c:v>6265275.0742589599</c:v>
                </c:pt>
                <c:pt idx="2836">
                  <c:v>6265282.8714080499</c:v>
                </c:pt>
                <c:pt idx="2837">
                  <c:v>6265290.6685571298</c:v>
                </c:pt>
                <c:pt idx="2838">
                  <c:v>6265298.4657062097</c:v>
                </c:pt>
                <c:pt idx="2839">
                  <c:v>6265306.2628552997</c:v>
                </c:pt>
                <c:pt idx="2840">
                  <c:v>6265314.0600043796</c:v>
                </c:pt>
                <c:pt idx="2841">
                  <c:v>6265321.8571534697</c:v>
                </c:pt>
                <c:pt idx="2842">
                  <c:v>6265329.6543025495</c:v>
                </c:pt>
                <c:pt idx="2843">
                  <c:v>6265337.4514516396</c:v>
                </c:pt>
                <c:pt idx="2844">
                  <c:v>6265345.2486007204</c:v>
                </c:pt>
                <c:pt idx="2845">
                  <c:v>6265353.0457498096</c:v>
                </c:pt>
                <c:pt idx="2846">
                  <c:v>6265360.8428988904</c:v>
                </c:pt>
                <c:pt idx="2847">
                  <c:v>6265368.6400479702</c:v>
                </c:pt>
                <c:pt idx="2848">
                  <c:v>6265376.4371970603</c:v>
                </c:pt>
                <c:pt idx="2849">
                  <c:v>6265384.2343461402</c:v>
                </c:pt>
                <c:pt idx="2850">
                  <c:v>6265392.0314952303</c:v>
                </c:pt>
                <c:pt idx="2851">
                  <c:v>6265399.8286443101</c:v>
                </c:pt>
                <c:pt idx="2852">
                  <c:v>6265407.6257934002</c:v>
                </c:pt>
                <c:pt idx="2853">
                  <c:v>6265415.4229424801</c:v>
                </c:pt>
                <c:pt idx="2854">
                  <c:v>6265423.2200915702</c:v>
                </c:pt>
                <c:pt idx="2855">
                  <c:v>6265431.01724065</c:v>
                </c:pt>
                <c:pt idx="2856">
                  <c:v>6265438.8143897401</c:v>
                </c:pt>
                <c:pt idx="2857">
                  <c:v>6265446.61153882</c:v>
                </c:pt>
                <c:pt idx="2858">
                  <c:v>6265454.4086878998</c:v>
                </c:pt>
                <c:pt idx="2859">
                  <c:v>6265462.2058369899</c:v>
                </c:pt>
                <c:pt idx="2860">
                  <c:v>6265470.0029860698</c:v>
                </c:pt>
                <c:pt idx="2861">
                  <c:v>6265477.8001351599</c:v>
                </c:pt>
                <c:pt idx="2862">
                  <c:v>6265485.5972842397</c:v>
                </c:pt>
                <c:pt idx="2863">
                  <c:v>6265493.3944333298</c:v>
                </c:pt>
                <c:pt idx="2864">
                  <c:v>6265501.1915824097</c:v>
                </c:pt>
                <c:pt idx="2865">
                  <c:v>6265508.9887314998</c:v>
                </c:pt>
                <c:pt idx="2866">
                  <c:v>6265516.7858805796</c:v>
                </c:pt>
                <c:pt idx="2867">
                  <c:v>6265524.5830296604</c:v>
                </c:pt>
                <c:pt idx="2868">
                  <c:v>6265532.3801787496</c:v>
                </c:pt>
                <c:pt idx="2869">
                  <c:v>6265540.1773278303</c:v>
                </c:pt>
                <c:pt idx="2870">
                  <c:v>6265547.9744769204</c:v>
                </c:pt>
                <c:pt idx="2871">
                  <c:v>6265555.7716260003</c:v>
                </c:pt>
                <c:pt idx="2872">
                  <c:v>6265563.5687750904</c:v>
                </c:pt>
                <c:pt idx="2873">
                  <c:v>6265571.3659241702</c:v>
                </c:pt>
                <c:pt idx="2874">
                  <c:v>6265579.1630732603</c:v>
                </c:pt>
                <c:pt idx="2875">
                  <c:v>6265586.9602223402</c:v>
                </c:pt>
                <c:pt idx="2876">
                  <c:v>6265594.75737142</c:v>
                </c:pt>
                <c:pt idx="2877">
                  <c:v>6265602.5545205101</c:v>
                </c:pt>
                <c:pt idx="2878">
                  <c:v>6265610.35166959</c:v>
                </c:pt>
                <c:pt idx="2879">
                  <c:v>6265618.1488186801</c:v>
                </c:pt>
                <c:pt idx="2880">
                  <c:v>6265625.9459677599</c:v>
                </c:pt>
                <c:pt idx="2881">
                  <c:v>6265633.74311685</c:v>
                </c:pt>
                <c:pt idx="2882">
                  <c:v>6265641.5402659299</c:v>
                </c:pt>
                <c:pt idx="2883">
                  <c:v>6265649.33741502</c:v>
                </c:pt>
                <c:pt idx="2884">
                  <c:v>6265657.1345640998</c:v>
                </c:pt>
                <c:pt idx="2885">
                  <c:v>6265664.9317131797</c:v>
                </c:pt>
                <c:pt idx="2886">
                  <c:v>6265672.7288622698</c:v>
                </c:pt>
                <c:pt idx="2887">
                  <c:v>6265680.5260113496</c:v>
                </c:pt>
                <c:pt idx="2888">
                  <c:v>6265688.3231604397</c:v>
                </c:pt>
                <c:pt idx="2889">
                  <c:v>6265696.1203095196</c:v>
                </c:pt>
                <c:pt idx="2890">
                  <c:v>6265703.9174586097</c:v>
                </c:pt>
                <c:pt idx="2891">
                  <c:v>6265711.7146076905</c:v>
                </c:pt>
                <c:pt idx="2892">
                  <c:v>6265719.5117567796</c:v>
                </c:pt>
                <c:pt idx="2893">
                  <c:v>6265727.3089058604</c:v>
                </c:pt>
                <c:pt idx="2894">
                  <c:v>6265735.1060549403</c:v>
                </c:pt>
                <c:pt idx="2895">
                  <c:v>6265742.9032040304</c:v>
                </c:pt>
                <c:pt idx="2896">
                  <c:v>6265750.7003531102</c:v>
                </c:pt>
                <c:pt idx="2897">
                  <c:v>6265758.4975022003</c:v>
                </c:pt>
                <c:pt idx="2898">
                  <c:v>6265766.2946512802</c:v>
                </c:pt>
                <c:pt idx="2899">
                  <c:v>6265774.0918003703</c:v>
                </c:pt>
                <c:pt idx="2900">
                  <c:v>6265781.8889494501</c:v>
                </c:pt>
                <c:pt idx="2901">
                  <c:v>6265789.6860985402</c:v>
                </c:pt>
                <c:pt idx="2902">
                  <c:v>6265797.4832476201</c:v>
                </c:pt>
                <c:pt idx="2903">
                  <c:v>6265805.2803967101</c:v>
                </c:pt>
                <c:pt idx="2904">
                  <c:v>6265813.07754579</c:v>
                </c:pt>
                <c:pt idx="2905">
                  <c:v>6265820.8746948699</c:v>
                </c:pt>
                <c:pt idx="2906">
                  <c:v>6265828.6718439599</c:v>
                </c:pt>
                <c:pt idx="2907">
                  <c:v>6265836.4689930398</c:v>
                </c:pt>
                <c:pt idx="2908">
                  <c:v>6265844.2661421299</c:v>
                </c:pt>
                <c:pt idx="2909">
                  <c:v>6265852.0632912097</c:v>
                </c:pt>
                <c:pt idx="2910">
                  <c:v>6265859.8604402998</c:v>
                </c:pt>
                <c:pt idx="2911">
                  <c:v>6265867.6575893797</c:v>
                </c:pt>
                <c:pt idx="2912">
                  <c:v>6265875.4547384698</c:v>
                </c:pt>
                <c:pt idx="2913">
                  <c:v>6265883.2518875496</c:v>
                </c:pt>
                <c:pt idx="2914">
                  <c:v>6265891.0490366304</c:v>
                </c:pt>
                <c:pt idx="2915">
                  <c:v>6265898.8461857196</c:v>
                </c:pt>
                <c:pt idx="2916">
                  <c:v>6265906.6433348004</c:v>
                </c:pt>
                <c:pt idx="2917">
                  <c:v>6265914.4404838895</c:v>
                </c:pt>
                <c:pt idx="2918">
                  <c:v>6265922.2376329703</c:v>
                </c:pt>
                <c:pt idx="2919">
                  <c:v>6265930.0347820604</c:v>
                </c:pt>
                <c:pt idx="2920">
                  <c:v>6265937.8319311403</c:v>
                </c:pt>
                <c:pt idx="2921">
                  <c:v>6265945.6290802304</c:v>
                </c:pt>
                <c:pt idx="2922">
                  <c:v>6265952.8686126499</c:v>
                </c:pt>
                <c:pt idx="2923">
                  <c:v>6265961.8102874998</c:v>
                </c:pt>
                <c:pt idx="2924">
                  <c:v>6265970.7519623498</c:v>
                </c:pt>
                <c:pt idx="2925">
                  <c:v>6265979.6936371997</c:v>
                </c:pt>
                <c:pt idx="2926">
                  <c:v>6265988.6353120496</c:v>
                </c:pt>
                <c:pt idx="2927">
                  <c:v>6265997.5769869098</c:v>
                </c:pt>
                <c:pt idx="2928">
                  <c:v>6266006.5186617598</c:v>
                </c:pt>
                <c:pt idx="2929">
                  <c:v>6266015.4603366097</c:v>
                </c:pt>
                <c:pt idx="2930">
                  <c:v>6266024.4020114597</c:v>
                </c:pt>
                <c:pt idx="2931">
                  <c:v>6266033.3436863096</c:v>
                </c:pt>
                <c:pt idx="2932">
                  <c:v>6266042.2853611698</c:v>
                </c:pt>
                <c:pt idx="2933">
                  <c:v>6266051.2270360198</c:v>
                </c:pt>
                <c:pt idx="2934">
                  <c:v>6266060.1687108697</c:v>
                </c:pt>
                <c:pt idx="2935">
                  <c:v>6266069.1103857197</c:v>
                </c:pt>
                <c:pt idx="2936">
                  <c:v>6266078.0520605799</c:v>
                </c:pt>
                <c:pt idx="2937">
                  <c:v>6266086.9937354298</c:v>
                </c:pt>
                <c:pt idx="2938">
                  <c:v>6266095.9354102798</c:v>
                </c:pt>
                <c:pt idx="2939">
                  <c:v>6266104.8770851297</c:v>
                </c:pt>
                <c:pt idx="2940">
                  <c:v>6266113.8187599797</c:v>
                </c:pt>
                <c:pt idx="2941">
                  <c:v>6266122.7604348399</c:v>
                </c:pt>
                <c:pt idx="2942">
                  <c:v>6266131.7021096898</c:v>
                </c:pt>
                <c:pt idx="2943">
                  <c:v>6266140.6437845398</c:v>
                </c:pt>
                <c:pt idx="2944">
                  <c:v>6266149.5854593897</c:v>
                </c:pt>
                <c:pt idx="2945">
                  <c:v>6266158.5271342397</c:v>
                </c:pt>
                <c:pt idx="2946">
                  <c:v>6266167.4688090999</c:v>
                </c:pt>
                <c:pt idx="2947">
                  <c:v>6266176.4104839498</c:v>
                </c:pt>
                <c:pt idx="2948">
                  <c:v>6266185.3521587998</c:v>
                </c:pt>
                <c:pt idx="2949">
                  <c:v>6266194.2938336497</c:v>
                </c:pt>
                <c:pt idx="2950">
                  <c:v>6266203.2355084997</c:v>
                </c:pt>
                <c:pt idx="2951">
                  <c:v>6266212.1771833599</c:v>
                </c:pt>
                <c:pt idx="2952">
                  <c:v>6266221.1188582098</c:v>
                </c:pt>
                <c:pt idx="2953">
                  <c:v>6266230.0605330598</c:v>
                </c:pt>
                <c:pt idx="2954">
                  <c:v>6266239.0022079097</c:v>
                </c:pt>
                <c:pt idx="2955">
                  <c:v>6266247.9438827699</c:v>
                </c:pt>
                <c:pt idx="2956">
                  <c:v>6266256.8855576199</c:v>
                </c:pt>
                <c:pt idx="2957">
                  <c:v>6266265.8272324698</c:v>
                </c:pt>
                <c:pt idx="2958">
                  <c:v>6266274.7689073198</c:v>
                </c:pt>
                <c:pt idx="2959">
                  <c:v>6266283.7105821697</c:v>
                </c:pt>
                <c:pt idx="2960">
                  <c:v>6266292.6522570299</c:v>
                </c:pt>
                <c:pt idx="2961">
                  <c:v>6266301.5939318798</c:v>
                </c:pt>
                <c:pt idx="2962">
                  <c:v>6266310.5356067298</c:v>
                </c:pt>
                <c:pt idx="2963">
                  <c:v>6266319.4772815797</c:v>
                </c:pt>
                <c:pt idx="2964">
                  <c:v>6266328.4189564297</c:v>
                </c:pt>
                <c:pt idx="2965">
                  <c:v>6266337.3606312899</c:v>
                </c:pt>
                <c:pt idx="2966">
                  <c:v>6266346.3023061398</c:v>
                </c:pt>
                <c:pt idx="2967">
                  <c:v>6266355.2439809898</c:v>
                </c:pt>
                <c:pt idx="2968">
                  <c:v>6266364.1856558397</c:v>
                </c:pt>
                <c:pt idx="2969">
                  <c:v>6266373.1273306897</c:v>
                </c:pt>
                <c:pt idx="2970">
                  <c:v>6266382.0690055499</c:v>
                </c:pt>
                <c:pt idx="2971">
                  <c:v>6266391.0106803998</c:v>
                </c:pt>
                <c:pt idx="2972">
                  <c:v>6266399.9523552498</c:v>
                </c:pt>
                <c:pt idx="2973">
                  <c:v>6266408.8940300997</c:v>
                </c:pt>
                <c:pt idx="2974">
                  <c:v>6266417.8357049599</c:v>
                </c:pt>
                <c:pt idx="2975">
                  <c:v>6266426.7773798099</c:v>
                </c:pt>
                <c:pt idx="2976">
                  <c:v>6266435.7190546598</c:v>
                </c:pt>
                <c:pt idx="2977">
                  <c:v>6266444.6607295098</c:v>
                </c:pt>
                <c:pt idx="2978">
                  <c:v>6266453.6024043597</c:v>
                </c:pt>
                <c:pt idx="2979">
                  <c:v>6266462.5440792199</c:v>
                </c:pt>
                <c:pt idx="2980">
                  <c:v>6266471.4857540699</c:v>
                </c:pt>
                <c:pt idx="2981">
                  <c:v>6266480.4274289198</c:v>
                </c:pt>
                <c:pt idx="2982">
                  <c:v>6266489.3691037698</c:v>
                </c:pt>
                <c:pt idx="2983">
                  <c:v>6266498.3107786197</c:v>
                </c:pt>
                <c:pt idx="2984">
                  <c:v>6266507.2524534799</c:v>
                </c:pt>
                <c:pt idx="2985">
                  <c:v>6266516.1941283299</c:v>
                </c:pt>
                <c:pt idx="2986">
                  <c:v>6266525.1358031798</c:v>
                </c:pt>
                <c:pt idx="2987">
                  <c:v>6266534.0774780298</c:v>
                </c:pt>
                <c:pt idx="2988">
                  <c:v>6266543.0191528797</c:v>
                </c:pt>
                <c:pt idx="2989">
                  <c:v>6266551.9608277399</c:v>
                </c:pt>
                <c:pt idx="2990">
                  <c:v>6266560.9025025899</c:v>
                </c:pt>
                <c:pt idx="2991">
                  <c:v>6266569.8441774398</c:v>
                </c:pt>
                <c:pt idx="2992">
                  <c:v>6266578.7858522898</c:v>
                </c:pt>
                <c:pt idx="2993">
                  <c:v>6266587.72752715</c:v>
                </c:pt>
                <c:pt idx="2994">
                  <c:v>6266596.6692019999</c:v>
                </c:pt>
                <c:pt idx="2995">
                  <c:v>6266605.6108768499</c:v>
                </c:pt>
                <c:pt idx="2996">
                  <c:v>6266614.5525516998</c:v>
                </c:pt>
                <c:pt idx="2997">
                  <c:v>6266623.4942265498</c:v>
                </c:pt>
                <c:pt idx="2998">
                  <c:v>6266632.4359014099</c:v>
                </c:pt>
                <c:pt idx="2999">
                  <c:v>6266641.3775762599</c:v>
                </c:pt>
                <c:pt idx="3000">
                  <c:v>6266650.3192511098</c:v>
                </c:pt>
                <c:pt idx="3001">
                  <c:v>6266659.2609259598</c:v>
                </c:pt>
                <c:pt idx="3002">
                  <c:v>6266668.2026008097</c:v>
                </c:pt>
                <c:pt idx="3003">
                  <c:v>6266677.1442756699</c:v>
                </c:pt>
                <c:pt idx="3004">
                  <c:v>6266686.0859505199</c:v>
                </c:pt>
                <c:pt idx="3005">
                  <c:v>6266695.0276253698</c:v>
                </c:pt>
                <c:pt idx="3006">
                  <c:v>6266703.9693002198</c:v>
                </c:pt>
                <c:pt idx="3007">
                  <c:v>6266712.9109750697</c:v>
                </c:pt>
                <c:pt idx="3008">
                  <c:v>6266721.8526499299</c:v>
                </c:pt>
                <c:pt idx="3009">
                  <c:v>6266730.7943247799</c:v>
                </c:pt>
                <c:pt idx="3010">
                  <c:v>6266739.7359996298</c:v>
                </c:pt>
                <c:pt idx="3011">
                  <c:v>6266748.6776744798</c:v>
                </c:pt>
                <c:pt idx="3012">
                  <c:v>6266757.6193493297</c:v>
                </c:pt>
                <c:pt idx="3013">
                  <c:v>6266766.5610241899</c:v>
                </c:pt>
                <c:pt idx="3014">
                  <c:v>6266775.5026990399</c:v>
                </c:pt>
                <c:pt idx="3015">
                  <c:v>6266784.4443738898</c:v>
                </c:pt>
                <c:pt idx="3016">
                  <c:v>6266793.3860487398</c:v>
                </c:pt>
                <c:pt idx="3017">
                  <c:v>6266802.3277236</c:v>
                </c:pt>
                <c:pt idx="3018">
                  <c:v>6266811.2693984499</c:v>
                </c:pt>
                <c:pt idx="3019">
                  <c:v>6266820.2110732999</c:v>
                </c:pt>
                <c:pt idx="3020">
                  <c:v>6266829.1527481498</c:v>
                </c:pt>
                <c:pt idx="3021">
                  <c:v>6266838.0944229998</c:v>
                </c:pt>
                <c:pt idx="3022">
                  <c:v>6266847.03609786</c:v>
                </c:pt>
                <c:pt idx="3023">
                  <c:v>6266855.9777727099</c:v>
                </c:pt>
                <c:pt idx="3024">
                  <c:v>6266864.9194475599</c:v>
                </c:pt>
                <c:pt idx="3025">
                  <c:v>6266873.8611224098</c:v>
                </c:pt>
                <c:pt idx="3026">
                  <c:v>6266882.8027972598</c:v>
                </c:pt>
                <c:pt idx="3027">
                  <c:v>6266891.74447212</c:v>
                </c:pt>
                <c:pt idx="3028">
                  <c:v>6266900.6861469699</c:v>
                </c:pt>
                <c:pt idx="3029">
                  <c:v>6266909.6278218199</c:v>
                </c:pt>
                <c:pt idx="3030">
                  <c:v>6266918.5694966698</c:v>
                </c:pt>
                <c:pt idx="3031">
                  <c:v>6266927.5111715198</c:v>
                </c:pt>
                <c:pt idx="3032">
                  <c:v>6266936.45284638</c:v>
                </c:pt>
                <c:pt idx="3033">
                  <c:v>6266945.3945212299</c:v>
                </c:pt>
                <c:pt idx="3034">
                  <c:v>6266954.3361960799</c:v>
                </c:pt>
                <c:pt idx="3035">
                  <c:v>6266963.2778709298</c:v>
                </c:pt>
                <c:pt idx="3036">
                  <c:v>6266972.21954579</c:v>
                </c:pt>
                <c:pt idx="3037">
                  <c:v>6266980.9666378302</c:v>
                </c:pt>
                <c:pt idx="3038">
                  <c:v>6266989.8498733398</c:v>
                </c:pt>
                <c:pt idx="3039">
                  <c:v>6266998.73310884</c:v>
                </c:pt>
                <c:pt idx="3040">
                  <c:v>6267007.6163443504</c:v>
                </c:pt>
                <c:pt idx="3041">
                  <c:v>6267016.4995798497</c:v>
                </c:pt>
                <c:pt idx="3042">
                  <c:v>6267025.3828153601</c:v>
                </c:pt>
                <c:pt idx="3043">
                  <c:v>6267034.2660508603</c:v>
                </c:pt>
                <c:pt idx="3044">
                  <c:v>6267043.1492863698</c:v>
                </c:pt>
                <c:pt idx="3045">
                  <c:v>6267052.0325218802</c:v>
                </c:pt>
                <c:pt idx="3046">
                  <c:v>6267060.9157573804</c:v>
                </c:pt>
                <c:pt idx="3047">
                  <c:v>6267069.7989928899</c:v>
                </c:pt>
                <c:pt idx="3048">
                  <c:v>6267078.6822283901</c:v>
                </c:pt>
                <c:pt idx="3049">
                  <c:v>6267087.5654638996</c:v>
                </c:pt>
                <c:pt idx="3050">
                  <c:v>6267096.4486994101</c:v>
                </c:pt>
                <c:pt idx="3051">
                  <c:v>6267105.3319349103</c:v>
                </c:pt>
                <c:pt idx="3052">
                  <c:v>6267114.2151704198</c:v>
                </c:pt>
                <c:pt idx="3053">
                  <c:v>6267123.09840592</c:v>
                </c:pt>
                <c:pt idx="3054">
                  <c:v>6267131.9816414304</c:v>
                </c:pt>
                <c:pt idx="3055">
                  <c:v>6267140.8648769399</c:v>
                </c:pt>
                <c:pt idx="3056">
                  <c:v>6267149.7481124401</c:v>
                </c:pt>
                <c:pt idx="3057">
                  <c:v>6267158.6313479496</c:v>
                </c:pt>
                <c:pt idx="3058">
                  <c:v>6267167.5145834498</c:v>
                </c:pt>
                <c:pt idx="3059">
                  <c:v>6267176.3978189602</c:v>
                </c:pt>
                <c:pt idx="3060">
                  <c:v>6267185.2810544604</c:v>
                </c:pt>
                <c:pt idx="3061">
                  <c:v>6267194.16428997</c:v>
                </c:pt>
                <c:pt idx="3062">
                  <c:v>6267203.0475254804</c:v>
                </c:pt>
                <c:pt idx="3063">
                  <c:v>6267211.9307609797</c:v>
                </c:pt>
                <c:pt idx="3064">
                  <c:v>6267220.8139964901</c:v>
                </c:pt>
                <c:pt idx="3065">
                  <c:v>6267229.6972319903</c:v>
                </c:pt>
                <c:pt idx="3066">
                  <c:v>6267238.5804674998</c:v>
                </c:pt>
                <c:pt idx="3067">
                  <c:v>6267247.463703</c:v>
                </c:pt>
                <c:pt idx="3068">
                  <c:v>6267256.3469385104</c:v>
                </c:pt>
                <c:pt idx="3069">
                  <c:v>6267265.2301740199</c:v>
                </c:pt>
                <c:pt idx="3070">
                  <c:v>6267274.1134095201</c:v>
                </c:pt>
                <c:pt idx="3071">
                  <c:v>6267282.9966450296</c:v>
                </c:pt>
                <c:pt idx="3072">
                  <c:v>6267291.8798805298</c:v>
                </c:pt>
                <c:pt idx="3073">
                  <c:v>6267300.7631160403</c:v>
                </c:pt>
                <c:pt idx="3074">
                  <c:v>6267309.6463515498</c:v>
                </c:pt>
                <c:pt idx="3075">
                  <c:v>6267318.52958705</c:v>
                </c:pt>
                <c:pt idx="3076">
                  <c:v>6267327.4128225604</c:v>
                </c:pt>
                <c:pt idx="3077">
                  <c:v>6267336.2960580597</c:v>
                </c:pt>
                <c:pt idx="3078">
                  <c:v>6267345.1792935701</c:v>
                </c:pt>
                <c:pt idx="3079">
                  <c:v>6267354.0625290796</c:v>
                </c:pt>
                <c:pt idx="3080">
                  <c:v>6267362.9457645798</c:v>
                </c:pt>
                <c:pt idx="3081">
                  <c:v>6267371.8290000902</c:v>
                </c:pt>
                <c:pt idx="3082">
                  <c:v>6267380.7122355904</c:v>
                </c:pt>
                <c:pt idx="3083">
                  <c:v>6267389.5954711</c:v>
                </c:pt>
                <c:pt idx="3084">
                  <c:v>6267398.4787066001</c:v>
                </c:pt>
                <c:pt idx="3085">
                  <c:v>6267407.3619421097</c:v>
                </c:pt>
                <c:pt idx="3086">
                  <c:v>6267416.2451776201</c:v>
                </c:pt>
                <c:pt idx="3087">
                  <c:v>6267425.1284131203</c:v>
                </c:pt>
                <c:pt idx="3088">
                  <c:v>6267434.0116486298</c:v>
                </c:pt>
                <c:pt idx="3089">
                  <c:v>6267442.89488413</c:v>
                </c:pt>
                <c:pt idx="3090">
                  <c:v>6267451.7781196404</c:v>
                </c:pt>
                <c:pt idx="3091">
                  <c:v>6267460.6613551397</c:v>
                </c:pt>
                <c:pt idx="3092">
                  <c:v>6267469.5445906501</c:v>
                </c:pt>
                <c:pt idx="3093">
                  <c:v>6267478.4278261596</c:v>
                </c:pt>
                <c:pt idx="3094">
                  <c:v>6267487.3110616598</c:v>
                </c:pt>
                <c:pt idx="3095">
                  <c:v>6267496.1942971703</c:v>
                </c:pt>
                <c:pt idx="3096">
                  <c:v>6267505.0775326705</c:v>
                </c:pt>
                <c:pt idx="3097">
                  <c:v>6267513.96076818</c:v>
                </c:pt>
                <c:pt idx="3098">
                  <c:v>6267522.8440036904</c:v>
                </c:pt>
                <c:pt idx="3099">
                  <c:v>6267531.7272391897</c:v>
                </c:pt>
                <c:pt idx="3100">
                  <c:v>6267540.6104747001</c:v>
                </c:pt>
                <c:pt idx="3101">
                  <c:v>6267549.4937102003</c:v>
                </c:pt>
                <c:pt idx="3102">
                  <c:v>6267558.3769457098</c:v>
                </c:pt>
                <c:pt idx="3103">
                  <c:v>6267567.26018121</c:v>
                </c:pt>
                <c:pt idx="3104">
                  <c:v>6267576.1434167204</c:v>
                </c:pt>
                <c:pt idx="3105">
                  <c:v>6267585.0266522299</c:v>
                </c:pt>
                <c:pt idx="3106">
                  <c:v>6267593.9098877301</c:v>
                </c:pt>
                <c:pt idx="3107">
                  <c:v>6267602.7931232397</c:v>
                </c:pt>
                <c:pt idx="3108">
                  <c:v>6267611.6763587398</c:v>
                </c:pt>
                <c:pt idx="3109">
                  <c:v>6267620.5595942503</c:v>
                </c:pt>
                <c:pt idx="3110">
                  <c:v>6267629.4428297598</c:v>
                </c:pt>
                <c:pt idx="3111">
                  <c:v>6267638.32606526</c:v>
                </c:pt>
                <c:pt idx="3112">
                  <c:v>6267647.2093007704</c:v>
                </c:pt>
                <c:pt idx="3113">
                  <c:v>6267656.0925362697</c:v>
                </c:pt>
                <c:pt idx="3114">
                  <c:v>6267664.9757717801</c:v>
                </c:pt>
                <c:pt idx="3115">
                  <c:v>6267673.8590072803</c:v>
                </c:pt>
                <c:pt idx="3116">
                  <c:v>6267682.7422427898</c:v>
                </c:pt>
                <c:pt idx="3117">
                  <c:v>6267691.6254783003</c:v>
                </c:pt>
                <c:pt idx="3118">
                  <c:v>6267700.5087138005</c:v>
                </c:pt>
                <c:pt idx="3119">
                  <c:v>6267709.39194931</c:v>
                </c:pt>
                <c:pt idx="3120">
                  <c:v>6267718.2751848102</c:v>
                </c:pt>
                <c:pt idx="3121">
                  <c:v>6267727.1584203197</c:v>
                </c:pt>
                <c:pt idx="3122">
                  <c:v>6267736.0416558301</c:v>
                </c:pt>
                <c:pt idx="3123">
                  <c:v>6267744.9248913303</c:v>
                </c:pt>
                <c:pt idx="3124">
                  <c:v>6267753.8081268398</c:v>
                </c:pt>
                <c:pt idx="3125">
                  <c:v>6267762.69136234</c:v>
                </c:pt>
                <c:pt idx="3126">
                  <c:v>6267771.5745978504</c:v>
                </c:pt>
                <c:pt idx="3127">
                  <c:v>6267780.4578333497</c:v>
                </c:pt>
                <c:pt idx="3128">
                  <c:v>6267789.3410688601</c:v>
                </c:pt>
                <c:pt idx="3129">
                  <c:v>6267798.2243043697</c:v>
                </c:pt>
                <c:pt idx="3130">
                  <c:v>6267807.1075398698</c:v>
                </c:pt>
                <c:pt idx="3131">
                  <c:v>6267815.9907753803</c:v>
                </c:pt>
                <c:pt idx="3132">
                  <c:v>6267824.8740108795</c:v>
                </c:pt>
                <c:pt idx="3133">
                  <c:v>6267833.75724639</c:v>
                </c:pt>
                <c:pt idx="3134">
                  <c:v>6267842.6404818902</c:v>
                </c:pt>
                <c:pt idx="3135">
                  <c:v>6267851.5237173997</c:v>
                </c:pt>
                <c:pt idx="3136">
                  <c:v>6267860.4069529101</c:v>
                </c:pt>
                <c:pt idx="3137">
                  <c:v>6267869.2901884103</c:v>
                </c:pt>
                <c:pt idx="3138">
                  <c:v>6267878.1734239198</c:v>
                </c:pt>
                <c:pt idx="3139">
                  <c:v>6267887.05665942</c:v>
                </c:pt>
                <c:pt idx="3140">
                  <c:v>6267895.9398949305</c:v>
                </c:pt>
                <c:pt idx="3141">
                  <c:v>6267904.82313044</c:v>
                </c:pt>
                <c:pt idx="3142">
                  <c:v>6267913.7063659402</c:v>
                </c:pt>
                <c:pt idx="3143">
                  <c:v>6267922.5896014497</c:v>
                </c:pt>
                <c:pt idx="3144">
                  <c:v>6267931.4728369499</c:v>
                </c:pt>
                <c:pt idx="3145">
                  <c:v>6267940.3560724603</c:v>
                </c:pt>
                <c:pt idx="3146">
                  <c:v>6267949.2393079698</c:v>
                </c:pt>
                <c:pt idx="3147">
                  <c:v>6267958.12254347</c:v>
                </c:pt>
                <c:pt idx="3148">
                  <c:v>6267967.0057789804</c:v>
                </c:pt>
                <c:pt idx="3149">
                  <c:v>6267975.8890144797</c:v>
                </c:pt>
                <c:pt idx="3150">
                  <c:v>6267984.7722499901</c:v>
                </c:pt>
                <c:pt idx="3151">
                  <c:v>6267993.6554854903</c:v>
                </c:pt>
                <c:pt idx="3152">
                  <c:v>6268002.5387209998</c:v>
                </c:pt>
                <c:pt idx="3153">
                  <c:v>6268011.4219565103</c:v>
                </c:pt>
                <c:pt idx="3154">
                  <c:v>6268020.3051920095</c:v>
                </c:pt>
                <c:pt idx="3155">
                  <c:v>6268029.18842752</c:v>
                </c:pt>
                <c:pt idx="3156">
                  <c:v>6268038.0716630202</c:v>
                </c:pt>
                <c:pt idx="3157">
                  <c:v>6268046.9548985297</c:v>
                </c:pt>
                <c:pt idx="3158">
                  <c:v>6268055.8381340299</c:v>
                </c:pt>
                <c:pt idx="3159">
                  <c:v>6268064.7213695403</c:v>
                </c:pt>
                <c:pt idx="3160">
                  <c:v>6268073.6046050498</c:v>
                </c:pt>
                <c:pt idx="3161">
                  <c:v>6268082.48784055</c:v>
                </c:pt>
                <c:pt idx="3162">
                  <c:v>6268091.3710760605</c:v>
                </c:pt>
                <c:pt idx="3163">
                  <c:v>6268100.2543115597</c:v>
                </c:pt>
                <c:pt idx="3164">
                  <c:v>6268109.1375470702</c:v>
                </c:pt>
                <c:pt idx="3165">
                  <c:v>6268118.0207825797</c:v>
                </c:pt>
                <c:pt idx="3166">
                  <c:v>6268126.9040180799</c:v>
                </c:pt>
                <c:pt idx="3167">
                  <c:v>6268135.7872535903</c:v>
                </c:pt>
                <c:pt idx="3168">
                  <c:v>6268144.6704890896</c:v>
                </c:pt>
                <c:pt idx="3169">
                  <c:v>6268153.5537246</c:v>
                </c:pt>
                <c:pt idx="3170">
                  <c:v>6268162.4369601002</c:v>
                </c:pt>
                <c:pt idx="3171">
                  <c:v>6268171.3201956097</c:v>
                </c:pt>
                <c:pt idx="3172">
                  <c:v>6268180.2034311201</c:v>
                </c:pt>
                <c:pt idx="3173">
                  <c:v>6268189.0866666203</c:v>
                </c:pt>
                <c:pt idx="3174">
                  <c:v>6268197.9699021298</c:v>
                </c:pt>
                <c:pt idx="3175">
                  <c:v>6268206.85313763</c:v>
                </c:pt>
                <c:pt idx="3176">
                  <c:v>6268215.7363731395</c:v>
                </c:pt>
                <c:pt idx="3177">
                  <c:v>6268224.61960865</c:v>
                </c:pt>
                <c:pt idx="3178">
                  <c:v>6268233.5028441502</c:v>
                </c:pt>
                <c:pt idx="3179">
                  <c:v>6268242.3860796597</c:v>
                </c:pt>
                <c:pt idx="3180">
                  <c:v>6268251.2693151599</c:v>
                </c:pt>
                <c:pt idx="3181">
                  <c:v>6268260.1525506703</c:v>
                </c:pt>
                <c:pt idx="3182">
                  <c:v>6268269.0357861696</c:v>
                </c:pt>
                <c:pt idx="3183">
                  <c:v>6268277.91902168</c:v>
                </c:pt>
                <c:pt idx="3184">
                  <c:v>6268286.8022571905</c:v>
                </c:pt>
                <c:pt idx="3185">
                  <c:v>6268295.6854926897</c:v>
                </c:pt>
                <c:pt idx="3186">
                  <c:v>6268304.5687282002</c:v>
                </c:pt>
                <c:pt idx="3187">
                  <c:v>6268313.4519637004</c:v>
                </c:pt>
                <c:pt idx="3188">
                  <c:v>6268322.3351992099</c:v>
                </c:pt>
                <c:pt idx="3189">
                  <c:v>6268331.2184347101</c:v>
                </c:pt>
                <c:pt idx="3190">
                  <c:v>6268340.1016702196</c:v>
                </c:pt>
                <c:pt idx="3191">
                  <c:v>6268348.98490573</c:v>
                </c:pt>
                <c:pt idx="3192">
                  <c:v>6268357.8681412302</c:v>
                </c:pt>
                <c:pt idx="3193">
                  <c:v>6268366.7513767397</c:v>
                </c:pt>
                <c:pt idx="3194">
                  <c:v>6268375.6346122399</c:v>
                </c:pt>
                <c:pt idx="3195">
                  <c:v>6268384.5178477503</c:v>
                </c:pt>
                <c:pt idx="3196">
                  <c:v>6268393.4010832598</c:v>
                </c:pt>
                <c:pt idx="3197">
                  <c:v>6268402.28431876</c:v>
                </c:pt>
                <c:pt idx="3198">
                  <c:v>6268411.1675542695</c:v>
                </c:pt>
                <c:pt idx="3199">
                  <c:v>6268420.0507897697</c:v>
                </c:pt>
                <c:pt idx="3200">
                  <c:v>6268428.9340252802</c:v>
                </c:pt>
                <c:pt idx="3201">
                  <c:v>6268437.8172607897</c:v>
                </c:pt>
                <c:pt idx="3202">
                  <c:v>6268446.7004962899</c:v>
                </c:pt>
                <c:pt idx="3203">
                  <c:v>6268455.5837318003</c:v>
                </c:pt>
                <c:pt idx="3204">
                  <c:v>6268464.4669672996</c:v>
                </c:pt>
                <c:pt idx="3205">
                  <c:v>6268473.35020281</c:v>
                </c:pt>
                <c:pt idx="3206">
                  <c:v>6268482.2334383102</c:v>
                </c:pt>
                <c:pt idx="3207">
                  <c:v>6268491.1166738197</c:v>
                </c:pt>
                <c:pt idx="3208">
                  <c:v>6268499.9999093302</c:v>
                </c:pt>
                <c:pt idx="3209">
                  <c:v>6268508.8831448304</c:v>
                </c:pt>
                <c:pt idx="3210">
                  <c:v>6268517.7663803399</c:v>
                </c:pt>
                <c:pt idx="3211">
                  <c:v>6268526.6496158401</c:v>
                </c:pt>
                <c:pt idx="3212">
                  <c:v>6268535.5328513496</c:v>
                </c:pt>
                <c:pt idx="3213">
                  <c:v>6268544.41608686</c:v>
                </c:pt>
                <c:pt idx="3214">
                  <c:v>6268553.2993223602</c:v>
                </c:pt>
                <c:pt idx="3215">
                  <c:v>6268562.1825578697</c:v>
                </c:pt>
                <c:pt idx="3216">
                  <c:v>6268571.0657933699</c:v>
                </c:pt>
                <c:pt idx="3217">
                  <c:v>6268579.9490288803</c:v>
                </c:pt>
                <c:pt idx="3218">
                  <c:v>6268588.8322643796</c:v>
                </c:pt>
                <c:pt idx="3219">
                  <c:v>6268597.71549989</c:v>
                </c:pt>
                <c:pt idx="3220">
                  <c:v>6268606.5987353995</c:v>
                </c:pt>
                <c:pt idx="3221">
                  <c:v>6268615.4819708997</c:v>
                </c:pt>
                <c:pt idx="3222">
                  <c:v>6268624.3652064102</c:v>
                </c:pt>
                <c:pt idx="3223">
                  <c:v>6268633.2484419104</c:v>
                </c:pt>
                <c:pt idx="3224">
                  <c:v>6268642.1316774199</c:v>
                </c:pt>
                <c:pt idx="3225">
                  <c:v>6268651.0149129201</c:v>
                </c:pt>
                <c:pt idx="3226">
                  <c:v>6268659.8981484296</c:v>
                </c:pt>
                <c:pt idx="3227">
                  <c:v>6268668.78138394</c:v>
                </c:pt>
                <c:pt idx="3228">
                  <c:v>6268677.6646194402</c:v>
                </c:pt>
                <c:pt idx="3229">
                  <c:v>6268686.5478549497</c:v>
                </c:pt>
                <c:pt idx="3230">
                  <c:v>6268695.4310904499</c:v>
                </c:pt>
                <c:pt idx="3231">
                  <c:v>6268704.3143259604</c:v>
                </c:pt>
                <c:pt idx="3232">
                  <c:v>6268713.1975614699</c:v>
                </c:pt>
                <c:pt idx="3233">
                  <c:v>6268722.0807969701</c:v>
                </c:pt>
                <c:pt idx="3234">
                  <c:v>6268730.9640324796</c:v>
                </c:pt>
                <c:pt idx="3235">
                  <c:v>6268739.8472679798</c:v>
                </c:pt>
                <c:pt idx="3236">
                  <c:v>6268748.7305034902</c:v>
                </c:pt>
                <c:pt idx="3237">
                  <c:v>6268757.6137389997</c:v>
                </c:pt>
                <c:pt idx="3238">
                  <c:v>6268766.4969744999</c:v>
                </c:pt>
                <c:pt idx="3239">
                  <c:v>6268775.3802100103</c:v>
                </c:pt>
                <c:pt idx="3240">
                  <c:v>6268784.2634455096</c:v>
                </c:pt>
                <c:pt idx="3241">
                  <c:v>6268793.14668102</c:v>
                </c:pt>
                <c:pt idx="3242">
                  <c:v>6268802.0299165202</c:v>
                </c:pt>
                <c:pt idx="3243">
                  <c:v>6268810.9131520297</c:v>
                </c:pt>
                <c:pt idx="3244">
                  <c:v>6268819.7963875402</c:v>
                </c:pt>
                <c:pt idx="3245">
                  <c:v>6268828.6796230404</c:v>
                </c:pt>
                <c:pt idx="3246">
                  <c:v>6268837.5628585499</c:v>
                </c:pt>
                <c:pt idx="3247">
                  <c:v>6268846.4460940501</c:v>
                </c:pt>
                <c:pt idx="3248">
                  <c:v>6268855.3293295596</c:v>
                </c:pt>
                <c:pt idx="3249">
                  <c:v>6268864.2125650598</c:v>
                </c:pt>
                <c:pt idx="3250">
                  <c:v>6268873.0958005702</c:v>
                </c:pt>
                <c:pt idx="3251">
                  <c:v>6268881.9790360797</c:v>
                </c:pt>
                <c:pt idx="3252">
                  <c:v>6268890.8622715799</c:v>
                </c:pt>
                <c:pt idx="3253">
                  <c:v>6268899.7455070904</c:v>
                </c:pt>
                <c:pt idx="3254">
                  <c:v>6268908.6287425896</c:v>
                </c:pt>
                <c:pt idx="3255">
                  <c:v>6268917.5119781001</c:v>
                </c:pt>
                <c:pt idx="3256">
                  <c:v>6268926.3952136002</c:v>
                </c:pt>
                <c:pt idx="3257">
                  <c:v>6268935.2784491098</c:v>
                </c:pt>
                <c:pt idx="3258">
                  <c:v>6268944.1616846202</c:v>
                </c:pt>
                <c:pt idx="3259">
                  <c:v>6268953.0449201204</c:v>
                </c:pt>
                <c:pt idx="3260">
                  <c:v>6268961.9281556299</c:v>
                </c:pt>
                <c:pt idx="3261">
                  <c:v>6268970.8113911301</c:v>
                </c:pt>
                <c:pt idx="3262">
                  <c:v>6268979.6946266396</c:v>
                </c:pt>
                <c:pt idx="3263">
                  <c:v>6268988.57786215</c:v>
                </c:pt>
                <c:pt idx="3264">
                  <c:v>6268997.4610976502</c:v>
                </c:pt>
                <c:pt idx="3265">
                  <c:v>6269006.3443331597</c:v>
                </c:pt>
                <c:pt idx="3266">
                  <c:v>6269015.2275686599</c:v>
                </c:pt>
                <c:pt idx="3267">
                  <c:v>6269024.1108041704</c:v>
                </c:pt>
                <c:pt idx="3268">
                  <c:v>6269032.9940396799</c:v>
                </c:pt>
                <c:pt idx="3269">
                  <c:v>6269041.8772751801</c:v>
                </c:pt>
                <c:pt idx="3270">
                  <c:v>6269050.7605106896</c:v>
                </c:pt>
                <c:pt idx="3271">
                  <c:v>6269059.6437461898</c:v>
                </c:pt>
                <c:pt idx="3272">
                  <c:v>6269068.5269817002</c:v>
                </c:pt>
                <c:pt idx="3273">
                  <c:v>6269077.4102172004</c:v>
                </c:pt>
                <c:pt idx="3274">
                  <c:v>6269086.2934527099</c:v>
                </c:pt>
                <c:pt idx="3275">
                  <c:v>6269095.1766882204</c:v>
                </c:pt>
                <c:pt idx="3276">
                  <c:v>6269104.0599237196</c:v>
                </c:pt>
                <c:pt idx="3277">
                  <c:v>6269112.9431592301</c:v>
                </c:pt>
                <c:pt idx="3278">
                  <c:v>6269121.8263947302</c:v>
                </c:pt>
                <c:pt idx="3279">
                  <c:v>6269130.7096302398</c:v>
                </c:pt>
                <c:pt idx="3280">
                  <c:v>6269139.5928657399</c:v>
                </c:pt>
                <c:pt idx="3281">
                  <c:v>6269148.4761012504</c:v>
                </c:pt>
                <c:pt idx="3282">
                  <c:v>6269157.3593367599</c:v>
                </c:pt>
                <c:pt idx="3283">
                  <c:v>6269166.2425722601</c:v>
                </c:pt>
                <c:pt idx="3284">
                  <c:v>6269175.1258077696</c:v>
                </c:pt>
                <c:pt idx="3285">
                  <c:v>6269184.0090432698</c:v>
                </c:pt>
                <c:pt idx="3286">
                  <c:v>6269192.8922787802</c:v>
                </c:pt>
                <c:pt idx="3287">
                  <c:v>6269201.7755142897</c:v>
                </c:pt>
                <c:pt idx="3288">
                  <c:v>6269210.6587497899</c:v>
                </c:pt>
                <c:pt idx="3289">
                  <c:v>6269219.5419853004</c:v>
                </c:pt>
                <c:pt idx="3290">
                  <c:v>6269228.4252207996</c:v>
                </c:pt>
                <c:pt idx="3291">
                  <c:v>6269237.3084563101</c:v>
                </c:pt>
                <c:pt idx="3292">
                  <c:v>6269246.1916918103</c:v>
                </c:pt>
                <c:pt idx="3293">
                  <c:v>6269255.0749273198</c:v>
                </c:pt>
                <c:pt idx="3294">
                  <c:v>6269263.9581628302</c:v>
                </c:pt>
                <c:pt idx="3295">
                  <c:v>6269272.8413983304</c:v>
                </c:pt>
                <c:pt idx="3296">
                  <c:v>6269281.7246338399</c:v>
                </c:pt>
                <c:pt idx="3297">
                  <c:v>6269290.6078693401</c:v>
                </c:pt>
                <c:pt idx="3298">
                  <c:v>6269299.4911048496</c:v>
                </c:pt>
                <c:pt idx="3299">
                  <c:v>6269308.3743403601</c:v>
                </c:pt>
                <c:pt idx="3300">
                  <c:v>6269317.2575758602</c:v>
                </c:pt>
                <c:pt idx="3301">
                  <c:v>6269326.1408113698</c:v>
                </c:pt>
                <c:pt idx="3302">
                  <c:v>6269335.0240468699</c:v>
                </c:pt>
                <c:pt idx="3303">
                  <c:v>6269343.9072823804</c:v>
                </c:pt>
                <c:pt idx="3304">
                  <c:v>6269352.7905178796</c:v>
                </c:pt>
                <c:pt idx="3305">
                  <c:v>6269361.6737533901</c:v>
                </c:pt>
                <c:pt idx="3306">
                  <c:v>6269370.5569888996</c:v>
                </c:pt>
                <c:pt idx="3307">
                  <c:v>6269379.4402243998</c:v>
                </c:pt>
                <c:pt idx="3308">
                  <c:v>6269388.3234599102</c:v>
                </c:pt>
                <c:pt idx="3309">
                  <c:v>6269397.2066954104</c:v>
                </c:pt>
                <c:pt idx="3310">
                  <c:v>6269406.0899309199</c:v>
                </c:pt>
                <c:pt idx="3311">
                  <c:v>6269414.9731664304</c:v>
                </c:pt>
                <c:pt idx="3312">
                  <c:v>6269423.8564019296</c:v>
                </c:pt>
                <c:pt idx="3313">
                  <c:v>6269432.7396374401</c:v>
                </c:pt>
                <c:pt idx="3314">
                  <c:v>6269441.6228729403</c:v>
                </c:pt>
                <c:pt idx="3315">
                  <c:v>6269450.5061084498</c:v>
                </c:pt>
                <c:pt idx="3316">
                  <c:v>6269459.38934395</c:v>
                </c:pt>
                <c:pt idx="3317">
                  <c:v>6269468.2725794604</c:v>
                </c:pt>
                <c:pt idx="3318">
                  <c:v>6269477.1558149699</c:v>
                </c:pt>
                <c:pt idx="3319">
                  <c:v>6269486.0390504701</c:v>
                </c:pt>
                <c:pt idx="3320">
                  <c:v>6269494.9222859796</c:v>
                </c:pt>
                <c:pt idx="3321">
                  <c:v>6269503.8055214798</c:v>
                </c:pt>
                <c:pt idx="3322">
                  <c:v>6269512.6887569902</c:v>
                </c:pt>
                <c:pt idx="3323">
                  <c:v>6269521.5719924998</c:v>
                </c:pt>
                <c:pt idx="3324">
                  <c:v>6269530.4552279999</c:v>
                </c:pt>
                <c:pt idx="3325">
                  <c:v>6269539.3384635104</c:v>
                </c:pt>
                <c:pt idx="3326">
                  <c:v>6269548.2216990096</c:v>
                </c:pt>
                <c:pt idx="3327">
                  <c:v>6269557.1049345201</c:v>
                </c:pt>
                <c:pt idx="3328">
                  <c:v>6269565.9881700203</c:v>
                </c:pt>
                <c:pt idx="3329">
                  <c:v>6269574.8714055298</c:v>
                </c:pt>
                <c:pt idx="3330">
                  <c:v>6269583.7546410402</c:v>
                </c:pt>
                <c:pt idx="3331">
                  <c:v>6269592.6378765404</c:v>
                </c:pt>
                <c:pt idx="3332">
                  <c:v>6269601.5211120499</c:v>
                </c:pt>
                <c:pt idx="3333">
                  <c:v>6269610.4043475501</c:v>
                </c:pt>
                <c:pt idx="3334">
                  <c:v>6269619.2875830596</c:v>
                </c:pt>
                <c:pt idx="3335">
                  <c:v>6269628.1708185701</c:v>
                </c:pt>
                <c:pt idx="3336">
                  <c:v>6269637.0540540703</c:v>
                </c:pt>
                <c:pt idx="3337">
                  <c:v>6269645.9372895798</c:v>
                </c:pt>
                <c:pt idx="3338">
                  <c:v>6269654.82052508</c:v>
                </c:pt>
                <c:pt idx="3339">
                  <c:v>6269663.7037605904</c:v>
                </c:pt>
                <c:pt idx="3340">
                  <c:v>6269672.5869960897</c:v>
                </c:pt>
                <c:pt idx="3341">
                  <c:v>6269681.4702316001</c:v>
                </c:pt>
                <c:pt idx="3342">
                  <c:v>6269690.3534671096</c:v>
                </c:pt>
                <c:pt idx="3343">
                  <c:v>6269699.2367026098</c:v>
                </c:pt>
                <c:pt idx="3344">
                  <c:v>6269708.1199381202</c:v>
                </c:pt>
                <c:pt idx="3345">
                  <c:v>6269717.0031736204</c:v>
                </c:pt>
                <c:pt idx="3346">
                  <c:v>6269725.8864091299</c:v>
                </c:pt>
                <c:pt idx="3347">
                  <c:v>6269734.7696446301</c:v>
                </c:pt>
                <c:pt idx="3348">
                  <c:v>6269743.6528801396</c:v>
                </c:pt>
                <c:pt idx="3349">
                  <c:v>6269752.5361156501</c:v>
                </c:pt>
                <c:pt idx="3350">
                  <c:v>6269761.4193511503</c:v>
                </c:pt>
                <c:pt idx="3351">
                  <c:v>6269770.3025866598</c:v>
                </c:pt>
                <c:pt idx="3352">
                  <c:v>6269779.18582216</c:v>
                </c:pt>
                <c:pt idx="3353">
                  <c:v>6269788.0690576704</c:v>
                </c:pt>
                <c:pt idx="3354">
                  <c:v>6269796.9522931799</c:v>
                </c:pt>
                <c:pt idx="3355">
                  <c:v>6269805.8355286801</c:v>
                </c:pt>
                <c:pt idx="3356">
                  <c:v>6269810.4151321901</c:v>
                </c:pt>
                <c:pt idx="3357">
                  <c:v>6269818.3905256102</c:v>
                </c:pt>
                <c:pt idx="3358">
                  <c:v>6269826.36591902</c:v>
                </c:pt>
                <c:pt idx="3359">
                  <c:v>6269834.3413124401</c:v>
                </c:pt>
                <c:pt idx="3360">
                  <c:v>6269842.3167058602</c:v>
                </c:pt>
                <c:pt idx="3361">
                  <c:v>6269850.2920992803</c:v>
                </c:pt>
                <c:pt idx="3362">
                  <c:v>6269858.2674926901</c:v>
                </c:pt>
                <c:pt idx="3363">
                  <c:v>6269866.2428861102</c:v>
                </c:pt>
                <c:pt idx="3364">
                  <c:v>6269874.2182795303</c:v>
                </c:pt>
                <c:pt idx="3365">
                  <c:v>6269882.1936729401</c:v>
                </c:pt>
                <c:pt idx="3366">
                  <c:v>6269890.1690663602</c:v>
                </c:pt>
                <c:pt idx="3367">
                  <c:v>6269898.1444597803</c:v>
                </c:pt>
                <c:pt idx="3368">
                  <c:v>6269906.1198531901</c:v>
                </c:pt>
                <c:pt idx="3369">
                  <c:v>6269914.0952466102</c:v>
                </c:pt>
                <c:pt idx="3370">
                  <c:v>6269922.0706400303</c:v>
                </c:pt>
                <c:pt idx="3371">
                  <c:v>6269930.0460334504</c:v>
                </c:pt>
                <c:pt idx="3372">
                  <c:v>6269938.0214268602</c:v>
                </c:pt>
                <c:pt idx="3373">
                  <c:v>6269945.9968202803</c:v>
                </c:pt>
                <c:pt idx="3374">
                  <c:v>6269953.9722137004</c:v>
                </c:pt>
                <c:pt idx="3375">
                  <c:v>6269961.9476071103</c:v>
                </c:pt>
                <c:pt idx="3376">
                  <c:v>6269969.9230005303</c:v>
                </c:pt>
                <c:pt idx="3377">
                  <c:v>6269977.8983939504</c:v>
                </c:pt>
                <c:pt idx="3378">
                  <c:v>6269985.8737873603</c:v>
                </c:pt>
                <c:pt idx="3379">
                  <c:v>6269993.8491807804</c:v>
                </c:pt>
                <c:pt idx="3380">
                  <c:v>6270001.8245742004</c:v>
                </c:pt>
                <c:pt idx="3381">
                  <c:v>6270009.7999676196</c:v>
                </c:pt>
                <c:pt idx="3382">
                  <c:v>6270017.7753610304</c:v>
                </c:pt>
                <c:pt idx="3383">
                  <c:v>6270025.7507544504</c:v>
                </c:pt>
                <c:pt idx="3384">
                  <c:v>6270033.7261478696</c:v>
                </c:pt>
                <c:pt idx="3385">
                  <c:v>6270041.7015412804</c:v>
                </c:pt>
                <c:pt idx="3386">
                  <c:v>6270049.6769347005</c:v>
                </c:pt>
                <c:pt idx="3387">
                  <c:v>6270057.6523281196</c:v>
                </c:pt>
                <c:pt idx="3388">
                  <c:v>6270065.6277215397</c:v>
                </c:pt>
                <c:pt idx="3389">
                  <c:v>6270073.6031149495</c:v>
                </c:pt>
                <c:pt idx="3390">
                  <c:v>6270081.5785083696</c:v>
                </c:pt>
                <c:pt idx="3391">
                  <c:v>6270089.5539017897</c:v>
                </c:pt>
                <c:pt idx="3392">
                  <c:v>6270097.5292951996</c:v>
                </c:pt>
                <c:pt idx="3393">
                  <c:v>6270105.5046886196</c:v>
                </c:pt>
                <c:pt idx="3394">
                  <c:v>6270113.4800820397</c:v>
                </c:pt>
                <c:pt idx="3395">
                  <c:v>6270121.4554754598</c:v>
                </c:pt>
                <c:pt idx="3396">
                  <c:v>6270129.4308688696</c:v>
                </c:pt>
                <c:pt idx="3397">
                  <c:v>6270137.4062622897</c:v>
                </c:pt>
                <c:pt idx="3398">
                  <c:v>6270145.3816557098</c:v>
                </c:pt>
                <c:pt idx="3399">
                  <c:v>6270153.3570491197</c:v>
                </c:pt>
                <c:pt idx="3400">
                  <c:v>6270161.3324425397</c:v>
                </c:pt>
                <c:pt idx="3401">
                  <c:v>6270169.3078359598</c:v>
                </c:pt>
                <c:pt idx="3402">
                  <c:v>6270177.2832293697</c:v>
                </c:pt>
                <c:pt idx="3403">
                  <c:v>6270185.2586227898</c:v>
                </c:pt>
                <c:pt idx="3404">
                  <c:v>6270193.2340162098</c:v>
                </c:pt>
                <c:pt idx="3405">
                  <c:v>6270201.2094096299</c:v>
                </c:pt>
                <c:pt idx="3406">
                  <c:v>6270209.1848030398</c:v>
                </c:pt>
                <c:pt idx="3407">
                  <c:v>6270217.1601964599</c:v>
                </c:pt>
                <c:pt idx="3408">
                  <c:v>6270225.1355898799</c:v>
                </c:pt>
                <c:pt idx="3409">
                  <c:v>6270233.1109832898</c:v>
                </c:pt>
                <c:pt idx="3410">
                  <c:v>6270241.0863767099</c:v>
                </c:pt>
                <c:pt idx="3411">
                  <c:v>6270249.0617701299</c:v>
                </c:pt>
                <c:pt idx="3412">
                  <c:v>6270257.0371635398</c:v>
                </c:pt>
                <c:pt idx="3413">
                  <c:v>6270265.0125569599</c:v>
                </c:pt>
                <c:pt idx="3414">
                  <c:v>6270272.98795038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39-438B-B19C-DBF71A2E89A2}"/>
            </c:ext>
          </c:extLst>
        </c:ser>
        <c:ser>
          <c:idx val="2"/>
          <c:order val="2"/>
          <c:tx>
            <c:v>REES Stations</c:v>
          </c:tx>
          <c:spPr>
            <a:ln w="28575">
              <a:noFill/>
            </a:ln>
          </c:spPr>
          <c:marker>
            <c:symbol val="triangle"/>
            <c:size val="3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'C:\Users\SA01TB\Documents\Loch Etive\Bathymetry\[Depth Profiles.xls]Avg Stn Location'!$B$2:$B$9</c:f>
              <c:numCache>
                <c:formatCode>General</c:formatCode>
                <c:ptCount val="8"/>
                <c:pt idx="0">
                  <c:v>372342.73830178502</c:v>
                </c:pt>
                <c:pt idx="1">
                  <c:v>370879.08146099799</c:v>
                </c:pt>
                <c:pt idx="2">
                  <c:v>368311.66580770601</c:v>
                </c:pt>
                <c:pt idx="3">
                  <c:v>366585.83382998401</c:v>
                </c:pt>
                <c:pt idx="4">
                  <c:v>365282.00660595502</c:v>
                </c:pt>
                <c:pt idx="5">
                  <c:v>361415.930946487</c:v>
                </c:pt>
                <c:pt idx="6">
                  <c:v>359186.92146428901</c:v>
                </c:pt>
                <c:pt idx="7">
                  <c:v>348249.11439815699</c:v>
                </c:pt>
              </c:numCache>
            </c:numRef>
          </c:xVal>
          <c:yVal>
            <c:numRef>
              <c:f>'C:\Users\SA01TB\Documents\Loch Etive\Bathymetry\[Depth Profiles.xls]Avg Stn Location'!$C$2:$C$9</c:f>
              <c:numCache>
                <c:formatCode>General</c:formatCode>
                <c:ptCount val="8"/>
                <c:pt idx="0">
                  <c:v>6269804.7997844499</c:v>
                </c:pt>
                <c:pt idx="1">
                  <c:v>6266973.05007823</c:v>
                </c:pt>
                <c:pt idx="2">
                  <c:v>6263214.0695338501</c:v>
                </c:pt>
                <c:pt idx="3">
                  <c:v>6260515.3320818599</c:v>
                </c:pt>
                <c:pt idx="4">
                  <c:v>6258969.4542179499</c:v>
                </c:pt>
                <c:pt idx="5">
                  <c:v>6258245.0371490298</c:v>
                </c:pt>
                <c:pt idx="6">
                  <c:v>6259277.7425563401</c:v>
                </c:pt>
                <c:pt idx="7">
                  <c:v>6260183.2949366597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539-438B-B19C-DBF71A2E8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118240"/>
        <c:axId val="249118632"/>
      </c:scatterChart>
      <c:valAx>
        <c:axId val="249118240"/>
        <c:scaling>
          <c:orientation val="minMax"/>
          <c:min val="345000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 sz="1400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Easting (UTM 30N</a:t>
                </a:r>
                <a:r>
                  <a:rPr lang="en-GB" sz="1200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43133640552995389"/>
              <c:y val="0.9111411735983436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49118632"/>
        <c:crosses val="autoZero"/>
        <c:crossBetween val="midCat"/>
      </c:valAx>
      <c:valAx>
        <c:axId val="2491186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 sz="1400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Northing (UTM 30N)</a:t>
                </a:r>
                <a:endParaRPr lang="en-GB" sz="1200" b="1" i="0" u="none" strike="noStrike" baseline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GB" sz="1200" b="1" i="0" u="none" strike="noStrike" baseline="0">
                  <a:solidFill>
                    <a:srgbClr val="000000"/>
                  </a:solidFill>
                  <a:latin typeface="Arial"/>
                  <a:cs typeface="Arial"/>
                </a:endParaRPr>
              </a:p>
            </c:rich>
          </c:tx>
          <c:layout>
            <c:manualLayout>
              <c:xMode val="edge"/>
              <c:yMode val="edge"/>
              <c:x val="4.608294930875576E-3"/>
              <c:y val="0.3806368512703415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49118240"/>
        <c:crosses val="autoZero"/>
        <c:crossBetween val="midCat"/>
        <c:majorUnit val="4000"/>
      </c:valAx>
      <c:spPr>
        <a:gradFill rotWithShape="0">
          <a:gsLst>
            <a:gs pos="0">
              <a:srgbClr xmlns:mc="http://schemas.openxmlformats.org/markup-compatibility/2006" xmlns:a14="http://schemas.microsoft.com/office/drawing/2010/main" val="FFFFFF" mc:Ignorable="a14" a14:legacySpreadsheetColorIndex="49">
                <a:gamma/>
                <a:tint val="0"/>
                <a:invGamma/>
              </a:srgbClr>
            </a:gs>
            <a:gs pos="100000">
              <a:srgbClr xmlns:mc="http://schemas.openxmlformats.org/markup-compatibility/2006" xmlns:a14="http://schemas.microsoft.com/office/drawing/2010/main" val="33CCCC" mc:Ignorable="a14" a14:legacySpreadsheetColorIndex="49"/>
            </a:gs>
          </a:gsLst>
          <a:lin ang="5400000" scaled="1"/>
        </a:gradFill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0.16016</cdr:x>
      <cdr:y>0.64209</cdr:y>
    </cdr:from>
    <cdr:to>
      <cdr:x>0.20425</cdr:x>
      <cdr:y>0.6791</cdr:y>
    </cdr:to>
    <cdr:sp macro="" textlink="">
      <cdr:nvSpPr>
        <cdr:cNvPr id="2049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59877" y="4620705"/>
          <a:ext cx="456076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RE8</a:t>
          </a:r>
        </a:p>
      </cdr:txBody>
    </cdr:sp>
  </cdr:relSizeAnchor>
  <cdr:relSizeAnchor xmlns:cdr="http://schemas.openxmlformats.org/drawingml/2006/chartDrawing">
    <cdr:from>
      <cdr:x>0.46458</cdr:x>
      <cdr:y>0.66207</cdr:y>
    </cdr:from>
    <cdr:to>
      <cdr:x>0.50867</cdr:x>
      <cdr:y>0.69908</cdr:y>
    </cdr:to>
    <cdr:sp macro="" textlink="">
      <cdr:nvSpPr>
        <cdr:cNvPr id="2050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08852" y="4764401"/>
          <a:ext cx="456076" cy="2661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RE7</a:t>
          </a:r>
        </a:p>
      </cdr:txBody>
    </cdr:sp>
  </cdr:relSizeAnchor>
  <cdr:relSizeAnchor xmlns:cdr="http://schemas.openxmlformats.org/drawingml/2006/chartDrawing">
    <cdr:from>
      <cdr:x>0.50396</cdr:x>
      <cdr:y>0.76938</cdr:y>
    </cdr:from>
    <cdr:to>
      <cdr:x>0.54805</cdr:x>
      <cdr:y>0.80639</cdr:y>
    </cdr:to>
    <cdr:sp macro="" textlink="">
      <cdr:nvSpPr>
        <cdr:cNvPr id="2051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16246" y="5536105"/>
          <a:ext cx="456076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RE6</a:t>
          </a:r>
        </a:p>
      </cdr:txBody>
    </cdr:sp>
  </cdr:relSizeAnchor>
  <cdr:relSizeAnchor xmlns:cdr="http://schemas.openxmlformats.org/drawingml/2006/chartDrawing">
    <cdr:from>
      <cdr:x>0.66199</cdr:x>
      <cdr:y>0.73855</cdr:y>
    </cdr:from>
    <cdr:to>
      <cdr:x>0.70608</cdr:x>
      <cdr:y>0.77555</cdr:y>
    </cdr:to>
    <cdr:sp macro="" textlink="">
      <cdr:nvSpPr>
        <cdr:cNvPr id="2052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50945" y="5314351"/>
          <a:ext cx="456076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RE5</a:t>
          </a:r>
        </a:p>
      </cdr:txBody>
    </cdr:sp>
  </cdr:relSizeAnchor>
  <cdr:relSizeAnchor xmlns:cdr="http://schemas.openxmlformats.org/drawingml/2006/chartDrawing">
    <cdr:from>
      <cdr:x>0.69742</cdr:x>
      <cdr:y>0.66207</cdr:y>
    </cdr:from>
    <cdr:to>
      <cdr:x>0.74151</cdr:x>
      <cdr:y>0.69908</cdr:y>
    </cdr:to>
    <cdr:sp macro="" textlink="">
      <cdr:nvSpPr>
        <cdr:cNvPr id="2053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17343" y="4764401"/>
          <a:ext cx="456076" cy="2661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RE4</a:t>
          </a:r>
        </a:p>
      </cdr:txBody>
    </cdr:sp>
  </cdr:relSizeAnchor>
  <cdr:relSizeAnchor xmlns:cdr="http://schemas.openxmlformats.org/drawingml/2006/chartDrawing">
    <cdr:from>
      <cdr:x>0.76479</cdr:x>
      <cdr:y>0.53256</cdr:y>
    </cdr:from>
    <cdr:to>
      <cdr:x>0.80888</cdr:x>
      <cdr:y>0.56957</cdr:y>
    </cdr:to>
    <cdr:sp macro="" textlink="">
      <cdr:nvSpPr>
        <cdr:cNvPr id="2054" name="Text Box 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914269" y="3833035"/>
          <a:ext cx="456076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RE3</a:t>
          </a:r>
        </a:p>
      </cdr:txBody>
    </cdr:sp>
  </cdr:relSizeAnchor>
  <cdr:relSizeAnchor xmlns:cdr="http://schemas.openxmlformats.org/drawingml/2006/chartDrawing">
    <cdr:from>
      <cdr:x>0.80987</cdr:x>
      <cdr:y>0.37468</cdr:y>
    </cdr:from>
    <cdr:to>
      <cdr:x>0.85396</cdr:x>
      <cdr:y>0.41169</cdr:y>
    </cdr:to>
    <cdr:sp macro="" textlink="">
      <cdr:nvSpPr>
        <cdr:cNvPr id="2055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380593" y="2697655"/>
          <a:ext cx="456077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RE2</a:t>
          </a:r>
        </a:p>
      </cdr:txBody>
    </cdr:sp>
  </cdr:relSizeAnchor>
  <cdr:relSizeAnchor xmlns:cdr="http://schemas.openxmlformats.org/drawingml/2006/chartDrawing">
    <cdr:from>
      <cdr:x>0.84925</cdr:x>
      <cdr:y>0.24024</cdr:y>
    </cdr:from>
    <cdr:to>
      <cdr:x>0.89334</cdr:x>
      <cdr:y>0.27724</cdr:y>
    </cdr:to>
    <cdr:sp macro="" textlink="">
      <cdr:nvSpPr>
        <cdr:cNvPr id="2056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787987" y="1730808"/>
          <a:ext cx="456076" cy="26610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200" b="0" i="0" u="none" strike="noStrike" baseline="0">
              <a:solidFill>
                <a:srgbClr val="FF0000"/>
              </a:solidFill>
              <a:latin typeface="Arial"/>
              <a:cs typeface="Arial"/>
            </a:rPr>
            <a:t>RE1</a:t>
          </a:r>
        </a:p>
      </cdr:txBody>
    </cdr:sp>
  </cdr:relSizeAnchor>
  <cdr:relSizeAnchor xmlns:cdr="http://schemas.openxmlformats.org/drawingml/2006/chartDrawing">
    <cdr:from>
      <cdr:x>0.30308</cdr:x>
      <cdr:y>0.7087</cdr:y>
    </cdr:from>
    <cdr:to>
      <cdr:x>0.31447</cdr:x>
      <cdr:y>0.75853</cdr:y>
    </cdr:to>
    <cdr:sp macro="" textlink="">
      <cdr:nvSpPr>
        <cdr:cNvPr id="205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3138281" y="5099693"/>
          <a:ext cx="117862" cy="35835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0.58422</cdr:x>
      <cdr:y>0.78073</cdr:y>
    </cdr:from>
    <cdr:to>
      <cdr:x>0.6132</cdr:x>
      <cdr:y>0.81231</cdr:y>
    </cdr:to>
    <cdr:sp macro="" textlink="">
      <cdr:nvSpPr>
        <cdr:cNvPr id="2058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6046407" y="5617710"/>
          <a:ext cx="299780" cy="22707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0.52006</cdr:x>
      <cdr:y>0.80071</cdr:y>
    </cdr:from>
    <cdr:to>
      <cdr:x>0.55053</cdr:x>
      <cdr:y>0.83525</cdr:y>
    </cdr:to>
    <cdr:sp macro="" textlink="">
      <cdr:nvSpPr>
        <cdr:cNvPr id="2059" name="Line 1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5382790" y="5761407"/>
          <a:ext cx="315154" cy="2483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0.3224</cdr:x>
      <cdr:y>0.7679</cdr:y>
    </cdr:from>
    <cdr:to>
      <cdr:x>0.40538</cdr:x>
      <cdr:y>0.80244</cdr:y>
    </cdr:to>
    <cdr:sp macro="" textlink="">
      <cdr:nvSpPr>
        <cdr:cNvPr id="2060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38135" y="5525460"/>
          <a:ext cx="858345" cy="2483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100" b="0" i="0" u="none" strike="noStrike" baseline="0">
              <a:solidFill>
                <a:srgbClr val="000000"/>
              </a:solidFill>
              <a:latin typeface="Arial"/>
              <a:cs typeface="Arial"/>
            </a:rPr>
            <a:t>Falls of Lora</a:t>
          </a:r>
        </a:p>
      </cdr:txBody>
    </cdr:sp>
  </cdr:relSizeAnchor>
  <cdr:relSizeAnchor xmlns:cdr="http://schemas.openxmlformats.org/drawingml/2006/chartDrawing">
    <cdr:from>
      <cdr:x>0.45492</cdr:x>
      <cdr:y>0.82366</cdr:y>
    </cdr:from>
    <cdr:to>
      <cdr:x>0.52304</cdr:x>
      <cdr:y>0.85819</cdr:y>
    </cdr:to>
    <cdr:sp macro="" textlink="">
      <cdr:nvSpPr>
        <cdr:cNvPr id="2061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8925" y="5926392"/>
          <a:ext cx="704612" cy="2483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100" b="0" i="0" u="none" strike="noStrike" baseline="0">
              <a:solidFill>
                <a:srgbClr val="000000"/>
              </a:solidFill>
              <a:latin typeface="Arial"/>
              <a:cs typeface="Arial"/>
            </a:rPr>
            <a:t>Airds Bay</a:t>
          </a:r>
        </a:p>
      </cdr:txBody>
    </cdr:sp>
  </cdr:relSizeAnchor>
  <cdr:relSizeAnchor xmlns:cdr="http://schemas.openxmlformats.org/drawingml/2006/chartDrawing">
    <cdr:from>
      <cdr:x>0.61394</cdr:x>
      <cdr:y>0.80515</cdr:y>
    </cdr:from>
    <cdr:to>
      <cdr:x>0.69494</cdr:x>
      <cdr:y>0.83969</cdr:y>
    </cdr:to>
    <cdr:sp macro="" textlink="">
      <cdr:nvSpPr>
        <cdr:cNvPr id="2062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353874" y="5793339"/>
          <a:ext cx="837847" cy="2483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100" b="0" i="0" u="none" strike="noStrike" baseline="0">
              <a:solidFill>
                <a:srgbClr val="000000"/>
              </a:solidFill>
              <a:latin typeface="Arial"/>
              <a:cs typeface="Arial"/>
            </a:rPr>
            <a:t>Bonawe Sill</a:t>
          </a:r>
        </a:p>
      </cdr:txBody>
    </cdr:sp>
  </cdr:relSizeAnchor>
  <cdr:relSizeAnchor xmlns:cdr="http://schemas.openxmlformats.org/drawingml/2006/chartDrawing">
    <cdr:from>
      <cdr:x>0.11681</cdr:x>
      <cdr:y>0.69143</cdr:y>
    </cdr:from>
    <cdr:to>
      <cdr:x>0.17205</cdr:x>
      <cdr:y>0.74965</cdr:y>
    </cdr:to>
    <cdr:sp macro="" textlink="">
      <cdr:nvSpPr>
        <cdr:cNvPr id="2063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1488" y="4975511"/>
          <a:ext cx="571376" cy="4186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100" b="0" i="0" u="none" strike="noStrike" baseline="0">
              <a:solidFill>
                <a:srgbClr val="000000"/>
              </a:solidFill>
              <a:latin typeface="Arial"/>
              <a:cs typeface="Arial"/>
            </a:rPr>
            <a:t>Firth of</a:t>
          </a:r>
        </a:p>
        <a:p xmlns:a="http://schemas.openxmlformats.org/drawingml/2006/main">
          <a:pPr algn="l" rtl="0">
            <a:defRPr sz="1000"/>
          </a:pPr>
          <a:r>
            <a:rPr lang="en-GB" sz="1100" b="0" i="0" u="none" strike="noStrike" baseline="0">
              <a:solidFill>
                <a:srgbClr val="000000"/>
              </a:solidFill>
              <a:latin typeface="Arial"/>
              <a:cs typeface="Arial"/>
            </a:rPr>
            <a:t>Lorne</a:t>
          </a:r>
        </a:p>
      </cdr:txBody>
    </cdr:sp>
  </cdr:relSizeAnchor>
  <cdr:relSizeAnchor xmlns:cdr="http://schemas.openxmlformats.org/drawingml/2006/chartDrawing">
    <cdr:from>
      <cdr:x>0.58422</cdr:x>
      <cdr:y>0.27872</cdr:y>
    </cdr:from>
    <cdr:to>
      <cdr:x>0.58422</cdr:x>
      <cdr:y>0.84512</cdr:y>
    </cdr:to>
    <cdr:sp macro="" textlink="">
      <cdr:nvSpPr>
        <cdr:cNvPr id="2064" name="Line 1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6046407" y="2007556"/>
          <a:ext cx="0" cy="4073176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rnd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0.62112</cdr:x>
      <cdr:y>0.32658</cdr:y>
    </cdr:from>
    <cdr:to>
      <cdr:x>0.68008</cdr:x>
      <cdr:y>0.40083</cdr:y>
    </cdr:to>
    <cdr:sp macro="" textlink="">
      <cdr:nvSpPr>
        <cdr:cNvPr id="2065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28178" y="2351719"/>
          <a:ext cx="609810" cy="5339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7432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400" b="0" i="0" u="none" strike="noStrike" baseline="0">
              <a:solidFill>
                <a:srgbClr val="000000"/>
              </a:solidFill>
              <a:latin typeface="Arial"/>
              <a:cs typeface="Arial"/>
            </a:rPr>
            <a:t>Upper</a:t>
          </a:r>
        </a:p>
        <a:p xmlns:a="http://schemas.openxmlformats.org/drawingml/2006/main">
          <a:pPr algn="l" rtl="0">
            <a:defRPr sz="1000"/>
          </a:pPr>
          <a:r>
            <a:rPr lang="en-GB" sz="1400" b="0" i="0" u="none" strike="noStrike" baseline="0">
              <a:solidFill>
                <a:srgbClr val="000000"/>
              </a:solidFill>
              <a:latin typeface="Arial"/>
              <a:cs typeface="Arial"/>
            </a:rPr>
            <a:t>Basin</a:t>
          </a:r>
        </a:p>
      </cdr:txBody>
    </cdr:sp>
  </cdr:relSizeAnchor>
  <cdr:relSizeAnchor xmlns:cdr="http://schemas.openxmlformats.org/drawingml/2006/chartDrawing">
    <cdr:from>
      <cdr:x>0.48861</cdr:x>
      <cdr:y>0.32658</cdr:y>
    </cdr:from>
    <cdr:to>
      <cdr:x>0.54929</cdr:x>
      <cdr:y>0.40083</cdr:y>
    </cdr:to>
    <cdr:sp macro="" textlink="">
      <cdr:nvSpPr>
        <cdr:cNvPr id="2066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57388" y="2351719"/>
          <a:ext cx="627745" cy="5339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27432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GB" sz="1400" b="0" i="0" u="none" strike="noStrike" baseline="0">
              <a:solidFill>
                <a:srgbClr val="000000"/>
              </a:solidFill>
              <a:latin typeface="Arial"/>
              <a:cs typeface="Arial"/>
            </a:rPr>
            <a:t>Lower</a:t>
          </a:r>
        </a:p>
        <a:p xmlns:a="http://schemas.openxmlformats.org/drawingml/2006/main">
          <a:pPr algn="l" rtl="0">
            <a:defRPr sz="1000"/>
          </a:pPr>
          <a:r>
            <a:rPr lang="en-GB" sz="1400" b="0" i="0" u="none" strike="noStrike" baseline="0">
              <a:solidFill>
                <a:srgbClr val="000000"/>
              </a:solidFill>
              <a:latin typeface="Arial"/>
              <a:cs typeface="Arial"/>
            </a:rPr>
            <a:t>Basin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4" y="0"/>
            <a:ext cx="2944284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107"/>
            <a:ext cx="2944284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4" y="9433107"/>
            <a:ext cx="2944284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09A4CAAC-16D0-4E79-BEA3-D311984933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567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6570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4" cy="496570"/>
          </a:xfrm>
          <a:prstGeom prst="rect">
            <a:avLst/>
          </a:prstGeom>
        </p:spPr>
        <p:txBody>
          <a:bodyPr vert="horz" lIns="91285" tIns="45642" rIns="91285" bIns="45642" rtlCol="0"/>
          <a:lstStyle>
            <a:lvl1pPr algn="r">
              <a:defRPr sz="1200"/>
            </a:lvl1pPr>
          </a:lstStyle>
          <a:p>
            <a:fld id="{E3F93D14-8D2F-46CE-B2D7-4F6EC0FAD03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5" tIns="45642" rIns="91285" bIns="4564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285" tIns="45642" rIns="91285" bIns="456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4" cy="496570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33107"/>
            <a:ext cx="2944284" cy="496570"/>
          </a:xfrm>
          <a:prstGeom prst="rect">
            <a:avLst/>
          </a:prstGeom>
        </p:spPr>
        <p:txBody>
          <a:bodyPr vert="horz" lIns="91285" tIns="45642" rIns="91285" bIns="45642" rtlCol="0" anchor="b"/>
          <a:lstStyle>
            <a:lvl1pPr algn="r">
              <a:defRPr sz="1200"/>
            </a:lvl1pPr>
          </a:lstStyle>
          <a:p>
            <a:fld id="{E46B1176-2C3D-4A52-8973-52DF62A6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im.brand@sams.ac.u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sseas.files.wordpress.com/2014/03/02-flame-shell-bed-c-marine-scotland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" y="1478422"/>
            <a:ext cx="8039694" cy="45223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b="0" dirty="0" smtClean="0"/>
              <a:t>H1 Marine Science Easter Field Trip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974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FF"/>
                </a:solidFill>
              </a:rPr>
              <a:t>Hydrography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Determination of the ‘physical’ properties of the water in Loch Etive, </a:t>
            </a:r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Aims of field work and practical</a:t>
            </a:r>
          </a:p>
          <a:p>
            <a:pPr lvl="1" eaLnBrk="1" hangingPunct="1"/>
            <a:r>
              <a:rPr lang="en-GB" sz="2400" dirty="0" smtClean="0"/>
              <a:t>To understand how a CTD (</a:t>
            </a:r>
            <a:r>
              <a:rPr lang="en-GB" sz="2400" i="1" dirty="0" smtClean="0"/>
              <a:t>c</a:t>
            </a:r>
            <a:r>
              <a:rPr lang="en-GB" sz="2400" dirty="0" smtClean="0"/>
              <a:t>onductivity, </a:t>
            </a:r>
            <a:r>
              <a:rPr lang="en-GB" sz="2400" i="1" dirty="0" smtClean="0"/>
              <a:t>t</a:t>
            </a:r>
            <a:r>
              <a:rPr lang="en-GB" sz="2400" dirty="0" smtClean="0"/>
              <a:t>emperature, </a:t>
            </a:r>
            <a:r>
              <a:rPr lang="en-GB" sz="2400" i="1" dirty="0" smtClean="0"/>
              <a:t>d</a:t>
            </a:r>
            <a:r>
              <a:rPr lang="en-GB" sz="2400" dirty="0" smtClean="0"/>
              <a:t>epth profiler) works.</a:t>
            </a:r>
          </a:p>
          <a:p>
            <a:pPr lvl="1" eaLnBrk="1" hangingPunct="1"/>
            <a:endParaRPr lang="en-US" sz="2400" b="1" dirty="0" smtClean="0"/>
          </a:p>
          <a:p>
            <a:pPr lvl="1" eaLnBrk="1" hangingPunct="1"/>
            <a:r>
              <a:rPr lang="en-GB" sz="2400" dirty="0" smtClean="0"/>
              <a:t>To determine the temperature and salinity of the water of the area and understand how these affect its density</a:t>
            </a:r>
          </a:p>
          <a:p>
            <a:pPr marL="457200" lvl="1" indent="0" eaLnBrk="1" hangingPunct="1">
              <a:buNone/>
            </a:pPr>
            <a:endParaRPr lang="en-GB" sz="2400" dirty="0" smtClean="0"/>
          </a:p>
          <a:p>
            <a:pPr lvl="1" eaLnBrk="1" hangingPunct="1"/>
            <a:r>
              <a:rPr lang="en-GB" sz="2400" dirty="0" smtClean="0"/>
              <a:t>To understand the different ‘</a:t>
            </a:r>
            <a:r>
              <a:rPr lang="en-GB" sz="2400" dirty="0" err="1" smtClean="0"/>
              <a:t>forcings</a:t>
            </a:r>
            <a:r>
              <a:rPr lang="en-GB" sz="2400" dirty="0" smtClean="0"/>
              <a:t>’ affecting water movement in the area, (wind, tide, local density differences)</a:t>
            </a:r>
          </a:p>
          <a:p>
            <a:pPr marL="393192" lvl="1" indent="0" eaLnBrk="1" hangingPunct="1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8515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91"/>
            <a:ext cx="8229600" cy="450457"/>
          </a:xfrm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FF"/>
                </a:solidFill>
              </a:rPr>
              <a:t>Plankton biology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273"/>
            <a:ext cx="8229600" cy="478689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Determination of phytoplankton and zooplankton organisms within Dunstaffnage Bay and Firth of Lorn</a:t>
            </a:r>
          </a:p>
          <a:p>
            <a:pPr marL="0" indent="0" eaLnBrk="1" hangingPunct="1"/>
            <a:endParaRPr lang="en-GB" sz="2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Aims of field work and practical</a:t>
            </a:r>
          </a:p>
          <a:p>
            <a:pPr lvl="1" eaLnBrk="1" hangingPunct="1"/>
            <a:r>
              <a:rPr lang="en-GB" sz="2400" dirty="0" smtClean="0"/>
              <a:t>To gain experience in the collection of phytoplankton and zooplankton samples and their processing for subsequent analysis.</a:t>
            </a:r>
          </a:p>
          <a:p>
            <a:pPr lvl="1" eaLnBrk="1" hangingPunct="1"/>
            <a:endParaRPr lang="en-US" sz="2400" b="1" dirty="0" smtClean="0"/>
          </a:p>
          <a:p>
            <a:pPr lvl="1" eaLnBrk="1" hangingPunct="1"/>
            <a:r>
              <a:rPr lang="en-GB" sz="2400" dirty="0" smtClean="0"/>
              <a:t>To observe and identify different phytoplankton.</a:t>
            </a:r>
          </a:p>
          <a:p>
            <a:pPr marL="457200" lvl="1" indent="0" eaLnBrk="1" hangingPunct="1">
              <a:buNone/>
            </a:pPr>
            <a:endParaRPr lang="en-GB" sz="2400" dirty="0" smtClean="0"/>
          </a:p>
          <a:p>
            <a:pPr lvl="1"/>
            <a:r>
              <a:rPr lang="en-GB" sz="2400" dirty="0" smtClean="0"/>
              <a:t>To observe </a:t>
            </a:r>
            <a:r>
              <a:rPr lang="en-GB" sz="2400" dirty="0"/>
              <a:t>and identify different </a:t>
            </a:r>
            <a:r>
              <a:rPr lang="en-GB" sz="2400" dirty="0" smtClean="0"/>
              <a:t>zooplankton</a:t>
            </a:r>
          </a:p>
        </p:txBody>
      </p:sp>
    </p:spTree>
    <p:extLst>
      <p:ext uri="{BB962C8B-B14F-4D97-AF65-F5344CB8AC3E}">
        <p14:creationId xmlns:p14="http://schemas.microsoft.com/office/powerpoint/2010/main" val="761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0263"/>
            <a:ext cx="8229600" cy="450457"/>
          </a:xfrm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FF"/>
                </a:solidFill>
              </a:rPr>
              <a:t>Chemistry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20720"/>
            <a:ext cx="8229600" cy="5732480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Determination of the Phosphate and Chlorophyll A concentrations in Loch Etive</a:t>
            </a:r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Aims of field work and practical</a:t>
            </a:r>
          </a:p>
          <a:p>
            <a:pPr lvl="1" eaLnBrk="1" hangingPunct="1"/>
            <a:r>
              <a:rPr lang="en-GB" sz="2400" dirty="0" smtClean="0"/>
              <a:t>To determine the concentration of dissolved phosphate in Loch Etive using spectrophotometry.</a:t>
            </a:r>
          </a:p>
          <a:p>
            <a:pPr lvl="1" eaLnBrk="1" hangingPunct="1"/>
            <a:endParaRPr lang="en-US" sz="2400" b="1" dirty="0" smtClean="0"/>
          </a:p>
          <a:p>
            <a:pPr lvl="1" eaLnBrk="1" hangingPunct="1"/>
            <a:r>
              <a:rPr lang="en-GB" sz="2400" dirty="0" smtClean="0"/>
              <a:t>To determine the concentration of Chlorophyll A in Loch Etive using fluorescence.</a:t>
            </a:r>
          </a:p>
          <a:p>
            <a:pPr marL="457200" lvl="1" indent="0" eaLnBrk="1" hangingPunct="1">
              <a:buNone/>
            </a:pPr>
            <a:endParaRPr lang="en-GB" sz="2400" dirty="0" smtClean="0"/>
          </a:p>
          <a:p>
            <a:pPr lvl="1" eaLnBrk="1" hangingPunct="1"/>
            <a:r>
              <a:rPr lang="en-GB" sz="2400" dirty="0" smtClean="0"/>
              <a:t>To understand the link between chemistry and </a:t>
            </a:r>
            <a:r>
              <a:rPr lang="en-GB" sz="2400" dirty="0"/>
              <a:t>h</a:t>
            </a:r>
            <a:r>
              <a:rPr lang="en-GB" sz="2400" dirty="0" smtClean="0"/>
              <a:t>ydrography (physics) in the area</a:t>
            </a:r>
          </a:p>
          <a:p>
            <a:pPr marL="457200" lvl="1" indent="0" eaLnBrk="1" hangingPunct="1">
              <a:buNone/>
            </a:pPr>
            <a:endParaRPr lang="en-GB" sz="2400" dirty="0" smtClean="0"/>
          </a:p>
          <a:p>
            <a:pPr lvl="1" eaLnBrk="1" hangingPunct="1"/>
            <a:r>
              <a:rPr lang="en-GB" sz="2400" dirty="0" smtClean="0"/>
              <a:t>To understand the link between the chemistry and the phytoplankton (chlorophyll)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608"/>
            <a:ext cx="8229600" cy="583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Sea lochs</a:t>
            </a:r>
          </a:p>
          <a:p>
            <a:r>
              <a:rPr lang="en-GB" dirty="0" smtClean="0"/>
              <a:t>Sea lochs are glacially carved valleys that were eroded during the last Ice Age, 2m to 10k years ago, (also known as the Pleistocene geological period)</a:t>
            </a:r>
          </a:p>
          <a:p>
            <a:r>
              <a:rPr lang="en-GB" dirty="0" smtClean="0"/>
              <a:t>They join the sea (otherwise they would just be called ‘lochs’)</a:t>
            </a:r>
          </a:p>
          <a:p>
            <a:r>
              <a:rPr lang="en-GB" dirty="0" smtClean="0"/>
              <a:t>Since 10 000 years ago and the melting of the ice they have subsequently been flooded by the rising sea level.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203888"/>
              </p:ext>
            </p:extLst>
          </p:nvPr>
        </p:nvGraphicFramePr>
        <p:xfrm>
          <a:off x="457200" y="1579419"/>
          <a:ext cx="8229600" cy="474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8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7" y="1772816"/>
            <a:ext cx="802608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99592" y="1844824"/>
            <a:ext cx="74465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98732" y="404664"/>
            <a:ext cx="4124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River inputs into Loch Etive</a:t>
            </a:r>
            <a:endParaRPr lang="en-GB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93960" y="1607879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2731" y="1269325"/>
            <a:ext cx="1022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River Awe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6724" y="1270255"/>
            <a:ext cx="129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River Etive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44409" y="17083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62708" y="1269325"/>
            <a:ext cx="131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River </a:t>
            </a:r>
            <a:r>
              <a:rPr lang="en-GB" sz="1600" dirty="0" err="1" smtClean="0"/>
              <a:t>Kinglass</a:t>
            </a:r>
            <a:endParaRPr lang="en-GB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86985" y="1608809"/>
            <a:ext cx="0" cy="2150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8534" y="5229200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0                                 10                               20                               30</a:t>
            </a:r>
          </a:p>
          <a:p>
            <a:pPr algn="ctr"/>
            <a:r>
              <a:rPr lang="en-GB" dirty="0" smtClean="0"/>
              <a:t>(km)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335" y="2976858"/>
            <a:ext cx="461665" cy="10483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 smtClean="0"/>
              <a:t>Depth (m)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6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0603"/>
            <a:ext cx="8238627" cy="320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99592" y="1988840"/>
            <a:ext cx="74465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3056601" y="548680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Callout 7"/>
          <p:cNvSpPr/>
          <p:nvPr/>
        </p:nvSpPr>
        <p:spPr>
          <a:xfrm>
            <a:off x="857431" y="548680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Callout 8"/>
          <p:cNvSpPr/>
          <p:nvPr/>
        </p:nvSpPr>
        <p:spPr>
          <a:xfrm>
            <a:off x="5292080" y="548680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Callout 9"/>
          <p:cNvSpPr/>
          <p:nvPr/>
        </p:nvSpPr>
        <p:spPr>
          <a:xfrm>
            <a:off x="7308304" y="548680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234283" y="2097078"/>
            <a:ext cx="97840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9088079">
            <a:off x="8133938" y="1480773"/>
            <a:ext cx="678094" cy="312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2838221" y="2140341"/>
            <a:ext cx="824458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5400000">
            <a:off x="6075626" y="1426224"/>
            <a:ext cx="707876" cy="312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036460" y="2104015"/>
            <a:ext cx="719611" cy="2772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6652366" y="2104015"/>
            <a:ext cx="635626" cy="2772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5400000">
            <a:off x="4470897" y="1438848"/>
            <a:ext cx="733124" cy="312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52750" y="2464378"/>
            <a:ext cx="2912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722167" y="2464378"/>
            <a:ext cx="601649" cy="2356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897165" y="1583109"/>
            <a:ext cx="125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Fresh water 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487" y="5069902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0                                10                                20                            30</a:t>
            </a:r>
          </a:p>
          <a:p>
            <a:pPr algn="ctr"/>
            <a:r>
              <a:rPr lang="en-GB" dirty="0" smtClean="0"/>
              <a:t>(km)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78139"/>
            <a:ext cx="28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Incoming marine tidal water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2897" y="5731514"/>
            <a:ext cx="817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Incoming tidal marine water is progressively ‘freshened’ as it floods into </a:t>
            </a:r>
          </a:p>
          <a:p>
            <a:r>
              <a:rPr lang="en-GB" dirty="0" smtClean="0"/>
              <a:t>the Loch, reducing its density along the way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08987" y="3313616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No circulation</a:t>
            </a:r>
            <a:endParaRPr lang="en-GB" sz="1600" dirty="0"/>
          </a:p>
        </p:txBody>
      </p:sp>
      <p:sp>
        <p:nvSpPr>
          <p:cNvPr id="28" name="Curved Up Arrow 27"/>
          <p:cNvSpPr/>
          <p:nvPr/>
        </p:nvSpPr>
        <p:spPr>
          <a:xfrm flipV="1">
            <a:off x="5915865" y="2358616"/>
            <a:ext cx="471369" cy="196118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6967861" y="2381267"/>
            <a:ext cx="433555" cy="163926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4951637" y="2396547"/>
            <a:ext cx="383601" cy="158187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7561210" y="1938363"/>
            <a:ext cx="591000" cy="312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0800000">
            <a:off x="3732816" y="1983898"/>
            <a:ext cx="591000" cy="312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0800000">
            <a:off x="5858208" y="1974766"/>
            <a:ext cx="591000" cy="312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0603"/>
            <a:ext cx="8238627" cy="320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99592" y="1988840"/>
            <a:ext cx="74465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7707857" y="548680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332080" y="2096621"/>
            <a:ext cx="97840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7703358">
            <a:off x="8097922" y="1582113"/>
            <a:ext cx="609283" cy="1564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063800" y="2111178"/>
            <a:ext cx="978408" cy="2880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5400000">
            <a:off x="6113418" y="1563236"/>
            <a:ext cx="576064" cy="1564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5343216" y="2904862"/>
            <a:ext cx="751821" cy="22089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5400000">
            <a:off x="4593402" y="1566429"/>
            <a:ext cx="584191" cy="1564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Bent Arrow 1"/>
          <p:cNvSpPr/>
          <p:nvPr/>
        </p:nvSpPr>
        <p:spPr>
          <a:xfrm rot="5400000">
            <a:off x="4870047" y="2109474"/>
            <a:ext cx="539540" cy="5086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24801" y="2419986"/>
            <a:ext cx="927578" cy="26079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04048" y="364502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52648" y="2531183"/>
            <a:ext cx="753557" cy="24974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8920" y="5721469"/>
            <a:ext cx="844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fresh water runoff reduces, the density of the incoming tidal allows it to </a:t>
            </a:r>
          </a:p>
          <a:p>
            <a:r>
              <a:rPr lang="en-GB" dirty="0" smtClean="0"/>
              <a:t>penetrate deeper into the upper basin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84106" y="5088241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0                               10                               20                              30</a:t>
            </a:r>
          </a:p>
          <a:p>
            <a:pPr algn="ctr"/>
            <a:r>
              <a:rPr lang="en-GB" dirty="0" smtClean="0"/>
              <a:t>(km)</a:t>
            </a:r>
            <a:endParaRPr lang="en-GB" dirty="0"/>
          </a:p>
        </p:txBody>
      </p:sp>
      <p:sp>
        <p:nvSpPr>
          <p:cNvPr id="19" name="Cloud Callout 18"/>
          <p:cNvSpPr/>
          <p:nvPr/>
        </p:nvSpPr>
        <p:spPr>
          <a:xfrm>
            <a:off x="5180637" y="627434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963719" y="3645024"/>
            <a:ext cx="113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 circulation</a:t>
            </a:r>
            <a:endParaRPr lang="en-GB" sz="1400" dirty="0"/>
          </a:p>
        </p:txBody>
      </p:sp>
      <p:sp>
        <p:nvSpPr>
          <p:cNvPr id="25" name="Right Arrow 24"/>
          <p:cNvSpPr/>
          <p:nvPr/>
        </p:nvSpPr>
        <p:spPr>
          <a:xfrm rot="10800000">
            <a:off x="4251256" y="1963995"/>
            <a:ext cx="463136" cy="14718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0800000">
            <a:off x="7533936" y="1985783"/>
            <a:ext cx="463136" cy="16779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0800000">
            <a:off x="5928418" y="2003636"/>
            <a:ext cx="463136" cy="1499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loud Callout 29"/>
          <p:cNvSpPr/>
          <p:nvPr/>
        </p:nvSpPr>
        <p:spPr>
          <a:xfrm>
            <a:off x="1989801" y="695361"/>
            <a:ext cx="914400" cy="61264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0603"/>
            <a:ext cx="8238627" cy="320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99592" y="1988840"/>
            <a:ext cx="74465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7613421" y="908720"/>
            <a:ext cx="609758" cy="25260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332080" y="2124799"/>
            <a:ext cx="97840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3324607" y="2141655"/>
            <a:ext cx="978408" cy="2880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5508104" y="3482893"/>
            <a:ext cx="720080" cy="13039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Bent Arrow 1"/>
          <p:cNvSpPr/>
          <p:nvPr/>
        </p:nvSpPr>
        <p:spPr>
          <a:xfrm rot="5400000">
            <a:off x="4890277" y="2126392"/>
            <a:ext cx="539540" cy="5086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552852" y="3355733"/>
            <a:ext cx="1512168" cy="2543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228184" y="2124799"/>
            <a:ext cx="927578" cy="26079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5712268" y="2751885"/>
            <a:ext cx="849357" cy="19813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4666260" y="1652113"/>
            <a:ext cx="365948" cy="1564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5400000">
            <a:off x="6412889" y="1661545"/>
            <a:ext cx="365948" cy="1564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7539233">
            <a:off x="8163157" y="1661544"/>
            <a:ext cx="365948" cy="1564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3813811" y="2603813"/>
            <a:ext cx="725499" cy="19813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5862" y="5101889"/>
            <a:ext cx="698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0                               10                              20                               30</a:t>
            </a:r>
          </a:p>
          <a:p>
            <a:pPr algn="ctr"/>
            <a:r>
              <a:rPr lang="en-GB" dirty="0" smtClean="0"/>
              <a:t>(km)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78920" y="5721469"/>
            <a:ext cx="835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a prolonged period of dry weather, the incoming tidal is able to flush </a:t>
            </a:r>
          </a:p>
          <a:p>
            <a:r>
              <a:rPr lang="en-GB" dirty="0" smtClean="0"/>
              <a:t>the upper basin </a:t>
            </a:r>
            <a:r>
              <a:rPr lang="en-GB" dirty="0" smtClean="0"/>
              <a:t>completely. On average this occurs every 16 months</a:t>
            </a:r>
            <a:endParaRPr lang="en-GB" dirty="0"/>
          </a:p>
        </p:txBody>
      </p:sp>
      <p:sp>
        <p:nvSpPr>
          <p:cNvPr id="24" name="Cloud Callout 23"/>
          <p:cNvSpPr/>
          <p:nvPr/>
        </p:nvSpPr>
        <p:spPr>
          <a:xfrm>
            <a:off x="5203225" y="908720"/>
            <a:ext cx="609758" cy="252608"/>
          </a:xfrm>
          <a:prstGeom prst="cloud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0800000">
            <a:off x="7786604" y="1997111"/>
            <a:ext cx="389313" cy="127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10800000">
            <a:off x="6209895" y="2004520"/>
            <a:ext cx="385968" cy="1277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0800000">
            <a:off x="4390386" y="1997111"/>
            <a:ext cx="345128" cy="1276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57" y="1315575"/>
            <a:ext cx="6664785" cy="41998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4800" y="645886"/>
            <a:ext cx="389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Research Vessel </a:t>
            </a:r>
            <a:r>
              <a:rPr lang="en-GB" sz="2400" dirty="0"/>
              <a:t>C</a:t>
            </a:r>
            <a:r>
              <a:rPr lang="en-GB" sz="2400" dirty="0" smtClean="0"/>
              <a:t>alanus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91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074" y="914891"/>
            <a:ext cx="5957454" cy="480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you 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will need: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Water proof boots or wellies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Water proof jacket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Water </a:t>
            </a:r>
            <a:r>
              <a:rPr lang="en-GB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proof/resistant </a:t>
            </a: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trousers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Warm clothes including a hat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Warm gloves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Notebook &amp; pencils (not pens – not much use in the wet</a:t>
            </a:r>
            <a:r>
              <a:rPr lang="en-GB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(or does everyone have a smart phone now?)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Its good to have: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Camera – pictures always look good in </a:t>
            </a:r>
            <a:r>
              <a:rPr lang="en-GB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(or does everyone have a smart phone now?)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Food is provided on Calanus (you are on it all day)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Email me: </a:t>
            </a:r>
            <a:r>
              <a:rPr lang="en-GB" dirty="0" smtClean="0">
                <a:hlinkClick r:id="rId2"/>
              </a:rPr>
              <a:t>tim.brand@sams.ac.uk</a:t>
            </a:r>
            <a:r>
              <a:rPr lang="en-GB" dirty="0" smtClean="0"/>
              <a:t> if you have</a:t>
            </a:r>
          </a:p>
          <a:p>
            <a:pPr marL="0" indent="0">
              <a:buNone/>
            </a:pPr>
            <a:r>
              <a:rPr lang="en-GB" dirty="0" smtClean="0"/>
              <a:t>dietary requirements, e.g. vegetarian, vegan,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But if you have allergies (nuts, lactose, etc.) please bring your own food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6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15"/>
            <a:ext cx="9144000" cy="648676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68400" y="3621314"/>
            <a:ext cx="449943" cy="435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8343" y="3428999"/>
            <a:ext cx="1107765" cy="32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5112" y="3267738"/>
            <a:ext cx="145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</a:rPr>
              <a:t>Fishing area</a:t>
            </a:r>
            <a:endParaRPr lang="en-GB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1657" y="22646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rgbClr val="0000FF"/>
                </a:solidFill>
              </a:rPr>
              <a:t>Loch Creran</a:t>
            </a:r>
            <a:endParaRPr lang="en-GB" b="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5503" y="405674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rgbClr val="0000FF"/>
                </a:solidFill>
              </a:rPr>
              <a:t>Loch Etive</a:t>
            </a:r>
            <a:endParaRPr lang="en-GB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1" y="629316"/>
            <a:ext cx="7701583" cy="454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514" y="515778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Flame shell beds</a:t>
            </a:r>
            <a:endParaRPr lang="en-GB" dirty="0"/>
          </a:p>
        </p:txBody>
      </p:sp>
      <p:pic>
        <p:nvPicPr>
          <p:cNvPr id="1028" name="Picture 4" descr="Flame shell bed  Image taken by Paul Cook (c) Marine Scotland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3" y="5527120"/>
            <a:ext cx="1923369" cy="12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5457371"/>
            <a:ext cx="1913201" cy="1351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256" y="5157788"/>
            <a:ext cx="218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Horse mussels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30" y="5504401"/>
            <a:ext cx="1409556" cy="1304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0589" y="516127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Serpulid</a:t>
            </a:r>
            <a:r>
              <a:rPr lang="en-GB" dirty="0" smtClean="0"/>
              <a:t> worm reefs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30514" y="275771"/>
            <a:ext cx="586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Loch Creran is a Special Area of Conservation, SAC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1798589" y="3664857"/>
            <a:ext cx="914475" cy="1492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76679" y="4281714"/>
            <a:ext cx="354978" cy="955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50588" y="4673600"/>
            <a:ext cx="805942" cy="53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49571" y="2569029"/>
            <a:ext cx="672029" cy="2634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Weather warning</a:t>
            </a:r>
          </a:p>
          <a:p>
            <a:r>
              <a:rPr lang="en-GB" dirty="0" smtClean="0"/>
              <a:t>The captain of Calanus, Norman Smith, will decide on which day we go to which area.</a:t>
            </a:r>
          </a:p>
          <a:p>
            <a:r>
              <a:rPr lang="en-GB" dirty="0" smtClean="0"/>
              <a:t>Loch Etive is the most ‘protected’ site, the Firth of Lorn is the least</a:t>
            </a:r>
          </a:p>
          <a:p>
            <a:r>
              <a:rPr lang="en-GB" dirty="0" smtClean="0"/>
              <a:t>If we have strong winds for all 4 days we will go into Loch Etive each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4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91"/>
            <a:ext cx="8229600" cy="450457"/>
          </a:xfrm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FF"/>
                </a:solidFill>
              </a:rPr>
              <a:t>Flatfish (benthic dwelling) biology in </a:t>
            </a:r>
            <a:r>
              <a:rPr lang="en-US" sz="2800" b="1" dirty="0" err="1" smtClean="0">
                <a:solidFill>
                  <a:srgbClr val="0000FF"/>
                </a:solidFill>
              </a:rPr>
              <a:t>Ardmucknish</a:t>
            </a:r>
            <a:r>
              <a:rPr lang="en-US" sz="2800" b="1" dirty="0" smtClean="0">
                <a:solidFill>
                  <a:srgbClr val="0000FF"/>
                </a:solidFill>
              </a:rPr>
              <a:t> Bay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273"/>
            <a:ext cx="8229600" cy="4786890"/>
          </a:xfrm>
        </p:spPr>
        <p:txBody>
          <a:bodyPr>
            <a:normAutofit fontScale="92500"/>
          </a:bodyPr>
          <a:lstStyle/>
          <a:p>
            <a:pPr marL="0" indent="0" eaLnBrk="1" hangingPunct="1"/>
            <a:endParaRPr lang="en-GB" sz="2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Aims of field work and practical</a:t>
            </a:r>
          </a:p>
          <a:p>
            <a:pPr lvl="1"/>
            <a:r>
              <a:rPr lang="en-GB" sz="2400" b="1" dirty="0">
                <a:solidFill>
                  <a:srgbClr val="0000FF"/>
                </a:solidFill>
              </a:rPr>
              <a:t>	</a:t>
            </a:r>
            <a:r>
              <a:rPr lang="en-GB" sz="2600" dirty="0"/>
              <a:t>To provide an introduction to the methods used to collect</a:t>
            </a:r>
          </a:p>
          <a:p>
            <a:pPr marL="457200" lvl="1" indent="0">
              <a:buNone/>
            </a:pPr>
            <a:r>
              <a:rPr lang="en-GB" sz="2600" b="1" dirty="0"/>
              <a:t>    </a:t>
            </a:r>
            <a:r>
              <a:rPr lang="en-GB" sz="2600" dirty="0" smtClean="0"/>
              <a:t>benthic fish samples</a:t>
            </a:r>
            <a:endParaRPr lang="en-GB" sz="2600" dirty="0"/>
          </a:p>
          <a:p>
            <a:pPr marL="457200" lvl="1" indent="0">
              <a:buNone/>
            </a:pPr>
            <a:r>
              <a:rPr lang="en-GB" sz="2600" b="1" dirty="0"/>
              <a:t> </a:t>
            </a:r>
            <a:endParaRPr lang="en-US" sz="2600" b="1" dirty="0"/>
          </a:p>
          <a:p>
            <a:pPr lvl="1"/>
            <a:r>
              <a:rPr lang="en-GB" sz="2600" dirty="0"/>
              <a:t>To gain experience in identification of the major animal</a:t>
            </a:r>
          </a:p>
          <a:p>
            <a:pPr marL="457200" lvl="1" indent="0">
              <a:buNone/>
            </a:pPr>
            <a:r>
              <a:rPr lang="en-GB" sz="2600" dirty="0"/>
              <a:t>   groups found in seabed </a:t>
            </a:r>
            <a:r>
              <a:rPr lang="en-GB" sz="2600" dirty="0" smtClean="0"/>
              <a:t>sediments (fish and invertebrates)</a:t>
            </a:r>
            <a:endParaRPr lang="en-GB" sz="2600" dirty="0"/>
          </a:p>
          <a:p>
            <a:pPr marL="457200" lvl="1" indent="0">
              <a:buNone/>
            </a:pPr>
            <a:endParaRPr lang="en-GB" sz="2600" dirty="0"/>
          </a:p>
          <a:p>
            <a:pPr lvl="1"/>
            <a:r>
              <a:rPr lang="en-GB" sz="2600" dirty="0"/>
              <a:t>To illustrate the links between faunal community structure, sediment type and hydrography in the area</a:t>
            </a:r>
          </a:p>
          <a:p>
            <a:pPr marL="0" indent="0" eaLnBrk="1" hangingPunct="1">
              <a:buNone/>
            </a:pPr>
            <a:endParaRPr lang="en-GB" sz="2400" b="1" dirty="0" smtClean="0">
              <a:solidFill>
                <a:srgbClr val="0000FF"/>
              </a:solidFill>
            </a:endParaRPr>
          </a:p>
          <a:p>
            <a:pPr marL="393192" lvl="1" indent="0" eaLnBrk="1" hangingPunct="1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4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91"/>
            <a:ext cx="8229600" cy="450457"/>
          </a:xfrm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00FF"/>
                </a:solidFill>
              </a:rPr>
              <a:t>Benthic faunal biology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273"/>
            <a:ext cx="8229600" cy="4786890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Comparison of benthic fauna in bottom sediments of Loch Etive, Loch Creran and the Firth of Lorn</a:t>
            </a:r>
          </a:p>
          <a:p>
            <a:pPr marL="0" indent="0" eaLnBrk="1" hangingPunct="1"/>
            <a:endParaRPr lang="en-GB" sz="2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Aims of field work and practical</a:t>
            </a:r>
          </a:p>
          <a:p>
            <a:pPr lvl="1" eaLnBrk="1" hangingPunct="1"/>
            <a:r>
              <a:rPr lang="en-GB" sz="2600" dirty="0" smtClean="0"/>
              <a:t>To provide an introduction to the methods used to collect</a:t>
            </a:r>
          </a:p>
          <a:p>
            <a:pPr marL="457200" lvl="1" indent="0" eaLnBrk="1" hangingPunct="1">
              <a:buNone/>
            </a:pPr>
            <a:r>
              <a:rPr lang="en-GB" sz="2600" b="1" dirty="0"/>
              <a:t> </a:t>
            </a:r>
            <a:r>
              <a:rPr lang="en-GB" sz="2600" b="1" dirty="0" smtClean="0"/>
              <a:t>   </a:t>
            </a:r>
            <a:r>
              <a:rPr lang="en-GB" sz="2600" dirty="0" smtClean="0"/>
              <a:t>and</a:t>
            </a:r>
            <a:r>
              <a:rPr lang="en-GB" sz="2600" b="1" dirty="0" smtClean="0"/>
              <a:t> </a:t>
            </a:r>
            <a:r>
              <a:rPr lang="en-GB" sz="2600" dirty="0" smtClean="0"/>
              <a:t>preserve benthic faunal samples</a:t>
            </a:r>
          </a:p>
          <a:p>
            <a:pPr marL="457200" lvl="1" indent="0" eaLnBrk="1" hangingPunct="1">
              <a:buNone/>
            </a:pPr>
            <a:r>
              <a:rPr lang="en-GB" sz="2600" b="1" dirty="0" smtClean="0"/>
              <a:t> </a:t>
            </a:r>
            <a:endParaRPr lang="en-US" sz="2600" b="1" dirty="0" smtClean="0"/>
          </a:p>
          <a:p>
            <a:pPr lvl="1"/>
            <a:r>
              <a:rPr lang="en-GB" sz="2600" dirty="0"/>
              <a:t>To gain </a:t>
            </a:r>
            <a:r>
              <a:rPr lang="en-GB" sz="2600" dirty="0" smtClean="0"/>
              <a:t>experience in identification of the major animal</a:t>
            </a:r>
          </a:p>
          <a:p>
            <a:pPr marL="457200" lvl="1" indent="0">
              <a:buNone/>
            </a:pPr>
            <a:r>
              <a:rPr lang="en-GB" sz="2600" dirty="0" smtClean="0"/>
              <a:t>   groups found in seabed sediments</a:t>
            </a:r>
          </a:p>
          <a:p>
            <a:pPr marL="457200" lvl="1" indent="0">
              <a:buNone/>
            </a:pPr>
            <a:endParaRPr lang="en-GB" sz="2600" dirty="0" smtClean="0"/>
          </a:p>
          <a:p>
            <a:pPr lvl="1" eaLnBrk="1" hangingPunct="1"/>
            <a:r>
              <a:rPr lang="en-GB" sz="2600" dirty="0" smtClean="0"/>
              <a:t>To illustrate the links between faunal community structure and sediment type of two areas</a:t>
            </a:r>
          </a:p>
          <a:p>
            <a:pPr marL="393192" lvl="1" indent="0" eaLnBrk="1" hangingPunct="1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1237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21572</TotalTime>
  <Words>731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Food</vt:lpstr>
      <vt:lpstr>PowerPoint Presentation</vt:lpstr>
      <vt:lpstr>PowerPoint Presentation</vt:lpstr>
      <vt:lpstr>PowerPoint Presentation</vt:lpstr>
      <vt:lpstr>Flatfish (benthic dwelling) biology in Ardmucknish Bay</vt:lpstr>
      <vt:lpstr>Benthic faunal biology</vt:lpstr>
      <vt:lpstr>Hydrography</vt:lpstr>
      <vt:lpstr>Plankton biology</vt:lpstr>
      <vt:lpstr>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Brand</dc:creator>
  <cp:lastModifiedBy>Tim Brand</cp:lastModifiedBy>
  <cp:revision>959</cp:revision>
  <cp:lastPrinted>2019-02-04T11:54:46Z</cp:lastPrinted>
  <dcterms:created xsi:type="dcterms:W3CDTF">2007-10-22T09:51:46Z</dcterms:created>
  <dcterms:modified xsi:type="dcterms:W3CDTF">2019-12-04T12:43:37Z</dcterms:modified>
</cp:coreProperties>
</file>