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2" r:id="rId2"/>
    <p:sldId id="300" r:id="rId3"/>
    <p:sldId id="303" r:id="rId4"/>
    <p:sldId id="311" r:id="rId5"/>
    <p:sldId id="304" r:id="rId6"/>
    <p:sldId id="312" r:id="rId7"/>
    <p:sldId id="313" r:id="rId8"/>
    <p:sldId id="314" r:id="rId9"/>
    <p:sldId id="306" r:id="rId10"/>
    <p:sldId id="315" r:id="rId11"/>
    <p:sldId id="308" r:id="rId12"/>
    <p:sldId id="309" r:id="rId13"/>
    <p:sldId id="31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02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9" autoAdjust="0"/>
    <p:restoredTop sz="98063" autoAdjust="0"/>
  </p:normalViewPr>
  <p:slideViewPr>
    <p:cSldViewPr>
      <p:cViewPr>
        <p:scale>
          <a:sx n="125" d="100"/>
          <a:sy n="125" d="100"/>
        </p:scale>
        <p:origin x="-832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1071E-2E29-0A44-A40C-32D55C56BA01}" type="datetime1">
              <a:rPr lang="en-US" smtClean="0"/>
              <a:t>4/26/13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0BB8-39E8-624C-859D-C2399F95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1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107E65-D523-264B-9DF6-0279CD173267}" type="datetime1">
              <a:rPr lang="en-US" smtClean="0"/>
              <a:t>4/26/13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F24B53-728C-4A1E-9167-E705E1984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68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0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10</a:t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11</a:t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12</a:t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13</a:t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2</a:t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3</a:t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4</a:t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5</a:t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6</a:t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7</a:t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8</a:t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78B40-4054-5048-A888-1B182BB716E3}" type="datetime1">
              <a:rPr lang="en-US" smtClean="0"/>
              <a:t>4/26/13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Clemson University CPSC-481 Mobile Software Development rjbritt@g.clemson.edu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01F51-A791-45F9-B937-6FCD639DD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94911-5898-5347-9450-EAE1EA605217}" type="datetime1">
              <a:rPr lang="en-US" smtClean="0"/>
              <a:t>4/26/13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Clemson University CPSC-481 Mobile Software Development rjbritt@g.clemson.edu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81A72-98D8-416F-A9E1-2271A1716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78076-8247-0642-A632-7CE52432C590}" type="datetime1">
              <a:rPr lang="en-US" smtClean="0"/>
              <a:t>4/26/13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Clemson University CPSC-481 Mobile Software Development rjbritt@g.clemson.edu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B797F-D3CC-43D0-86C9-CC34B0642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E38FF-AC32-F249-8701-15A6A9E964B0}" type="datetime1">
              <a:rPr lang="en-US" smtClean="0"/>
              <a:t>4/26/13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Clemson University CPSC-481 Mobile Software Development rjbritt@g.clemson.edu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76BB4-C7B3-40A8-A93D-115487D90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6200" y="76200"/>
            <a:ext cx="2667000" cy="44196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r>
              <a:rPr lang="en-US" dirty="0" err="1" smtClean="0"/>
              <a:t>Wordmark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BA199-74FD-FD42-815B-55439586EF3E}" type="datetime1">
              <a:rPr lang="en-US" smtClean="0"/>
              <a:t>4/26/13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Clemson University CPSC-481 Mobile Software Development rjbritt@g.clemson.edu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6A973-F3B4-48DC-B40A-EE55E95A6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DAF3B-85B3-FE4C-8A7C-329BDF72802D}" type="datetime1">
              <a:rPr lang="en-US" smtClean="0"/>
              <a:t>4/26/13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Clemson University CPSC-481 Mobile Software Development rjbritt@g.clemson.edu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6A0E-0A5C-4D3C-A70F-C17D36C11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ACB4D-4E33-D044-98FD-7C1C80F756C8}" type="datetime1">
              <a:rPr lang="en-US" smtClean="0"/>
              <a:t>4/26/13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Clemson University CPSC-481 Mobile Software Development rjbritt@g.clemson.edu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2309-1370-4A4A-AC85-656B0B382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281C3-C7AC-EA43-996A-7508258E5AE8}" type="datetime1">
              <a:rPr lang="en-US" smtClean="0"/>
              <a:t>4/26/13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Clemson University CPSC-481 Mobile Software Development rjbritt@g.clemson.edu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B9872-BD58-4A03-951C-59BB4F8D8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AE581-CE8C-254E-860A-24D6D349D6B0}" type="datetime1">
              <a:rPr lang="en-US" smtClean="0"/>
              <a:t>4/26/13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Clemson University CPSC-481 Mobile Software Development rjbritt@g.clemson.edu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56B30-D742-4D6F-A979-68739F7BC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9EF4E-F27C-094C-A57D-F4E06A8D2E32}" type="datetime1">
              <a:rPr lang="en-US" smtClean="0"/>
              <a:t>4/26/13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Clemson University CPSC-481 Mobile Software Development rjbritt@g.clemson.edu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F7615-3BF2-4CFC-920B-B7288450F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8283B-46F6-274C-B319-A947D66836CD}" type="datetime1">
              <a:rPr lang="en-US" smtClean="0"/>
              <a:t>4/26/13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Clemson University CPSC-481 Mobile Software Development rjbritt@g.clemson.edu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83137-1E0F-4189-9A15-A6F11C78F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F6796BBB-6E7E-CE47-A520-B60F705FC6AB}" type="datetime1">
              <a:rPr lang="en-US" smtClean="0"/>
              <a:t>4/26/13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Clemson University CPSC-481 Mobile Software Development rjbritt@g.clemson.edu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938EA21-BB3A-42D0-9E4B-9FF7548A1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71600" y="1752600"/>
            <a:ext cx="419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F4702F"/>
                </a:solidFill>
                <a:latin typeface="Verdana" pitchFamily="34" charset="0"/>
              </a:rPr>
              <a:t>My Tasks</a:t>
            </a:r>
            <a:endParaRPr lang="en-US" sz="4000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5" name="Picture 4" descr="wordmark_re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Ryan Britt</a:t>
            </a:r>
          </a:p>
          <a:p>
            <a:pPr marL="0" indent="0" algn="ctr">
              <a:buNone/>
            </a:pPr>
            <a:r>
              <a:rPr lang="en-US" sz="1200" dirty="0" smtClean="0"/>
              <a:t>Clemson University</a:t>
            </a:r>
          </a:p>
          <a:p>
            <a:pPr marL="0" indent="0" algn="ctr">
              <a:buNone/>
            </a:pPr>
            <a:r>
              <a:rPr lang="en-US" sz="1200" dirty="0" smtClean="0"/>
              <a:t>CPSC 481 – Mobile Software Design</a:t>
            </a:r>
          </a:p>
          <a:p>
            <a:pPr marL="0" indent="0" algn="ctr">
              <a:buNone/>
            </a:pPr>
            <a:r>
              <a:rPr lang="en-US" sz="1200" dirty="0" err="1" smtClean="0"/>
              <a:t>rjbritt@clemson.edu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4702F"/>
                </a:solidFill>
                <a:latin typeface="Verdana" pitchFamily="34" charset="0"/>
              </a:rPr>
              <a:t>Review</a:t>
            </a:r>
            <a:endParaRPr lang="en-US" sz="2400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3BE94-B0AA-5145-A0B0-DDAF798F3BA3}" type="datetime1">
              <a:rPr lang="en-US" smtClean="0"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0007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Clemson University CPSC-481 Mobile Software Development </a:t>
            </a:r>
            <a:r>
              <a:rPr lang="en-US" dirty="0" err="1" smtClean="0"/>
              <a:t>rjbritt@g.clemson.edu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56B30-D742-4D6F-A979-68739F7BCD5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057400"/>
            <a:ext cx="8305800" cy="286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Verdana" pitchFamily="34" charset="0"/>
              </a:rPr>
              <a:t>MyTasks</a:t>
            </a:r>
            <a:endParaRPr lang="en-US" dirty="0" smtClean="0">
              <a:latin typeface="Verdana" pitchFamily="34" charset="0"/>
            </a:endParaRPr>
          </a:p>
          <a:p>
            <a:pPr lvl="1"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What</a:t>
            </a:r>
          </a:p>
          <a:p>
            <a:pPr lvl="1"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Why</a:t>
            </a:r>
          </a:p>
          <a:p>
            <a:pPr lvl="1"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How</a:t>
            </a:r>
          </a:p>
          <a:p>
            <a:pPr lvl="1" eaLnBrk="0" hangingPunct="0">
              <a:buSzPct val="75000"/>
              <a:defRPr/>
            </a:pPr>
            <a:endParaRPr lang="en-US" dirty="0" smtClean="0">
              <a:latin typeface="Verdana" pitchFamily="34" charset="0"/>
            </a:endParaRP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 Problems</a:t>
            </a:r>
          </a:p>
          <a:p>
            <a:pPr lvl="1"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Verdana" pitchFamily="34" charset="0"/>
              </a:rPr>
              <a:t>Draggable</a:t>
            </a:r>
            <a:r>
              <a:rPr lang="en-US" dirty="0" smtClean="0">
                <a:latin typeface="Verdana" pitchFamily="34" charset="0"/>
              </a:rPr>
              <a:t> lists</a:t>
            </a:r>
          </a:p>
          <a:p>
            <a:pPr lvl="1"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Time constraints</a:t>
            </a:r>
          </a:p>
          <a:p>
            <a:pPr lvl="1" indent="119063" eaLnBrk="0" hangingPunct="0">
              <a:buSzPct val="75000"/>
              <a:buFont typeface="Arial" pitchFamily="34" charset="0"/>
              <a:buChar char="•"/>
              <a:defRPr/>
            </a:pPr>
            <a:endParaRPr lang="en-US" dirty="0" smtClean="0">
              <a:latin typeface="Verdana" pitchFamily="34" charset="0"/>
            </a:endParaRPr>
          </a:p>
          <a:p>
            <a:pPr lvl="1" eaLnBrk="0" hangingPunct="0">
              <a:buSzPct val="75000"/>
              <a:defRPr/>
            </a:pPr>
            <a:endParaRPr lang="en-US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212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457200" y="2057400"/>
            <a:ext cx="8305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Verdana" pitchFamily="34" charset="0"/>
              </a:rPr>
              <a:t>Pausable</a:t>
            </a:r>
            <a:r>
              <a:rPr lang="en-US" dirty="0" smtClean="0">
                <a:latin typeface="Verdana" pitchFamily="34" charset="0"/>
              </a:rPr>
              <a:t> Tasks</a:t>
            </a: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endParaRPr lang="en-US" dirty="0">
              <a:latin typeface="Verdana" pitchFamily="34" charset="0"/>
            </a:endParaRP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Active Task Listing</a:t>
            </a: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endParaRPr lang="en-US" dirty="0" smtClean="0">
              <a:latin typeface="Verdana" pitchFamily="34" charset="0"/>
            </a:endParaRP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Verdana" pitchFamily="34" charset="0"/>
              </a:rPr>
              <a:t>Draggable</a:t>
            </a:r>
            <a:r>
              <a:rPr lang="en-US" dirty="0" smtClean="0">
                <a:latin typeface="Verdana" pitchFamily="34" charset="0"/>
              </a:rPr>
              <a:t> Tasks</a:t>
            </a: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endParaRPr lang="en-US" dirty="0" smtClean="0">
              <a:latin typeface="Verdana" pitchFamily="34" charset="0"/>
            </a:endParaRP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Migrate to server based task list</a:t>
            </a:r>
          </a:p>
          <a:p>
            <a:pPr lvl="1"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Larger Audience</a:t>
            </a:r>
          </a:p>
          <a:p>
            <a:pPr lvl="1"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Platform Independence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4702F"/>
                </a:solidFill>
                <a:latin typeface="Verdana" pitchFamily="34" charset="0"/>
              </a:rPr>
              <a:t>Future Work</a:t>
            </a:r>
            <a:endParaRPr lang="en-US" sz="2400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AC2D-83B6-C048-AA51-626DDE26E524}" type="datetime1">
              <a:rPr lang="en-US" smtClean="0"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94360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Clemson University CPSC-481 Mobile Software Development </a:t>
            </a:r>
            <a:r>
              <a:rPr lang="en-US" dirty="0" err="1" smtClean="0"/>
              <a:t>rjbritt@g.clemson.edu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56B30-D742-4D6F-A979-68739F7BCD5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415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457200" y="2057400"/>
            <a:ext cx="8305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Verdana" pitchFamily="34" charset="0"/>
              </a:rPr>
              <a:t>Neeraj</a:t>
            </a:r>
            <a:r>
              <a:rPr lang="en-US" dirty="0" smtClean="0">
                <a:latin typeface="Verdana" pitchFamily="34" charset="0"/>
              </a:rPr>
              <a:t> Jain</a:t>
            </a: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endParaRPr lang="en-US" dirty="0" smtClean="0">
              <a:latin typeface="Verdana" pitchFamily="34" charset="0"/>
            </a:endParaRP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DJ Edmonson</a:t>
            </a: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endParaRPr lang="en-US" dirty="0" smtClean="0">
              <a:latin typeface="Verdana" pitchFamily="34" charset="0"/>
            </a:endParaRP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Josh </a:t>
            </a:r>
            <a:r>
              <a:rPr lang="en-US" dirty="0" err="1" smtClean="0">
                <a:latin typeface="Verdana" pitchFamily="34" charset="0"/>
              </a:rPr>
              <a:t>Groppe</a:t>
            </a:r>
            <a:endParaRPr lang="en-US" dirty="0" smtClean="0">
              <a:latin typeface="Verdana" pitchFamily="34" charset="0"/>
            </a:endParaRP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endParaRPr lang="en-US" dirty="0" smtClean="0">
              <a:latin typeface="Verdana" pitchFamily="34" charset="0"/>
            </a:endParaRP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Nick Klein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4702F"/>
                </a:solidFill>
                <a:latin typeface="Verdana" pitchFamily="34" charset="0"/>
              </a:rPr>
              <a:t>Acknowledgements</a:t>
            </a:r>
            <a:endParaRPr lang="en-US" sz="2400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5CCFC9-7E85-5242-B1DD-D8671959770D}" type="datetime1">
              <a:rPr lang="en-US" smtClean="0"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Clemson University CPSC-481 Mobile Software Development </a:t>
            </a:r>
            <a:r>
              <a:rPr lang="en-US" dirty="0" err="1" smtClean="0"/>
              <a:t>rjbritt@g.clemson.edu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56B30-D742-4D6F-A979-68739F7BCD5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81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4702F"/>
                </a:solidFill>
                <a:latin typeface="Verdana" pitchFamily="34" charset="0"/>
              </a:rPr>
              <a:t>Questions?</a:t>
            </a:r>
            <a:endParaRPr lang="en-US" sz="2400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DACDC-5478-0841-90D2-FB92E28435F4}" type="datetime1">
              <a:rPr lang="en-US" smtClean="0"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Clemson University CPSC-481 Mobile Software Development rjbritt@g.clemson.edu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56B30-D742-4D6F-A979-68739F7BCD5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106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457200" y="2057400"/>
            <a:ext cx="8305800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Task Manager</a:t>
            </a:r>
          </a:p>
          <a:p>
            <a:pPr lvl="1"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Designed for students</a:t>
            </a:r>
          </a:p>
          <a:p>
            <a:pPr lvl="1" eaLnBrk="0" hangingPunct="0">
              <a:buSzPct val="75000"/>
              <a:defRPr/>
            </a:pPr>
            <a:endParaRPr lang="en-US" dirty="0" smtClean="0">
              <a:latin typeface="Verdana" pitchFamily="34" charset="0"/>
            </a:endParaRP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Self-Help</a:t>
            </a: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endParaRPr lang="en-US" dirty="0" smtClean="0">
              <a:latin typeface="Verdana" pitchFamily="34" charset="0"/>
            </a:endParaRP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Data Aggregator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4702F"/>
                </a:solidFill>
                <a:latin typeface="Verdana" pitchFamily="34" charset="0"/>
              </a:rPr>
              <a:t>What?</a:t>
            </a:r>
            <a:endParaRPr lang="en-US" sz="2400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F66CB4-E58F-B846-8647-BB0801F57CD1}" type="datetime1">
              <a:rPr lang="en-US" smtClean="0"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94360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Clemson University CPSC-481 Mobile Software Development </a:t>
            </a:r>
            <a:r>
              <a:rPr lang="en-US" dirty="0" err="1" smtClean="0"/>
              <a:t>rjbritt@g.clemson.edu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56B30-D742-4D6F-A979-68739F7BCD5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457200" y="2057400"/>
            <a:ext cx="8305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Time Mismanagement</a:t>
            </a: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endParaRPr lang="en-US" dirty="0" smtClean="0">
              <a:latin typeface="Verdana" pitchFamily="34" charset="0"/>
            </a:endParaRP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Structure</a:t>
            </a: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endParaRPr lang="en-US" dirty="0" smtClean="0">
              <a:latin typeface="Verdana" pitchFamily="34" charset="0"/>
            </a:endParaRPr>
          </a:p>
          <a:p>
            <a:pPr indent="119063" eaLnBrk="0" hangingPunct="0"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Verdana" pitchFamily="34" charset="0"/>
              </a:rPr>
              <a:t>Confusion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4702F"/>
                </a:solidFill>
                <a:latin typeface="Verdana" pitchFamily="34" charset="0"/>
              </a:rPr>
              <a:t>Why?</a:t>
            </a:r>
            <a:endParaRPr lang="en-US" sz="2400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1E474-19C8-9147-9C0D-238A2D383360}" type="datetime1">
              <a:rPr lang="en-US" smtClean="0"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94360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Clemson University CPSC-481 Mobile Software Development </a:t>
            </a:r>
            <a:r>
              <a:rPr lang="en-US" dirty="0" err="1" smtClean="0"/>
              <a:t>rjbritt@g.clemson.edu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56B30-D742-4D6F-A979-68739F7BCD5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00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QL_Database (4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1" r="7536" b="6344"/>
          <a:stretch/>
        </p:blipFill>
        <p:spPr>
          <a:xfrm>
            <a:off x="2438400" y="1143000"/>
            <a:ext cx="4500880" cy="505968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4702F"/>
                </a:solidFill>
                <a:latin typeface="Verdana" pitchFamily="34" charset="0"/>
              </a:rPr>
              <a:t>How?</a:t>
            </a:r>
            <a:endParaRPr lang="en-US" sz="2400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267B1-A061-6A4C-87C1-6C6F3E78AE63}" type="datetime1">
              <a:rPr lang="en-US" smtClean="0"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Clemson University </a:t>
            </a:r>
          </a:p>
          <a:p>
            <a:pPr>
              <a:defRPr/>
            </a:pPr>
            <a:r>
              <a:rPr lang="en-US" sz="1000" dirty="0" smtClean="0"/>
              <a:t>CPSC-481 Mobile Software Development </a:t>
            </a:r>
            <a:r>
              <a:rPr lang="en-US" sz="1000" dirty="0" err="1" smtClean="0"/>
              <a:t>rjbritt@g.clemson.edu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56B30-D742-4D6F-A979-68739F7BCD5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01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4702F"/>
                </a:solidFill>
                <a:latin typeface="Verdana" pitchFamily="34" charset="0"/>
              </a:rPr>
              <a:t>How?</a:t>
            </a:r>
            <a:endParaRPr lang="en-US" sz="2400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267B1-A061-6A4C-87C1-6C6F3E78AE63}" type="datetime1">
              <a:rPr lang="en-US" smtClean="0"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Clemson University CPSC-481 Mobile Software Development </a:t>
            </a:r>
            <a:r>
              <a:rPr lang="en-US" dirty="0" err="1" smtClean="0"/>
              <a:t>rjbritt@g.clemson.edu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56B30-D742-4D6F-A979-68739F7BCD5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 descr="2013-04-25 13.24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95400"/>
            <a:ext cx="2743200" cy="4389120"/>
          </a:xfrm>
          <a:prstGeom prst="rect">
            <a:avLst/>
          </a:prstGeom>
        </p:spPr>
      </p:pic>
      <p:pic>
        <p:nvPicPr>
          <p:cNvPr id="9" name="Picture 8" descr="2013-04-25 13.04.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49" y="1295400"/>
            <a:ext cx="27622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53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4702F"/>
                </a:solidFill>
                <a:latin typeface="Verdana" pitchFamily="34" charset="0"/>
              </a:rPr>
              <a:t>How?</a:t>
            </a:r>
            <a:endParaRPr lang="en-US" sz="2400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267B1-A061-6A4C-87C1-6C6F3E78AE63}" type="datetime1">
              <a:rPr lang="en-US" smtClean="0"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Clemson University CPSC-481 Mobile Software Development </a:t>
            </a:r>
            <a:r>
              <a:rPr lang="en-US" dirty="0" err="1" smtClean="0"/>
              <a:t>rjbritt@g.clemson.edu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56B30-D742-4D6F-A979-68739F7BCD5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 descr="2013-04-25 12.51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95399"/>
            <a:ext cx="2743200" cy="4419601"/>
          </a:xfrm>
          <a:prstGeom prst="rect">
            <a:avLst/>
          </a:prstGeom>
        </p:spPr>
      </p:pic>
      <p:pic>
        <p:nvPicPr>
          <p:cNvPr id="9" name="Picture 8" descr="2013-04-25 12.51.4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1295400"/>
            <a:ext cx="27622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51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4702F"/>
                </a:solidFill>
                <a:latin typeface="Verdana" pitchFamily="34" charset="0"/>
              </a:rPr>
              <a:t>How?</a:t>
            </a:r>
            <a:endParaRPr lang="en-US" sz="2400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267B1-A061-6A4C-87C1-6C6F3E78AE63}" type="datetime1">
              <a:rPr lang="en-US" smtClean="0"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Clemson University CPSC-481 Mobile Software Development </a:t>
            </a:r>
            <a:r>
              <a:rPr lang="en-US" dirty="0" err="1" smtClean="0"/>
              <a:t>rjbritt@g.clemson.edu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56B30-D742-4D6F-A979-68739F7BCD5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Picture 8" descr="2013-04-25 12.58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95400"/>
            <a:ext cx="2743200" cy="4389120"/>
          </a:xfrm>
          <a:prstGeom prst="rect">
            <a:avLst/>
          </a:prstGeom>
        </p:spPr>
      </p:pic>
      <p:pic>
        <p:nvPicPr>
          <p:cNvPr id="10" name="Picture 9" descr="2013-04-25 12.59.1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95400"/>
            <a:ext cx="27432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33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4702F"/>
                </a:solidFill>
                <a:latin typeface="Verdana" pitchFamily="34" charset="0"/>
              </a:rPr>
              <a:t>How?</a:t>
            </a:r>
            <a:endParaRPr lang="en-US" sz="2400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267B1-A061-6A4C-87C1-6C6F3E78AE63}" type="datetime1">
              <a:rPr lang="en-US" smtClean="0"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Clemson University CPSC-481 Mobile Software Development </a:t>
            </a:r>
            <a:r>
              <a:rPr lang="en-US" dirty="0" err="1" smtClean="0"/>
              <a:t>rjbritt@g.clemson.edu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56B30-D742-4D6F-A979-68739F7BCD5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 descr="2013-04-22 17.11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71600"/>
            <a:ext cx="27432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478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4702F"/>
                </a:solidFill>
                <a:latin typeface="Verdana" pitchFamily="34" charset="0"/>
              </a:rPr>
              <a:t>Demo</a:t>
            </a:r>
            <a:endParaRPr lang="en-US" sz="2400" dirty="0">
              <a:solidFill>
                <a:srgbClr val="F4702F"/>
              </a:solidFill>
              <a:latin typeface="Verdana" pitchFamily="34" charset="0"/>
            </a:endParaRPr>
          </a:p>
        </p:txBody>
      </p:sp>
      <p:pic>
        <p:nvPicPr>
          <p:cNvPr id="4" name="Picture 3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626"/>
            <a:ext cx="2362200" cy="58742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3BE94-B0AA-5145-A0B0-DDAF798F3BA3}" type="datetime1">
              <a:rPr lang="en-US" smtClean="0"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0007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Clemson University CPSC-481 Mobile Software Development </a:t>
            </a:r>
            <a:r>
              <a:rPr lang="en-US" dirty="0" err="1" smtClean="0"/>
              <a:t>rjbritt@g.clemson.edu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56B30-D742-4D6F-A979-68739F7BCD5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435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8085</TotalTime>
  <Words>338</Words>
  <Application>Microsoft Macintosh PowerPoint</Application>
  <PresentationFormat>On-screen Show (4:3)</PresentationFormat>
  <Paragraphs>330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Affairs Plan</dc:title>
  <dc:creator>Student Affairs</dc:creator>
  <cp:lastModifiedBy>Verified Guest</cp:lastModifiedBy>
  <cp:revision>131</cp:revision>
  <dcterms:created xsi:type="dcterms:W3CDTF">2011-11-14T16:54:31Z</dcterms:created>
  <dcterms:modified xsi:type="dcterms:W3CDTF">2013-04-26T19:17:05Z</dcterms:modified>
</cp:coreProperties>
</file>