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81" r:id="rId3"/>
    <p:sldId id="287" r:id="rId4"/>
    <p:sldId id="288" r:id="rId5"/>
    <p:sldId id="257" r:id="rId6"/>
    <p:sldId id="270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6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1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D290233-0DD1-4A80-BB1E-9ADC3556DBB6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Britt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Bobo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6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iStore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828800"/>
            <a:ext cx="4411791" cy="4219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ways to input location</a:t>
            </a:r>
          </a:p>
          <a:p>
            <a:pPr lvl="1"/>
            <a:r>
              <a:rPr lang="en-US" sz="2800" dirty="0" smtClean="0"/>
              <a:t>Use Current Location</a:t>
            </a:r>
          </a:p>
          <a:p>
            <a:pPr lvl="1"/>
            <a:r>
              <a:rPr lang="en-US" sz="2800" dirty="0" smtClean="0"/>
              <a:t>Enter Zip Code</a:t>
            </a:r>
            <a:endParaRPr lang="en-US" sz="2800" dirty="0"/>
          </a:p>
        </p:txBody>
      </p:sp>
      <p:pic>
        <p:nvPicPr>
          <p:cNvPr id="7" name="Content Placeholder 6" descr="zipSelection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" r="212"/>
          <a:stretch/>
        </p:blipFill>
        <p:spPr>
          <a:xfrm>
            <a:off x="5316847" y="385243"/>
            <a:ext cx="3046103" cy="5942270"/>
          </a:xfrm>
        </p:spPr>
      </p:pic>
    </p:spTree>
    <p:extLst>
      <p:ext uri="{BB962C8B-B14F-4D97-AF65-F5344CB8AC3E}">
        <p14:creationId xmlns:p14="http://schemas.microsoft.com/office/powerpoint/2010/main" val="53719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Located</a:t>
            </a:r>
            <a:endParaRPr lang="en-US" dirty="0"/>
          </a:p>
        </p:txBody>
      </p:sp>
      <p:pic>
        <p:nvPicPr>
          <p:cNvPr id="15" name="Content Placeholder 14" descr="oneBiloFound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" r="-1807"/>
          <a:stretch/>
        </p:blipFill>
        <p:spPr>
          <a:xfrm>
            <a:off x="5237034" y="381000"/>
            <a:ext cx="3125916" cy="5982183"/>
          </a:xfr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828800"/>
            <a:ext cx="4244331" cy="4219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Current Location</a:t>
            </a:r>
          </a:p>
          <a:p>
            <a:pPr lvl="1"/>
            <a:r>
              <a:rPr lang="en-US" sz="2600" dirty="0" smtClean="0"/>
              <a:t>Drops pin on actual user location</a:t>
            </a:r>
          </a:p>
          <a:p>
            <a:r>
              <a:rPr lang="en-US" sz="3000" dirty="0" smtClean="0"/>
              <a:t>Zip Code</a:t>
            </a:r>
          </a:p>
          <a:p>
            <a:pPr lvl="1"/>
            <a:r>
              <a:rPr lang="en-US" sz="2800" dirty="0" smtClean="0"/>
              <a:t>Drops pin at center of postal zip code </a:t>
            </a:r>
          </a:p>
          <a:p>
            <a:r>
              <a:rPr lang="en-US" sz="3000" dirty="0" err="1" smtClean="0"/>
              <a:t>Bi-Lo</a:t>
            </a:r>
            <a:r>
              <a:rPr lang="en-US" sz="3000" dirty="0" smtClean="0"/>
              <a:t> marked with trademark leaf pin</a:t>
            </a:r>
          </a:p>
        </p:txBody>
      </p:sp>
    </p:spTree>
    <p:extLst>
      <p:ext uri="{BB962C8B-B14F-4D97-AF65-F5344CB8AC3E}">
        <p14:creationId xmlns:p14="http://schemas.microsoft.com/office/powerpoint/2010/main" val="422882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Store Map</a:t>
            </a:r>
            <a:endParaRPr lang="en-US" dirty="0"/>
          </a:p>
        </p:txBody>
      </p:sp>
      <p:pic>
        <p:nvPicPr>
          <p:cNvPr id="5" name="Content Placeholder 4" descr="inStoreMap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" r="200"/>
          <a:stretch/>
        </p:blipFill>
        <p:spPr>
          <a:xfrm>
            <a:off x="5247072" y="363940"/>
            <a:ext cx="3115878" cy="607838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1828800"/>
            <a:ext cx="3657600" cy="4219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Store layout corresponds with the selected store</a:t>
            </a:r>
          </a:p>
          <a:p>
            <a:r>
              <a:rPr lang="en-US" sz="2800" dirty="0" smtClean="0"/>
              <a:t>Each block represents a 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85957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Block titles from previous Store Map are listed here</a:t>
            </a:r>
          </a:p>
          <a:p>
            <a:r>
              <a:rPr lang="en-US" sz="2800" dirty="0" smtClean="0"/>
              <a:t>User selects a category to view its list of products</a:t>
            </a:r>
            <a:endParaRPr lang="en-US" sz="2800" dirty="0"/>
          </a:p>
        </p:txBody>
      </p:sp>
      <p:pic>
        <p:nvPicPr>
          <p:cNvPr id="5" name="Content Placeholder 4" descr="productsList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73"/>
          <a:stretch/>
        </p:blipFill>
        <p:spPr>
          <a:xfrm>
            <a:off x="5344757" y="381000"/>
            <a:ext cx="3069431" cy="6026655"/>
          </a:xfrm>
        </p:spPr>
      </p:pic>
    </p:spTree>
    <p:extLst>
      <p:ext uri="{BB962C8B-B14F-4D97-AF65-F5344CB8AC3E}">
        <p14:creationId xmlns:p14="http://schemas.microsoft.com/office/powerpoint/2010/main" val="217100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List</a:t>
            </a:r>
            <a:endParaRPr lang="en-US" dirty="0"/>
          </a:p>
        </p:txBody>
      </p:sp>
      <p:pic>
        <p:nvPicPr>
          <p:cNvPr id="5" name="Content Placeholder 4" descr="subCategories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1" r="-517"/>
          <a:stretch/>
        </p:blipFill>
        <p:spPr>
          <a:xfrm>
            <a:off x="5233117" y="396811"/>
            <a:ext cx="3129833" cy="602783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1828800"/>
            <a:ext cx="3657600" cy="4219575"/>
          </a:xfrm>
        </p:spPr>
        <p:txBody>
          <a:bodyPr>
            <a:normAutofit/>
          </a:bodyPr>
          <a:lstStyle/>
          <a:p>
            <a:r>
              <a:rPr lang="en-US" sz="2800" dirty="0"/>
              <a:t>User selects a product to view its location in the store</a:t>
            </a:r>
          </a:p>
        </p:txBody>
      </p:sp>
    </p:spTree>
    <p:extLst>
      <p:ext uri="{BB962C8B-B14F-4D97-AF65-F5344CB8AC3E}">
        <p14:creationId xmlns:p14="http://schemas.microsoft.com/office/powerpoint/2010/main" val="309708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774623"/>
            <a:ext cx="7583487" cy="1044388"/>
          </a:xfrm>
        </p:spPr>
        <p:txBody>
          <a:bodyPr/>
          <a:lstStyle/>
          <a:p>
            <a:r>
              <a:rPr lang="en-US" dirty="0" smtClean="0"/>
              <a:t>Product Category </a:t>
            </a:r>
            <a:br>
              <a:rPr lang="en-US" dirty="0" smtClean="0"/>
            </a:br>
            <a:r>
              <a:rPr lang="en-US" dirty="0" smtClean="0"/>
              <a:t>Highlighted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2197077"/>
            <a:ext cx="3657600" cy="4219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Highlights the category that corresponds with the selected product</a:t>
            </a:r>
            <a:endParaRPr lang="en-US" sz="2800" dirty="0"/>
          </a:p>
        </p:txBody>
      </p:sp>
      <p:pic>
        <p:nvPicPr>
          <p:cNvPr id="5" name="Content Placeholder 4" descr="hightlightedPicture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" r="138"/>
          <a:stretch/>
        </p:blipFill>
        <p:spPr>
          <a:xfrm>
            <a:off x="5288937" y="381000"/>
            <a:ext cx="3074013" cy="6035652"/>
          </a:xfrm>
        </p:spPr>
      </p:pic>
    </p:spTree>
    <p:extLst>
      <p:ext uri="{BB962C8B-B14F-4D97-AF65-F5344CB8AC3E}">
        <p14:creationId xmlns:p14="http://schemas.microsoft.com/office/powerpoint/2010/main" val="65770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95783"/>
            <a:ext cx="7583487" cy="796452"/>
          </a:xfrm>
        </p:spPr>
        <p:txBody>
          <a:bodyPr/>
          <a:lstStyle/>
          <a:p>
            <a:r>
              <a:rPr lang="en-US" dirty="0" err="1" smtClean="0"/>
              <a:t>iStore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4228" y="992235"/>
            <a:ext cx="8188137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Table: Inventory</a:t>
            </a:r>
          </a:p>
          <a:p>
            <a:pPr marL="742950" lvl="1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UID (PK)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StoreID</a:t>
            </a:r>
            <a:r>
              <a:rPr lang="en-US" dirty="0" smtClean="0">
                <a:solidFill>
                  <a:schemeClr val="bg1"/>
                </a:solidFill>
              </a:rPr>
              <a:t> (FK)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SupercategoryID</a:t>
            </a:r>
            <a:r>
              <a:rPr lang="en-US" dirty="0" smtClean="0">
                <a:solidFill>
                  <a:schemeClr val="bg1"/>
                </a:solidFill>
              </a:rPr>
              <a:t> (FK)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SubcategoryID</a:t>
            </a:r>
            <a:r>
              <a:rPr lang="en-US" dirty="0" smtClean="0">
                <a:solidFill>
                  <a:schemeClr val="bg1"/>
                </a:solidFill>
              </a:rPr>
              <a:t> (FK)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Table: </a:t>
            </a:r>
            <a:r>
              <a:rPr lang="en-US" dirty="0" err="1" smtClean="0">
                <a:solidFill>
                  <a:schemeClr val="bg1"/>
                </a:solidFill>
              </a:rPr>
              <a:t>StoreMap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UID (PK)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StoreID</a:t>
            </a:r>
            <a:r>
              <a:rPr lang="en-US" dirty="0" smtClean="0">
                <a:solidFill>
                  <a:schemeClr val="bg1"/>
                </a:solidFill>
              </a:rPr>
              <a:t> (FK)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MapName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Table: </a:t>
            </a:r>
            <a:r>
              <a:rPr lang="en-US" dirty="0" err="1" smtClean="0">
                <a:solidFill>
                  <a:schemeClr val="bg1"/>
                </a:solidFill>
              </a:rPr>
              <a:t>StoreInformation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UID 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StoreAddress</a:t>
            </a:r>
            <a:r>
              <a:rPr lang="en-US" dirty="0" smtClean="0">
                <a:solidFill>
                  <a:schemeClr val="bg1"/>
                </a:solidFill>
              </a:rPr>
              <a:t> (PK)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StoreZip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Table: </a:t>
            </a:r>
            <a:r>
              <a:rPr lang="en-US" dirty="0" err="1" smtClean="0">
                <a:solidFill>
                  <a:schemeClr val="bg1"/>
                </a:solidFill>
              </a:rPr>
              <a:t>Supercategory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UID (PK)</a:t>
            </a:r>
          </a:p>
          <a:p>
            <a:pPr marL="742950" lvl="1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Name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HighlightedPictureAddress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Table: Subcategory</a:t>
            </a:r>
          </a:p>
          <a:p>
            <a:pPr marL="742950" lvl="1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UID (PK)</a:t>
            </a:r>
          </a:p>
          <a:p>
            <a:pPr marL="742950" lvl="1" indent="-285750"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Name</a:t>
            </a:r>
          </a:p>
          <a:p>
            <a:pPr marL="742950" lvl="1" indent="-285750">
              <a:buFontTx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031715" y="5537200"/>
            <a:ext cx="11862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rved Left Arrow 41"/>
          <p:cNvSpPr/>
          <p:nvPr/>
        </p:nvSpPr>
        <p:spPr>
          <a:xfrm>
            <a:off x="3465792" y="1666956"/>
            <a:ext cx="1309593" cy="2635626"/>
          </a:xfrm>
          <a:prstGeom prst="curvedLeftArrow">
            <a:avLst>
              <a:gd name="adj1" fmla="val 0"/>
              <a:gd name="adj2" fmla="val 19608"/>
              <a:gd name="adj3" fmla="val 1489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>
            <a:off x="3691481" y="1991342"/>
            <a:ext cx="2167807" cy="3128591"/>
          </a:xfrm>
          <a:prstGeom prst="curvedLeftArrow">
            <a:avLst>
              <a:gd name="adj1" fmla="val 0"/>
              <a:gd name="adj2" fmla="val 8613"/>
              <a:gd name="adj3" fmla="val 1489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Left Arrow 44"/>
          <p:cNvSpPr/>
          <p:nvPr/>
        </p:nvSpPr>
        <p:spPr>
          <a:xfrm>
            <a:off x="3518704" y="2301985"/>
            <a:ext cx="1309593" cy="3995401"/>
          </a:xfrm>
          <a:prstGeom prst="curvedLeftArrow">
            <a:avLst>
              <a:gd name="adj1" fmla="val 0"/>
              <a:gd name="adj2" fmla="val 19608"/>
              <a:gd name="adj3" fmla="val 1489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>
            <a:off x="3465792" y="3175154"/>
            <a:ext cx="1309593" cy="1127428"/>
          </a:xfrm>
          <a:prstGeom prst="curvedLeftArrow">
            <a:avLst>
              <a:gd name="adj1" fmla="val 0"/>
              <a:gd name="adj2" fmla="val 19608"/>
              <a:gd name="adj3" fmla="val 1489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2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5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iStores</a:t>
            </a:r>
            <a:endParaRPr lang="en-US" dirty="0" smtClean="0"/>
          </a:p>
          <a:p>
            <a:r>
              <a:rPr lang="en-US" dirty="0" smtClean="0"/>
              <a:t>Locating items in a fraction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2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Products</a:t>
            </a:r>
          </a:p>
          <a:p>
            <a:r>
              <a:rPr lang="en-US" dirty="0" smtClean="0"/>
              <a:t>Official Blocks</a:t>
            </a:r>
          </a:p>
          <a:p>
            <a:pPr lvl="1"/>
            <a:r>
              <a:rPr lang="en-US" dirty="0" smtClean="0"/>
              <a:t>Doors, Rest Rooms, and other utilities</a:t>
            </a:r>
          </a:p>
          <a:p>
            <a:r>
              <a:rPr lang="en-US" dirty="0" smtClean="0"/>
              <a:t>Saving Progress in </a:t>
            </a:r>
            <a:r>
              <a:rPr lang="en-US" dirty="0" err="1" smtClean="0"/>
              <a:t>iStore</a:t>
            </a:r>
            <a:r>
              <a:rPr lang="en-US" dirty="0" smtClean="0"/>
              <a:t> Commercial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5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ideas</a:t>
            </a:r>
          </a:p>
          <a:p>
            <a:pPr lvl="1"/>
            <a:r>
              <a:rPr lang="en-US" dirty="0" smtClean="0"/>
              <a:t>No pictures</a:t>
            </a:r>
          </a:p>
          <a:p>
            <a:pPr lvl="1"/>
            <a:r>
              <a:rPr lang="en-US" dirty="0" smtClean="0"/>
              <a:t>Too much information</a:t>
            </a:r>
          </a:p>
          <a:p>
            <a:pPr marL="2825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5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Watts</a:t>
            </a:r>
          </a:p>
          <a:p>
            <a:r>
              <a:rPr lang="en-US" dirty="0" smtClean="0"/>
              <a:t>Matt Sanders</a:t>
            </a:r>
          </a:p>
          <a:p>
            <a:r>
              <a:rPr lang="en-US" dirty="0" smtClean="0"/>
              <a:t>DJ Edmonson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58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iStore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finding</a:t>
            </a:r>
          </a:p>
          <a:p>
            <a:pPr lvl="1"/>
            <a:r>
              <a:rPr lang="en-US" dirty="0" smtClean="0"/>
              <a:t>Loss of time</a:t>
            </a:r>
          </a:p>
          <a:p>
            <a:pPr lvl="1"/>
            <a:r>
              <a:rPr lang="en-US" dirty="0" smtClean="0"/>
              <a:t>Usefulness of assistance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6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iStore</a:t>
            </a:r>
            <a:r>
              <a:rPr lang="en-US" dirty="0" smtClean="0"/>
              <a:t> Commercial</a:t>
            </a:r>
          </a:p>
          <a:p>
            <a:r>
              <a:rPr lang="en-US" dirty="0" smtClean="0"/>
              <a:t>Client </a:t>
            </a:r>
            <a:r>
              <a:rPr lang="en-US" dirty="0" err="1" smtClean="0"/>
              <a:t>iStore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0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96" y="381000"/>
            <a:ext cx="7583487" cy="1044388"/>
          </a:xfrm>
        </p:spPr>
        <p:txBody>
          <a:bodyPr/>
          <a:lstStyle/>
          <a:p>
            <a:r>
              <a:rPr lang="en-US" dirty="0" err="1" smtClean="0"/>
              <a:t>iStore</a:t>
            </a:r>
            <a:r>
              <a:rPr lang="en-US" dirty="0" smtClean="0"/>
              <a:t> 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96" y="1889874"/>
            <a:ext cx="4141756" cy="4568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Opening Screen</a:t>
            </a:r>
          </a:p>
          <a:p>
            <a:pPr>
              <a:buFontTx/>
              <a:buChar char="•"/>
            </a:pPr>
            <a:r>
              <a:rPr lang="en-US" dirty="0" smtClean="0"/>
              <a:t>Initialization </a:t>
            </a:r>
          </a:p>
          <a:p>
            <a:pPr lvl="1">
              <a:buFontTx/>
              <a:buChar char="•"/>
            </a:pPr>
            <a:r>
              <a:rPr lang="en-US" dirty="0" smtClean="0"/>
              <a:t>Store ID, Store Address, Store Zip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39" y="1438216"/>
            <a:ext cx="3562823" cy="47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2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96" y="381000"/>
            <a:ext cx="7583487" cy="1044388"/>
          </a:xfrm>
        </p:spPr>
        <p:txBody>
          <a:bodyPr/>
          <a:lstStyle/>
          <a:p>
            <a:r>
              <a:rPr lang="en-US" dirty="0" smtClean="0"/>
              <a:t>Add 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96" y="1889874"/>
            <a:ext cx="4141756" cy="456865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Add a graphical “Block”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38" y="1425388"/>
            <a:ext cx="3562824" cy="47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7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96" y="381000"/>
            <a:ext cx="7583487" cy="1044388"/>
          </a:xfrm>
        </p:spPr>
        <p:txBody>
          <a:bodyPr/>
          <a:lstStyle/>
          <a:p>
            <a:r>
              <a:rPr lang="en-US" dirty="0" err="1" smtClean="0"/>
              <a:t>iStore</a:t>
            </a:r>
            <a:r>
              <a:rPr lang="en-US" dirty="0" smtClean="0"/>
              <a:t> 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96" y="1889874"/>
            <a:ext cx="4141756" cy="456865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Relocate Block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39" y="1425388"/>
            <a:ext cx="3556074" cy="47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6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96" y="381000"/>
            <a:ext cx="7583487" cy="1044388"/>
          </a:xfrm>
        </p:spPr>
        <p:txBody>
          <a:bodyPr/>
          <a:lstStyle/>
          <a:p>
            <a:r>
              <a:rPr lang="en-US" dirty="0" err="1" smtClean="0"/>
              <a:t>iStore</a:t>
            </a:r>
            <a:r>
              <a:rPr lang="en-US" dirty="0" smtClean="0"/>
              <a:t> 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96" y="1889874"/>
            <a:ext cx="3157715" cy="456865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Add an Item in the Block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11" y="1889874"/>
            <a:ext cx="5124660" cy="38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5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96" y="381000"/>
            <a:ext cx="7583487" cy="1044388"/>
          </a:xfrm>
        </p:spPr>
        <p:txBody>
          <a:bodyPr/>
          <a:lstStyle/>
          <a:p>
            <a:r>
              <a:rPr lang="en-US" dirty="0" err="1" smtClean="0"/>
              <a:t>iStore</a:t>
            </a:r>
            <a:r>
              <a:rPr lang="en-US" dirty="0" smtClean="0"/>
              <a:t> 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96" y="1889874"/>
            <a:ext cx="4141756" cy="456865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Save Store Map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245" y="1463872"/>
            <a:ext cx="3673392" cy="4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5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657</TotalTime>
  <Words>268</Words>
  <Application>Microsoft Macintosh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Revolution</vt:lpstr>
      <vt:lpstr>iStore</vt:lpstr>
      <vt:lpstr>Background</vt:lpstr>
      <vt:lpstr>Why iStore?</vt:lpstr>
      <vt:lpstr>Project Overview</vt:lpstr>
      <vt:lpstr>iStore Commercial</vt:lpstr>
      <vt:lpstr>Add a Block</vt:lpstr>
      <vt:lpstr>iStore Commercial</vt:lpstr>
      <vt:lpstr>iStore Commercial</vt:lpstr>
      <vt:lpstr>iStore Commercial</vt:lpstr>
      <vt:lpstr>Client iStore</vt:lpstr>
      <vt:lpstr>Store Located</vt:lpstr>
      <vt:lpstr>In Store Map</vt:lpstr>
      <vt:lpstr>Product Categories</vt:lpstr>
      <vt:lpstr>Products List</vt:lpstr>
      <vt:lpstr>Product Category  Highlighted</vt:lpstr>
      <vt:lpstr>iStore Database</vt:lpstr>
      <vt:lpstr>Demo</vt:lpstr>
      <vt:lpstr>Conclusion </vt:lpstr>
      <vt:lpstr>Future Work</vt:lpstr>
      <vt:lpstr>Acknowledgements</vt:lpstr>
    </vt:vector>
  </TitlesOfParts>
  <Company>Clemson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iStore</dc:title>
  <dc:creator>Ryan Britt</dc:creator>
  <cp:lastModifiedBy>Ryan Britt</cp:lastModifiedBy>
  <cp:revision>36</cp:revision>
  <dcterms:created xsi:type="dcterms:W3CDTF">2011-11-13T22:04:20Z</dcterms:created>
  <dcterms:modified xsi:type="dcterms:W3CDTF">2011-12-16T16:32:37Z</dcterms:modified>
</cp:coreProperties>
</file>