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73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01D5-C276-4853-A997-FB0140E51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A80A-441C-4BB2-B8CC-676A3789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B805C-0056-43BD-8B7E-F43EC98F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40C8-A158-4DAE-BD3E-443E5017359E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E599-BCAE-44ED-B756-B1D2D063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742A-3EE5-4729-99F0-B825A995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5AF6-D099-4E89-A28C-0EFCDF692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45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E0AF-8077-48E8-A1B9-E3EA8772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5B861-9A92-4F4F-B8E7-74EC46F7B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C4F56-797E-4C85-9FF7-44638C2E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40C8-A158-4DAE-BD3E-443E5017359E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E2CA4-60B2-496D-AFBB-2FB3495C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D3F97-C626-46F7-B89D-346EE5B5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5AF6-D099-4E89-A28C-0EFCDF692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70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C16A5-3217-412E-94EA-A29ABCB74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E5F8B-3559-49A3-8117-3422C738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B29DA-080B-4978-806E-070946B1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40C8-A158-4DAE-BD3E-443E5017359E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A5F02-147D-4EB7-9B6F-63491DAE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40B5-E349-4321-9DBC-3E713A43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5AF6-D099-4E89-A28C-0EFCDF692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55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1B33-E7F8-4A44-85A2-5246B2E4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0E7C-2713-47EF-90EB-C3349CEE3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1E07C-ADD2-4786-9F08-C9E138BF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40C8-A158-4DAE-BD3E-443E5017359E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6BE5-71CB-4883-906E-313B4D1D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51A0-33BB-4139-9B4D-EAE91B7A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5AF6-D099-4E89-A28C-0EFCDF692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86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1469-C311-4799-B0B3-7D0C426D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4E338-2BBE-4D30-AE61-1E614E25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7886-FB84-4513-9BFF-B31D2D78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40C8-A158-4DAE-BD3E-443E5017359E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0830-C633-43CC-8637-A7C7E0C2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82FF-593B-404D-A744-691E2655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5AF6-D099-4E89-A28C-0EFCDF692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2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7B46-5862-48C2-B3F7-3025E31C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92D0-7518-40F3-9743-116780AA6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6C1DD-27AA-4D2B-9C75-F5ECAB80E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C1C8C-1CCC-49D7-8377-FFE37904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40C8-A158-4DAE-BD3E-443E5017359E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BD19E-73F9-4425-B880-4905B21A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B12CF-582F-4997-926C-833EEAF5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5AF6-D099-4E89-A28C-0EFCDF692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65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983F-3691-4DC7-9D50-439CC715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F7F91-040A-4A44-84F9-4F2E8DEF5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4E7A8-CC21-4494-A2FA-5B74AC9B8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13750-9625-4059-AAB1-ED382622A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F5962-7143-4C58-8BA4-E4F858E89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E1963-C3C1-493B-A628-A1A48D42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40C8-A158-4DAE-BD3E-443E5017359E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19656-812D-4585-8D77-0C379A0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5CCE6-C486-4858-BBBD-BB7AAD07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5AF6-D099-4E89-A28C-0EFCDF692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5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4EBD-178B-4F85-B070-7AF7482B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6E199-696A-4F25-BE34-7614A3A9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40C8-A158-4DAE-BD3E-443E5017359E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5F62E-2F88-413D-A167-D958A403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56141-1337-4280-89D9-6BD74746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5AF6-D099-4E89-A28C-0EFCDF692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17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531C5-5BAA-44B3-B774-3B0745C3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40C8-A158-4DAE-BD3E-443E5017359E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77036-B7EE-4856-91B0-4316752A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D9567-36ED-49E5-ADC2-29B0D380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5AF6-D099-4E89-A28C-0EFCDF692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4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7C33-090F-4B5B-8C49-FDD4B8BA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6644-2631-40A0-B597-0CACFE2A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5C9A8-E2D4-4138-8C2C-B73248B74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FA9C-45C0-459B-AC49-479A472C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40C8-A158-4DAE-BD3E-443E5017359E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191EE-D66D-47F9-8F45-E3855130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CB5E2-F482-4EBD-ABDB-32224D8F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5AF6-D099-4E89-A28C-0EFCDF692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01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9CE5-5101-4B55-9CA0-F41DBDDF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E541C-97E6-4FA4-BD30-C7557A908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38B1F-AD36-42E5-A34F-68F9183D3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140A9-4B4F-4BDA-A5B2-B09305B5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40C8-A158-4DAE-BD3E-443E5017359E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5DF30-424C-4BB9-BB84-9C7A70EE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F31B0-1959-4894-9A60-51FF881B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5AF6-D099-4E89-A28C-0EFCDF692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51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A9136-9CDF-42DC-AE97-7399B51B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9CEB-B685-43C1-BB9E-54ED6740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FFF-82C7-4340-8D5B-A5C611639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640C8-A158-4DAE-BD3E-443E5017359E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5E4D-E88B-4E3F-A51B-98F6C1B14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35395-EB5B-4ECE-BA48-F1DB2EFB1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5AF6-D099-4E89-A28C-0EFCDF692F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5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84A2C-4A36-4ED5-97CA-318B858B0718}"/>
              </a:ext>
            </a:extLst>
          </p:cNvPr>
          <p:cNvSpPr/>
          <p:nvPr/>
        </p:nvSpPr>
        <p:spPr>
          <a:xfrm>
            <a:off x="2131454" y="1278227"/>
            <a:ext cx="7929092" cy="4311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99C0-ADE5-49E8-B078-E8B3894ECD76}"/>
              </a:ext>
            </a:extLst>
          </p:cNvPr>
          <p:cNvSpPr/>
          <p:nvPr/>
        </p:nvSpPr>
        <p:spPr>
          <a:xfrm>
            <a:off x="3921616" y="1844292"/>
            <a:ext cx="4333741" cy="724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47994-2413-4EB1-ADF6-FBE5FFC09892}"/>
              </a:ext>
            </a:extLst>
          </p:cNvPr>
          <p:cNvSpPr/>
          <p:nvPr/>
        </p:nvSpPr>
        <p:spPr>
          <a:xfrm>
            <a:off x="2131454" y="5161210"/>
            <a:ext cx="7929092" cy="42822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F998D-E3B5-45FB-9ADA-7A3377A0B92A}"/>
              </a:ext>
            </a:extLst>
          </p:cNvPr>
          <p:cNvSpPr/>
          <p:nvPr/>
        </p:nvSpPr>
        <p:spPr>
          <a:xfrm>
            <a:off x="2131454" y="1278227"/>
            <a:ext cx="7929092" cy="2817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85880B-99F3-4EC2-9E8A-02592C1AC545}"/>
              </a:ext>
            </a:extLst>
          </p:cNvPr>
          <p:cNvSpPr/>
          <p:nvPr/>
        </p:nvSpPr>
        <p:spPr>
          <a:xfrm>
            <a:off x="4024646" y="2060206"/>
            <a:ext cx="2561182" cy="28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Search parameters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52E77-310E-4394-BB0F-BFB6515D855F}"/>
              </a:ext>
            </a:extLst>
          </p:cNvPr>
          <p:cNvSpPr/>
          <p:nvPr/>
        </p:nvSpPr>
        <p:spPr>
          <a:xfrm>
            <a:off x="6585828" y="2060207"/>
            <a:ext cx="289034" cy="288979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D60A2D-76A0-4BE8-98A8-C8B16F75C307}"/>
              </a:ext>
            </a:extLst>
          </p:cNvPr>
          <p:cNvSpPr/>
          <p:nvPr/>
        </p:nvSpPr>
        <p:spPr>
          <a:xfrm>
            <a:off x="6874862" y="2067461"/>
            <a:ext cx="817811" cy="281725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Search</a:t>
            </a:r>
          </a:p>
        </p:txBody>
      </p:sp>
      <p:sp>
        <p:nvSpPr>
          <p:cNvPr id="14" name="Sun 13">
            <a:extLst>
              <a:ext uri="{FF2B5EF4-FFF2-40B4-BE49-F238E27FC236}">
                <a16:creationId xmlns:a16="http://schemas.microsoft.com/office/drawing/2014/main" id="{693B8962-80D5-4B41-A55B-610964899D8F}"/>
              </a:ext>
            </a:extLst>
          </p:cNvPr>
          <p:cNvSpPr/>
          <p:nvPr/>
        </p:nvSpPr>
        <p:spPr>
          <a:xfrm>
            <a:off x="6582453" y="2067462"/>
            <a:ext cx="292409" cy="281725"/>
          </a:xfrm>
          <a:prstGeom prst="su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07D82-AE0D-48BF-BC50-075F34C53EF8}"/>
              </a:ext>
            </a:extLst>
          </p:cNvPr>
          <p:cNvSpPr/>
          <p:nvPr/>
        </p:nvSpPr>
        <p:spPr>
          <a:xfrm>
            <a:off x="3921616" y="2704563"/>
            <a:ext cx="4333741" cy="724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89864C-5B82-4FD2-9A44-13AFF7A3F6E3}"/>
              </a:ext>
            </a:extLst>
          </p:cNvPr>
          <p:cNvSpPr/>
          <p:nvPr/>
        </p:nvSpPr>
        <p:spPr>
          <a:xfrm>
            <a:off x="4024647" y="2830497"/>
            <a:ext cx="1238470" cy="461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10E081-5698-4B02-9BF9-862DD874CACC}"/>
              </a:ext>
            </a:extLst>
          </p:cNvPr>
          <p:cNvSpPr/>
          <p:nvPr/>
        </p:nvSpPr>
        <p:spPr>
          <a:xfrm>
            <a:off x="6875231" y="2830496"/>
            <a:ext cx="1238470" cy="461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417A3C-9B08-4D83-8C84-0AC1EAEBB7D4}"/>
              </a:ext>
            </a:extLst>
          </p:cNvPr>
          <p:cNvSpPr/>
          <p:nvPr/>
        </p:nvSpPr>
        <p:spPr>
          <a:xfrm>
            <a:off x="5449939" y="2830496"/>
            <a:ext cx="1238470" cy="461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43A991-D534-48A8-BA08-4B547EDBD224}"/>
              </a:ext>
            </a:extLst>
          </p:cNvPr>
          <p:cNvSpPr/>
          <p:nvPr/>
        </p:nvSpPr>
        <p:spPr>
          <a:xfrm>
            <a:off x="7692673" y="2057556"/>
            <a:ext cx="421028" cy="288979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Star: 8 Points 18">
            <a:extLst>
              <a:ext uri="{FF2B5EF4-FFF2-40B4-BE49-F238E27FC236}">
                <a16:creationId xmlns:a16="http://schemas.microsoft.com/office/drawing/2014/main" id="{93D209B7-CD32-4290-A000-576804686549}"/>
              </a:ext>
            </a:extLst>
          </p:cNvPr>
          <p:cNvSpPr/>
          <p:nvPr/>
        </p:nvSpPr>
        <p:spPr>
          <a:xfrm>
            <a:off x="7745916" y="2054126"/>
            <a:ext cx="292409" cy="292409"/>
          </a:xfrm>
          <a:prstGeom prst="star8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CFE6CF-32E7-48D4-820E-EFC168D32F3A}"/>
              </a:ext>
            </a:extLst>
          </p:cNvPr>
          <p:cNvSpPr/>
          <p:nvPr/>
        </p:nvSpPr>
        <p:spPr>
          <a:xfrm>
            <a:off x="3929129" y="3716525"/>
            <a:ext cx="4333741" cy="12224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Site Bio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Text describing the site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F18BE6-2DB5-4AA5-A086-DC27162AAFA0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1675785" y="2206511"/>
            <a:ext cx="2245831" cy="538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267CF5-DBBD-4E1C-934D-37F5D9BC3C59}"/>
              </a:ext>
            </a:extLst>
          </p:cNvPr>
          <p:cNvSpPr txBox="1"/>
          <p:nvPr/>
        </p:nvSpPr>
        <p:spPr>
          <a:xfrm>
            <a:off x="476482" y="1521680"/>
            <a:ext cx="1199303" cy="1477328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AU" b="1" u="sng" dirty="0"/>
              <a:t>Search Bar</a:t>
            </a:r>
          </a:p>
          <a:p>
            <a:pPr algn="ctr"/>
            <a:r>
              <a:rPr lang="en-AU" dirty="0"/>
              <a:t>Location</a:t>
            </a:r>
          </a:p>
          <a:p>
            <a:pPr algn="ctr"/>
            <a:r>
              <a:rPr lang="en-AU" dirty="0"/>
              <a:t>Cuisine</a:t>
            </a:r>
          </a:p>
          <a:p>
            <a:pPr algn="ctr"/>
            <a:r>
              <a:rPr lang="en-AU" dirty="0"/>
              <a:t>Time/Date</a:t>
            </a:r>
          </a:p>
          <a:p>
            <a:pPr algn="ctr"/>
            <a:r>
              <a:rPr lang="en-AU" dirty="0"/>
              <a:t>No. Seats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DF8969-17D3-4FDF-B1EE-5C24A445484B}"/>
              </a:ext>
            </a:extLst>
          </p:cNvPr>
          <p:cNvSpPr txBox="1"/>
          <p:nvPr/>
        </p:nvSpPr>
        <p:spPr>
          <a:xfrm>
            <a:off x="10060546" y="380334"/>
            <a:ext cx="2131454" cy="1477328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Quick Search Button</a:t>
            </a:r>
          </a:p>
          <a:p>
            <a:pPr algn="ctr"/>
            <a:r>
              <a:rPr lang="en-AU" dirty="0"/>
              <a:t>Auto-book a logged-in user based on their location and preferences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EBF337-0B4B-4C1C-A20C-F3033B1247C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218322" y="703499"/>
            <a:ext cx="3509943" cy="13891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65DEAB-5B75-446A-9A6F-3002FEE3F8A3}"/>
              </a:ext>
            </a:extLst>
          </p:cNvPr>
          <p:cNvSpPr txBox="1"/>
          <p:nvPr/>
        </p:nvSpPr>
        <p:spPr>
          <a:xfrm>
            <a:off x="5510367" y="54858"/>
            <a:ext cx="4356964" cy="646331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Search Button</a:t>
            </a:r>
          </a:p>
          <a:p>
            <a:pPr algn="ctr"/>
            <a:r>
              <a:rPr lang="en-AU" dirty="0"/>
              <a:t>Using search parameters, go to results page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14BAF4-6DCE-4895-AAC3-70C372ABF637}"/>
              </a:ext>
            </a:extLst>
          </p:cNvPr>
          <p:cNvCxnSpPr>
            <a:cxnSpLocks/>
            <a:stCxn id="31" idx="2"/>
            <a:endCxn id="13" idx="0"/>
          </p:cNvCxnSpPr>
          <p:nvPr/>
        </p:nvCxnSpPr>
        <p:spPr>
          <a:xfrm flipH="1">
            <a:off x="7283768" y="701189"/>
            <a:ext cx="405081" cy="13662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18E6DAA-9AE3-4E11-8350-4A77FFD87C9B}"/>
              </a:ext>
            </a:extLst>
          </p:cNvPr>
          <p:cNvSpPr txBox="1"/>
          <p:nvPr/>
        </p:nvSpPr>
        <p:spPr>
          <a:xfrm>
            <a:off x="10110010" y="2178630"/>
            <a:ext cx="2081990" cy="2308324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Trending</a:t>
            </a:r>
          </a:p>
          <a:p>
            <a:pPr algn="ctr"/>
            <a:r>
              <a:rPr lang="en-AU" dirty="0"/>
              <a:t>Restaurants that have been booked most recently. Clicking here will take user straight to that restaurant’s page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80E9DF-CE4B-49F4-BF88-92A48383513C}"/>
              </a:ext>
            </a:extLst>
          </p:cNvPr>
          <p:cNvCxnSpPr>
            <a:cxnSpLocks/>
            <a:stCxn id="38" idx="1"/>
            <a:endCxn id="16" idx="3"/>
          </p:cNvCxnSpPr>
          <p:nvPr/>
        </p:nvCxnSpPr>
        <p:spPr>
          <a:xfrm flipH="1" flipV="1">
            <a:off x="8113701" y="3061328"/>
            <a:ext cx="1996309" cy="2714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8E7684-80EC-4F05-BB96-09361F5E908D}"/>
              </a:ext>
            </a:extLst>
          </p:cNvPr>
          <p:cNvSpPr txBox="1"/>
          <p:nvPr/>
        </p:nvSpPr>
        <p:spPr>
          <a:xfrm>
            <a:off x="9111855" y="4813457"/>
            <a:ext cx="2577255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Login/Sign-up</a:t>
            </a:r>
          </a:p>
          <a:p>
            <a:pPr algn="ctr"/>
            <a:r>
              <a:rPr lang="en-AU" dirty="0"/>
              <a:t>Button that allows users to create an account or log in. If already logged in, this will allow users to </a:t>
            </a:r>
            <a:r>
              <a:rPr lang="en-AU" dirty="0" err="1"/>
              <a:t>goto</a:t>
            </a:r>
            <a:r>
              <a:rPr lang="en-AU" dirty="0"/>
              <a:t> their user profile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48C986-AA91-48AF-8DD9-A08ED21B0062}"/>
              </a:ext>
            </a:extLst>
          </p:cNvPr>
          <p:cNvCxnSpPr>
            <a:cxnSpLocks/>
          </p:cNvCxnSpPr>
          <p:nvPr/>
        </p:nvCxnSpPr>
        <p:spPr>
          <a:xfrm flipH="1">
            <a:off x="7949904" y="655272"/>
            <a:ext cx="2131454" cy="15855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737BDE-5547-40DB-9839-32943F7D46EC}"/>
              </a:ext>
            </a:extLst>
          </p:cNvPr>
          <p:cNvCxnSpPr>
            <a:cxnSpLocks/>
          </p:cNvCxnSpPr>
          <p:nvPr/>
        </p:nvCxnSpPr>
        <p:spPr>
          <a:xfrm flipH="1" flipV="1">
            <a:off x="9344869" y="1540846"/>
            <a:ext cx="149169" cy="32670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37DFC81-4D4F-4D0C-8AE2-4DBB6E9D8B16}"/>
              </a:ext>
            </a:extLst>
          </p:cNvPr>
          <p:cNvSpPr/>
          <p:nvPr/>
        </p:nvSpPr>
        <p:spPr>
          <a:xfrm>
            <a:off x="8796651" y="1320942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Log-In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DE904D-9150-4B02-9392-C35CCDD16467}"/>
              </a:ext>
            </a:extLst>
          </p:cNvPr>
          <p:cNvSpPr/>
          <p:nvPr/>
        </p:nvSpPr>
        <p:spPr>
          <a:xfrm>
            <a:off x="2259608" y="1324000"/>
            <a:ext cx="1403435" cy="19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Tables R Us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0C2B3E-9041-4D4F-97D4-70BC231E6D65}"/>
              </a:ext>
            </a:extLst>
          </p:cNvPr>
          <p:cNvSpPr txBox="1"/>
          <p:nvPr/>
        </p:nvSpPr>
        <p:spPr>
          <a:xfrm>
            <a:off x="-112975" y="507296"/>
            <a:ext cx="2190787" cy="92333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Title</a:t>
            </a:r>
          </a:p>
          <a:p>
            <a:pPr algn="ctr"/>
            <a:r>
              <a:rPr lang="en-AU" dirty="0"/>
              <a:t>Clicking takes user to this page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EFF470-43DE-4827-83B1-F06F3C26B7AF}"/>
              </a:ext>
            </a:extLst>
          </p:cNvPr>
          <p:cNvSpPr txBox="1"/>
          <p:nvPr/>
        </p:nvSpPr>
        <p:spPr>
          <a:xfrm>
            <a:off x="1234223" y="57168"/>
            <a:ext cx="396819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“Get my location” Button</a:t>
            </a:r>
          </a:p>
          <a:p>
            <a:pPr algn="ctr"/>
            <a:r>
              <a:rPr lang="en-AU" dirty="0"/>
              <a:t>Auto-fill location based client location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A10212-2292-4173-BB9A-0811C42840B0}"/>
              </a:ext>
            </a:extLst>
          </p:cNvPr>
          <p:cNvSpPr/>
          <p:nvPr/>
        </p:nvSpPr>
        <p:spPr>
          <a:xfrm>
            <a:off x="2283410" y="5274951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C39E5B-19FE-40D9-B5D1-AA625684FA6E}"/>
              </a:ext>
            </a:extLst>
          </p:cNvPr>
          <p:cNvSpPr txBox="1"/>
          <p:nvPr/>
        </p:nvSpPr>
        <p:spPr>
          <a:xfrm>
            <a:off x="86321" y="5488594"/>
            <a:ext cx="2577255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Restaurant Log-in/Join</a:t>
            </a:r>
          </a:p>
          <a:p>
            <a:pPr algn="ctr"/>
            <a:r>
              <a:rPr lang="en-AU" dirty="0"/>
              <a:t>Takes to page to let restaurants manage their details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922D76-406E-402E-BB4C-71759746A1E3}"/>
              </a:ext>
            </a:extLst>
          </p:cNvPr>
          <p:cNvCxnSpPr>
            <a:cxnSpLocks/>
          </p:cNvCxnSpPr>
          <p:nvPr/>
        </p:nvCxnSpPr>
        <p:spPr>
          <a:xfrm flipV="1">
            <a:off x="982184" y="5375320"/>
            <a:ext cx="1979141" cy="1132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FEB7B1B-8560-4C87-B9C8-3BD450DECD22}"/>
              </a:ext>
            </a:extLst>
          </p:cNvPr>
          <p:cNvSpPr txBox="1"/>
          <p:nvPr/>
        </p:nvSpPr>
        <p:spPr>
          <a:xfrm>
            <a:off x="4257392" y="5973163"/>
            <a:ext cx="3623564" cy="6463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3600" b="1" u="sng" dirty="0">
                <a:latin typeface="+mj-lt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53997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5B18AE-5ADE-4308-B25A-AE8D68553A73}"/>
              </a:ext>
            </a:extLst>
          </p:cNvPr>
          <p:cNvSpPr/>
          <p:nvPr/>
        </p:nvSpPr>
        <p:spPr>
          <a:xfrm>
            <a:off x="2131454" y="1278227"/>
            <a:ext cx="7929092" cy="4311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CE3EA-1D21-4B7A-B88C-679198B8D2BF}"/>
              </a:ext>
            </a:extLst>
          </p:cNvPr>
          <p:cNvSpPr/>
          <p:nvPr/>
        </p:nvSpPr>
        <p:spPr>
          <a:xfrm>
            <a:off x="3864549" y="1766035"/>
            <a:ext cx="4333741" cy="724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950F0-CE0A-4788-BDF6-B8699182C284}"/>
              </a:ext>
            </a:extLst>
          </p:cNvPr>
          <p:cNvSpPr/>
          <p:nvPr/>
        </p:nvSpPr>
        <p:spPr>
          <a:xfrm>
            <a:off x="2131454" y="5161210"/>
            <a:ext cx="7929092" cy="42822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7628F-7497-45C4-BCD2-920DAF9575F4}"/>
              </a:ext>
            </a:extLst>
          </p:cNvPr>
          <p:cNvSpPr/>
          <p:nvPr/>
        </p:nvSpPr>
        <p:spPr>
          <a:xfrm>
            <a:off x="2131454" y="1278227"/>
            <a:ext cx="7929092" cy="2817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10495-3458-416C-B09D-DC4CB5328960}"/>
              </a:ext>
            </a:extLst>
          </p:cNvPr>
          <p:cNvSpPr/>
          <p:nvPr/>
        </p:nvSpPr>
        <p:spPr>
          <a:xfrm>
            <a:off x="3967579" y="1981949"/>
            <a:ext cx="2561182" cy="28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Search parameters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FC616C-CFD9-49A0-9E1C-24DE74B01D01}"/>
              </a:ext>
            </a:extLst>
          </p:cNvPr>
          <p:cNvSpPr/>
          <p:nvPr/>
        </p:nvSpPr>
        <p:spPr>
          <a:xfrm>
            <a:off x="6528761" y="1981950"/>
            <a:ext cx="289034" cy="288979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17499D-A356-4C8D-985C-C56E2D599D6A}"/>
              </a:ext>
            </a:extLst>
          </p:cNvPr>
          <p:cNvSpPr/>
          <p:nvPr/>
        </p:nvSpPr>
        <p:spPr>
          <a:xfrm>
            <a:off x="6817795" y="1989204"/>
            <a:ext cx="817811" cy="281725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Search</a:t>
            </a:r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6B4DD7AB-F0B4-4801-96A5-5137EB5D1AF0}"/>
              </a:ext>
            </a:extLst>
          </p:cNvPr>
          <p:cNvSpPr/>
          <p:nvPr/>
        </p:nvSpPr>
        <p:spPr>
          <a:xfrm>
            <a:off x="6525386" y="1989205"/>
            <a:ext cx="292409" cy="281725"/>
          </a:xfrm>
          <a:prstGeom prst="su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77F6E0-E189-4302-8F32-F6B50CB3DB4F}"/>
              </a:ext>
            </a:extLst>
          </p:cNvPr>
          <p:cNvSpPr/>
          <p:nvPr/>
        </p:nvSpPr>
        <p:spPr>
          <a:xfrm>
            <a:off x="4190464" y="2704562"/>
            <a:ext cx="5485799" cy="22222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0477B-F325-4AE3-A8F3-44AB3E94B6EE}"/>
              </a:ext>
            </a:extLst>
          </p:cNvPr>
          <p:cNvSpPr/>
          <p:nvPr/>
        </p:nvSpPr>
        <p:spPr>
          <a:xfrm>
            <a:off x="4510524" y="2830496"/>
            <a:ext cx="4810896" cy="461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              Result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371A60-730E-49C2-A22C-50783CE80600}"/>
              </a:ext>
            </a:extLst>
          </p:cNvPr>
          <p:cNvSpPr/>
          <p:nvPr/>
        </p:nvSpPr>
        <p:spPr>
          <a:xfrm>
            <a:off x="4499327" y="4165989"/>
            <a:ext cx="4822093" cy="461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3C6348-788E-4363-83A5-7FCB66A4103E}"/>
              </a:ext>
            </a:extLst>
          </p:cNvPr>
          <p:cNvSpPr/>
          <p:nvPr/>
        </p:nvSpPr>
        <p:spPr>
          <a:xfrm>
            <a:off x="4499328" y="3498242"/>
            <a:ext cx="4822092" cy="461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C02249-AF1D-4A67-BC7C-587F22057507}"/>
              </a:ext>
            </a:extLst>
          </p:cNvPr>
          <p:cNvSpPr/>
          <p:nvPr/>
        </p:nvSpPr>
        <p:spPr>
          <a:xfrm>
            <a:off x="7635606" y="1979299"/>
            <a:ext cx="421028" cy="288979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Star: 8 Points 16">
            <a:extLst>
              <a:ext uri="{FF2B5EF4-FFF2-40B4-BE49-F238E27FC236}">
                <a16:creationId xmlns:a16="http://schemas.microsoft.com/office/drawing/2014/main" id="{E8BD50F3-03FF-4D26-9FBC-897293BC832B}"/>
              </a:ext>
            </a:extLst>
          </p:cNvPr>
          <p:cNvSpPr/>
          <p:nvPr/>
        </p:nvSpPr>
        <p:spPr>
          <a:xfrm>
            <a:off x="7688849" y="1975869"/>
            <a:ext cx="292409" cy="292409"/>
          </a:xfrm>
          <a:prstGeom prst="star8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F33936-71B3-44B9-9C9A-7994EBDC72FE}"/>
              </a:ext>
            </a:extLst>
          </p:cNvPr>
          <p:cNvSpPr/>
          <p:nvPr/>
        </p:nvSpPr>
        <p:spPr>
          <a:xfrm>
            <a:off x="2358493" y="2704562"/>
            <a:ext cx="1506056" cy="22222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Filter Options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Options to filter results on right based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Rating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0E937F-E273-42B8-B806-447F277FEEF1}"/>
              </a:ext>
            </a:extLst>
          </p:cNvPr>
          <p:cNvSpPr txBox="1"/>
          <p:nvPr/>
        </p:nvSpPr>
        <p:spPr>
          <a:xfrm>
            <a:off x="10110010" y="2178630"/>
            <a:ext cx="2081990" cy="1477328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Results List</a:t>
            </a:r>
          </a:p>
          <a:p>
            <a:pPr algn="ctr"/>
            <a:r>
              <a:rPr lang="en-AU" dirty="0"/>
              <a:t>Restaurants that meet requirements from search and/or filters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8CC03E-CC43-4032-B32F-FFAC2FA89EDC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9474110" y="2917294"/>
            <a:ext cx="635900" cy="16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A96AE26-C640-4297-9085-971CB0A0B400}"/>
              </a:ext>
            </a:extLst>
          </p:cNvPr>
          <p:cNvSpPr/>
          <p:nvPr/>
        </p:nvSpPr>
        <p:spPr>
          <a:xfrm>
            <a:off x="8796651" y="1320942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Log-In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01D7AD-4F6D-4964-937D-FA5F57A48A58}"/>
              </a:ext>
            </a:extLst>
          </p:cNvPr>
          <p:cNvSpPr/>
          <p:nvPr/>
        </p:nvSpPr>
        <p:spPr>
          <a:xfrm>
            <a:off x="2259608" y="1324000"/>
            <a:ext cx="1403435" cy="19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Tables R Us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3D7678-0856-404D-97B1-033A0F85F353}"/>
              </a:ext>
            </a:extLst>
          </p:cNvPr>
          <p:cNvSpPr/>
          <p:nvPr/>
        </p:nvSpPr>
        <p:spPr>
          <a:xfrm>
            <a:off x="2283410" y="5274951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61D403-CF16-4D07-9904-408D3C8A23B2}"/>
              </a:ext>
            </a:extLst>
          </p:cNvPr>
          <p:cNvSpPr/>
          <p:nvPr/>
        </p:nvSpPr>
        <p:spPr>
          <a:xfrm>
            <a:off x="4613750" y="2870571"/>
            <a:ext cx="654286" cy="328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6509E4-5F67-4456-BC0E-45170150AC47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031420" y="3292160"/>
            <a:ext cx="109310" cy="24375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4119A7-26C0-49B2-A628-E562ED79AEAD}"/>
              </a:ext>
            </a:extLst>
          </p:cNvPr>
          <p:cNvSpPr txBox="1"/>
          <p:nvPr/>
        </p:nvSpPr>
        <p:spPr>
          <a:xfrm>
            <a:off x="2852382" y="5729722"/>
            <a:ext cx="6576695" cy="92333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Restaurant Results Details</a:t>
            </a:r>
          </a:p>
          <a:p>
            <a:pPr algn="ctr"/>
            <a:r>
              <a:rPr lang="en-AU" dirty="0"/>
              <a:t>Shows name, cuisine, rating, some recent comments, price, etc. Clicking on the name/image will take user to that restaurant’s page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054882-0514-4D62-8B13-2BBD2C48E8C1}"/>
              </a:ext>
            </a:extLst>
          </p:cNvPr>
          <p:cNvSpPr txBox="1"/>
          <p:nvPr/>
        </p:nvSpPr>
        <p:spPr>
          <a:xfrm>
            <a:off x="0" y="1948505"/>
            <a:ext cx="1989798" cy="1477328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Element should hide on mobile mode and be accessible with a button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5BF413-2771-4AC7-A0DE-D28B9B776A68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989798" y="2687169"/>
            <a:ext cx="368696" cy="3989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D6303E8-DE30-4935-A075-A3B2A2587E38}"/>
              </a:ext>
            </a:extLst>
          </p:cNvPr>
          <p:cNvSpPr txBox="1"/>
          <p:nvPr/>
        </p:nvSpPr>
        <p:spPr>
          <a:xfrm>
            <a:off x="4274293" y="191547"/>
            <a:ext cx="3623564" cy="6463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3600" b="1" u="sng" dirty="0">
                <a:latin typeface="+mj-lt"/>
              </a:rPr>
              <a:t>Results Page</a:t>
            </a:r>
          </a:p>
        </p:txBody>
      </p:sp>
    </p:spTree>
    <p:extLst>
      <p:ext uri="{BB962C8B-B14F-4D97-AF65-F5344CB8AC3E}">
        <p14:creationId xmlns:p14="http://schemas.microsoft.com/office/powerpoint/2010/main" val="160781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611664-87D8-4F5E-A956-1999413EAACA}"/>
              </a:ext>
            </a:extLst>
          </p:cNvPr>
          <p:cNvSpPr/>
          <p:nvPr/>
        </p:nvSpPr>
        <p:spPr>
          <a:xfrm>
            <a:off x="2131454" y="1278227"/>
            <a:ext cx="7929092" cy="4311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E7C3C-D0A4-4212-BC8C-1141964DCE7A}"/>
              </a:ext>
            </a:extLst>
          </p:cNvPr>
          <p:cNvSpPr/>
          <p:nvPr/>
        </p:nvSpPr>
        <p:spPr>
          <a:xfrm>
            <a:off x="2544447" y="2536750"/>
            <a:ext cx="5125595" cy="11766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Restaurant Bio &amp; Name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Info about the restaurant that the restaurant added when they signed up.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Can also see uploaded images of restaurant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D552B-6BE3-4F82-BBFF-D58C3041C528}"/>
              </a:ext>
            </a:extLst>
          </p:cNvPr>
          <p:cNvSpPr/>
          <p:nvPr/>
        </p:nvSpPr>
        <p:spPr>
          <a:xfrm>
            <a:off x="2131454" y="5161210"/>
            <a:ext cx="7929092" cy="42822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E458E-D29A-4CCC-A4BE-B0078014C714}"/>
              </a:ext>
            </a:extLst>
          </p:cNvPr>
          <p:cNvSpPr/>
          <p:nvPr/>
        </p:nvSpPr>
        <p:spPr>
          <a:xfrm>
            <a:off x="2131454" y="1278227"/>
            <a:ext cx="7929092" cy="2817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E84A79-C38E-460E-990C-239FE5AB0F7D}"/>
              </a:ext>
            </a:extLst>
          </p:cNvPr>
          <p:cNvSpPr/>
          <p:nvPr/>
        </p:nvSpPr>
        <p:spPr>
          <a:xfrm>
            <a:off x="2544447" y="3713444"/>
            <a:ext cx="5125595" cy="13300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Comments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History of comments about this restaurant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Allow logged in users (who have been here) to make a new comment.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41A5D-579D-4C54-9AF5-DAAD10B9A1C1}"/>
              </a:ext>
            </a:extLst>
          </p:cNvPr>
          <p:cNvSpPr txBox="1"/>
          <p:nvPr/>
        </p:nvSpPr>
        <p:spPr>
          <a:xfrm>
            <a:off x="10110010" y="2178630"/>
            <a:ext cx="2081990" cy="3139321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Book-In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Let’s user make a booking. Clicking on a time will take user to next page with details entered, ready to be confirmed.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Slides down as page moves down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1646E6-2F77-467B-A0BE-2E58244396ED}"/>
              </a:ext>
            </a:extLst>
          </p:cNvPr>
          <p:cNvSpPr/>
          <p:nvPr/>
        </p:nvSpPr>
        <p:spPr>
          <a:xfrm>
            <a:off x="8796651" y="1320942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Log-In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A3F44B-A9E5-4692-AFF0-7745CE918DEF}"/>
              </a:ext>
            </a:extLst>
          </p:cNvPr>
          <p:cNvSpPr/>
          <p:nvPr/>
        </p:nvSpPr>
        <p:spPr>
          <a:xfrm>
            <a:off x="2259608" y="1324000"/>
            <a:ext cx="1403435" cy="19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Tables R 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8227A9-6521-4864-A245-C3ED22E1679B}"/>
              </a:ext>
            </a:extLst>
          </p:cNvPr>
          <p:cNvSpPr/>
          <p:nvPr/>
        </p:nvSpPr>
        <p:spPr>
          <a:xfrm>
            <a:off x="2283410" y="5274951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71697C-F0B4-4007-9887-65F48B20C3A0}"/>
              </a:ext>
            </a:extLst>
          </p:cNvPr>
          <p:cNvSpPr/>
          <p:nvPr/>
        </p:nvSpPr>
        <p:spPr>
          <a:xfrm>
            <a:off x="2544447" y="1816411"/>
            <a:ext cx="7077225" cy="724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Restaurant Cover Image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EC0B02-AF44-417A-8A29-CE99BF75EDBC}"/>
              </a:ext>
            </a:extLst>
          </p:cNvPr>
          <p:cNvSpPr/>
          <p:nvPr/>
        </p:nvSpPr>
        <p:spPr>
          <a:xfrm>
            <a:off x="7670042" y="2536750"/>
            <a:ext cx="1951630" cy="11766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BDDEAE-D10E-4F8E-A399-6D6E428E0174}"/>
              </a:ext>
            </a:extLst>
          </p:cNvPr>
          <p:cNvSpPr txBox="1"/>
          <p:nvPr/>
        </p:nvSpPr>
        <p:spPr>
          <a:xfrm>
            <a:off x="9975678" y="424303"/>
            <a:ext cx="2081990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Favourites Button</a:t>
            </a:r>
          </a:p>
          <a:p>
            <a:pPr algn="ctr"/>
            <a:r>
              <a:rPr lang="en-AU" dirty="0"/>
              <a:t>Let’s logged in user add a restaurant to their favourites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A8296-1B65-4F5D-9FFB-C01F6BE46D45}"/>
              </a:ext>
            </a:extLst>
          </p:cNvPr>
          <p:cNvSpPr/>
          <p:nvPr/>
        </p:nvSpPr>
        <p:spPr>
          <a:xfrm>
            <a:off x="9128826" y="2027506"/>
            <a:ext cx="296497" cy="30025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3BFF0B5C-6EA0-4399-93B2-623EB53A5A5A}"/>
              </a:ext>
            </a:extLst>
          </p:cNvPr>
          <p:cNvSpPr/>
          <p:nvPr/>
        </p:nvSpPr>
        <p:spPr>
          <a:xfrm>
            <a:off x="9128826" y="2027505"/>
            <a:ext cx="300251" cy="30025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07DB27-F1A6-4434-8207-E93F5F33FEC0}"/>
              </a:ext>
            </a:extLst>
          </p:cNvPr>
          <p:cNvCxnSpPr>
            <a:cxnSpLocks/>
            <a:stCxn id="17" idx="1"/>
            <a:endCxn id="26" idx="3"/>
          </p:cNvCxnSpPr>
          <p:nvPr/>
        </p:nvCxnSpPr>
        <p:spPr>
          <a:xfrm flipH="1" flipV="1">
            <a:off x="9621672" y="3125097"/>
            <a:ext cx="488338" cy="6231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F86554-7F56-4BFA-A38D-38FCAAE3B137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9425323" y="1639416"/>
            <a:ext cx="550355" cy="5382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3FD23EA-897A-483F-A01E-B9DC63481954}"/>
              </a:ext>
            </a:extLst>
          </p:cNvPr>
          <p:cNvSpPr/>
          <p:nvPr/>
        </p:nvSpPr>
        <p:spPr>
          <a:xfrm>
            <a:off x="7748870" y="2654486"/>
            <a:ext cx="1676453" cy="5718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Booking details / form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3F0305-B55F-4B76-8B72-BE1F40F7E65B}"/>
              </a:ext>
            </a:extLst>
          </p:cNvPr>
          <p:cNvSpPr/>
          <p:nvPr/>
        </p:nvSpPr>
        <p:spPr>
          <a:xfrm>
            <a:off x="7719505" y="3325522"/>
            <a:ext cx="538644" cy="2887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6:30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BBAFBC-D3DA-4EF4-B813-3E65F1E63945}"/>
              </a:ext>
            </a:extLst>
          </p:cNvPr>
          <p:cNvSpPr/>
          <p:nvPr/>
        </p:nvSpPr>
        <p:spPr>
          <a:xfrm>
            <a:off x="8367831" y="3330782"/>
            <a:ext cx="538644" cy="2887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7:30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733715-524C-499F-BD25-145F0FEC8E52}"/>
              </a:ext>
            </a:extLst>
          </p:cNvPr>
          <p:cNvSpPr/>
          <p:nvPr/>
        </p:nvSpPr>
        <p:spPr>
          <a:xfrm>
            <a:off x="9007752" y="3332551"/>
            <a:ext cx="538644" cy="2887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8:00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BCEB5E-4375-4CA4-804C-FBAD8EA24F38}"/>
              </a:ext>
            </a:extLst>
          </p:cNvPr>
          <p:cNvSpPr txBox="1"/>
          <p:nvPr/>
        </p:nvSpPr>
        <p:spPr>
          <a:xfrm>
            <a:off x="4274293" y="191547"/>
            <a:ext cx="3623564" cy="6463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3600" b="1" u="sng" dirty="0">
                <a:latin typeface="+mj-lt"/>
              </a:rPr>
              <a:t>Restaurant Page</a:t>
            </a:r>
          </a:p>
        </p:txBody>
      </p:sp>
    </p:spTree>
    <p:extLst>
      <p:ext uri="{BB962C8B-B14F-4D97-AF65-F5344CB8AC3E}">
        <p14:creationId xmlns:p14="http://schemas.microsoft.com/office/powerpoint/2010/main" val="262451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BB888-C961-4338-B9BA-4706855258BE}"/>
              </a:ext>
            </a:extLst>
          </p:cNvPr>
          <p:cNvSpPr/>
          <p:nvPr/>
        </p:nvSpPr>
        <p:spPr>
          <a:xfrm>
            <a:off x="2131454" y="1278227"/>
            <a:ext cx="7929092" cy="4311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E0721C-A034-4E0A-BC3C-019379E9B9AB}"/>
              </a:ext>
            </a:extLst>
          </p:cNvPr>
          <p:cNvSpPr/>
          <p:nvPr/>
        </p:nvSpPr>
        <p:spPr>
          <a:xfrm>
            <a:off x="3739699" y="1965278"/>
            <a:ext cx="5125595" cy="26203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Booking Confirmation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Display booking details entered so far.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Give the user a chance to see them before they confirm to the restaurant.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39EBC-96B3-4674-9105-25F4FE00817D}"/>
              </a:ext>
            </a:extLst>
          </p:cNvPr>
          <p:cNvSpPr/>
          <p:nvPr/>
        </p:nvSpPr>
        <p:spPr>
          <a:xfrm>
            <a:off x="2131454" y="5161210"/>
            <a:ext cx="7929092" cy="42822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7D8F-73A8-435F-92BD-53A4841325B1}"/>
              </a:ext>
            </a:extLst>
          </p:cNvPr>
          <p:cNvSpPr/>
          <p:nvPr/>
        </p:nvSpPr>
        <p:spPr>
          <a:xfrm>
            <a:off x="2131454" y="1278227"/>
            <a:ext cx="7929092" cy="2817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00B1E2-4BB9-4F4A-94F0-93732F5B53B2}"/>
              </a:ext>
            </a:extLst>
          </p:cNvPr>
          <p:cNvSpPr/>
          <p:nvPr/>
        </p:nvSpPr>
        <p:spPr>
          <a:xfrm>
            <a:off x="8796651" y="1320942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Log-out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5AE75-25C3-4997-8B1D-72F9DDF73224}"/>
              </a:ext>
            </a:extLst>
          </p:cNvPr>
          <p:cNvSpPr/>
          <p:nvPr/>
        </p:nvSpPr>
        <p:spPr>
          <a:xfrm>
            <a:off x="2259608" y="1324000"/>
            <a:ext cx="1403435" cy="19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Tables R 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48BD1-B686-4B92-9493-ED6AF54C96DD}"/>
              </a:ext>
            </a:extLst>
          </p:cNvPr>
          <p:cNvSpPr/>
          <p:nvPr/>
        </p:nvSpPr>
        <p:spPr>
          <a:xfrm>
            <a:off x="2283410" y="5274951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55FA5-6F68-4299-957E-81D9C7EEE125}"/>
              </a:ext>
            </a:extLst>
          </p:cNvPr>
          <p:cNvSpPr/>
          <p:nvPr/>
        </p:nvSpPr>
        <p:spPr>
          <a:xfrm>
            <a:off x="4679375" y="3228262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Verify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78AEF1-4A7D-4316-8111-2C64674B0446}"/>
              </a:ext>
            </a:extLst>
          </p:cNvPr>
          <p:cNvSpPr/>
          <p:nvPr/>
        </p:nvSpPr>
        <p:spPr>
          <a:xfrm>
            <a:off x="6822960" y="3228262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Cancel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7AB613-25E7-4693-AC1E-2743E07F8245}"/>
              </a:ext>
            </a:extLst>
          </p:cNvPr>
          <p:cNvSpPr txBox="1"/>
          <p:nvPr/>
        </p:nvSpPr>
        <p:spPr>
          <a:xfrm>
            <a:off x="3215296" y="5629005"/>
            <a:ext cx="4678344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Confirm Button</a:t>
            </a:r>
          </a:p>
          <a:p>
            <a:pPr algn="ctr"/>
            <a:r>
              <a:rPr lang="en-AU" dirty="0"/>
              <a:t>Finalizes the booking with the database. Changes the page to display a “booking complete” message.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BD224D-0558-42FB-BAB4-3B9D2D15CD37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5214715" y="3429000"/>
            <a:ext cx="339753" cy="22000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DD5C0F-7B09-4C61-882A-66DD3EC45212}"/>
              </a:ext>
            </a:extLst>
          </p:cNvPr>
          <p:cNvSpPr txBox="1"/>
          <p:nvPr/>
        </p:nvSpPr>
        <p:spPr>
          <a:xfrm>
            <a:off x="8621233" y="5657671"/>
            <a:ext cx="2081990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Cancel Button</a:t>
            </a:r>
          </a:p>
          <a:p>
            <a:pPr algn="ctr"/>
            <a:r>
              <a:rPr lang="en-AU" dirty="0"/>
              <a:t>Go back to page of restaurant user was about to book in to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5FF2F8-259A-4F5D-98CC-467F43F8A1A2}"/>
              </a:ext>
            </a:extLst>
          </p:cNvPr>
          <p:cNvCxnSpPr>
            <a:cxnSpLocks/>
            <a:stCxn id="27" idx="1"/>
            <a:endCxn id="21" idx="3"/>
          </p:cNvCxnSpPr>
          <p:nvPr/>
        </p:nvCxnSpPr>
        <p:spPr>
          <a:xfrm flipH="1" flipV="1">
            <a:off x="7893640" y="3328631"/>
            <a:ext cx="727593" cy="29292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425FF81-53E1-4CD0-A466-6FD98BFE659A}"/>
              </a:ext>
            </a:extLst>
          </p:cNvPr>
          <p:cNvSpPr/>
          <p:nvPr/>
        </p:nvSpPr>
        <p:spPr>
          <a:xfrm>
            <a:off x="7393216" y="1324000"/>
            <a:ext cx="1403435" cy="19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Hello, user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C4CFB8-59A7-461D-A023-BD5BA07C4EBB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 flipV="1">
            <a:off x="8796651" y="1422840"/>
            <a:ext cx="1057025" cy="8519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B5E3088-6090-473E-9342-54BB28F54EE9}"/>
              </a:ext>
            </a:extLst>
          </p:cNvPr>
          <p:cNvSpPr txBox="1"/>
          <p:nvPr/>
        </p:nvSpPr>
        <p:spPr>
          <a:xfrm>
            <a:off x="9853676" y="1120676"/>
            <a:ext cx="2365989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Logged-In Elements</a:t>
            </a:r>
          </a:p>
          <a:p>
            <a:pPr algn="ctr"/>
            <a:r>
              <a:rPr lang="en-AU" dirty="0"/>
              <a:t>(Must be logged-in to access this page)</a:t>
            </a:r>
          </a:p>
          <a:p>
            <a:pPr algn="ctr"/>
            <a:r>
              <a:rPr lang="en-AU" dirty="0"/>
              <a:t>While logged in, user can click their name to access their profile &amp; can log out using the button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BA7A5A-55A3-4B8E-A679-30DD14927304}"/>
              </a:ext>
            </a:extLst>
          </p:cNvPr>
          <p:cNvSpPr txBox="1"/>
          <p:nvPr/>
        </p:nvSpPr>
        <p:spPr>
          <a:xfrm>
            <a:off x="4274293" y="191547"/>
            <a:ext cx="3623564" cy="6463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3600" b="1" u="sng" dirty="0">
                <a:latin typeface="+mj-lt"/>
              </a:rPr>
              <a:t>Results Page</a:t>
            </a:r>
          </a:p>
        </p:txBody>
      </p:sp>
    </p:spTree>
    <p:extLst>
      <p:ext uri="{BB962C8B-B14F-4D97-AF65-F5344CB8AC3E}">
        <p14:creationId xmlns:p14="http://schemas.microsoft.com/office/powerpoint/2010/main" val="191524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C9C601-A087-4500-880F-8DE17600DAB0}"/>
              </a:ext>
            </a:extLst>
          </p:cNvPr>
          <p:cNvSpPr/>
          <p:nvPr/>
        </p:nvSpPr>
        <p:spPr>
          <a:xfrm>
            <a:off x="2131454" y="1278227"/>
            <a:ext cx="7929092" cy="4311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03EFCB-231A-48F6-AA3A-EC6EE641C13D}"/>
              </a:ext>
            </a:extLst>
          </p:cNvPr>
          <p:cNvSpPr/>
          <p:nvPr/>
        </p:nvSpPr>
        <p:spPr>
          <a:xfrm>
            <a:off x="2504466" y="2000301"/>
            <a:ext cx="2647453" cy="26203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User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User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Edit details button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C524B9-8740-42B5-A746-D36351442632}"/>
              </a:ext>
            </a:extLst>
          </p:cNvPr>
          <p:cNvSpPr/>
          <p:nvPr/>
        </p:nvSpPr>
        <p:spPr>
          <a:xfrm>
            <a:off x="2131454" y="5161210"/>
            <a:ext cx="7929092" cy="42822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09E89-8F40-404C-88BC-833601EFBB6E}"/>
              </a:ext>
            </a:extLst>
          </p:cNvPr>
          <p:cNvSpPr/>
          <p:nvPr/>
        </p:nvSpPr>
        <p:spPr>
          <a:xfrm>
            <a:off x="2131454" y="1278227"/>
            <a:ext cx="7929092" cy="2817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F1B21-F6B6-475F-AA35-89B605177C17}"/>
              </a:ext>
            </a:extLst>
          </p:cNvPr>
          <p:cNvSpPr/>
          <p:nvPr/>
        </p:nvSpPr>
        <p:spPr>
          <a:xfrm>
            <a:off x="2259608" y="1324000"/>
            <a:ext cx="1403435" cy="19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Tables R 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F8FCB2-C8CD-4EFE-BC60-05A2B3DB85DA}"/>
              </a:ext>
            </a:extLst>
          </p:cNvPr>
          <p:cNvSpPr/>
          <p:nvPr/>
        </p:nvSpPr>
        <p:spPr>
          <a:xfrm>
            <a:off x="2283410" y="5274951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122EBA-F044-413D-81AC-D6D8467DF30A}"/>
              </a:ext>
            </a:extLst>
          </p:cNvPr>
          <p:cNvSpPr/>
          <p:nvPr/>
        </p:nvSpPr>
        <p:spPr>
          <a:xfrm>
            <a:off x="3292852" y="4194736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Edit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9DD033-4EF2-43DF-88F9-8831631EA079}"/>
              </a:ext>
            </a:extLst>
          </p:cNvPr>
          <p:cNvSpPr/>
          <p:nvPr/>
        </p:nvSpPr>
        <p:spPr>
          <a:xfrm>
            <a:off x="8796651" y="1320942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Log-out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CB5F59-5AD5-404F-9108-F8C6DE0B77A4}"/>
              </a:ext>
            </a:extLst>
          </p:cNvPr>
          <p:cNvSpPr/>
          <p:nvPr/>
        </p:nvSpPr>
        <p:spPr>
          <a:xfrm>
            <a:off x="7393216" y="1324000"/>
            <a:ext cx="1403435" cy="19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Hello,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08765A-D035-4C1A-BE7C-701C3FA2938E}"/>
              </a:ext>
            </a:extLst>
          </p:cNvPr>
          <p:cNvSpPr txBox="1"/>
          <p:nvPr/>
        </p:nvSpPr>
        <p:spPr>
          <a:xfrm>
            <a:off x="4274293" y="191547"/>
            <a:ext cx="3623564" cy="6463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3600" b="1" u="sng" dirty="0">
                <a:latin typeface="+mj-lt"/>
              </a:rPr>
              <a:t>User 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CD117C-98CB-4010-B1F7-A58C9469A8E7}"/>
              </a:ext>
            </a:extLst>
          </p:cNvPr>
          <p:cNvSpPr/>
          <p:nvPr/>
        </p:nvSpPr>
        <p:spPr>
          <a:xfrm>
            <a:off x="7040081" y="2000301"/>
            <a:ext cx="2647453" cy="26203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Favourites</a:t>
            </a:r>
          </a:p>
          <a:p>
            <a:r>
              <a:rPr lang="en-AU" dirty="0">
                <a:solidFill>
                  <a:schemeClr val="tx1"/>
                </a:solidFill>
              </a:rPr>
              <a:t>List of favourited restaurants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9397FF-6532-4503-97FA-C8448565DC7F}"/>
              </a:ext>
            </a:extLst>
          </p:cNvPr>
          <p:cNvSpPr/>
          <p:nvPr/>
        </p:nvSpPr>
        <p:spPr>
          <a:xfrm>
            <a:off x="7261202" y="2830496"/>
            <a:ext cx="2278583" cy="461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              Result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3E3417-C803-4B12-81CB-D88F944CFCA6}"/>
              </a:ext>
            </a:extLst>
          </p:cNvPr>
          <p:cNvSpPr/>
          <p:nvPr/>
        </p:nvSpPr>
        <p:spPr>
          <a:xfrm>
            <a:off x="7393216" y="2897086"/>
            <a:ext cx="654286" cy="328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DDC6A7-8B08-4199-AC20-787E1E5B491C}"/>
              </a:ext>
            </a:extLst>
          </p:cNvPr>
          <p:cNvSpPr/>
          <p:nvPr/>
        </p:nvSpPr>
        <p:spPr>
          <a:xfrm>
            <a:off x="7261202" y="3429000"/>
            <a:ext cx="2278583" cy="461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              Result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85C8F9-6FA1-4BAC-A4E7-7AE9A60C3C5F}"/>
              </a:ext>
            </a:extLst>
          </p:cNvPr>
          <p:cNvSpPr/>
          <p:nvPr/>
        </p:nvSpPr>
        <p:spPr>
          <a:xfrm>
            <a:off x="7393216" y="3495590"/>
            <a:ext cx="654286" cy="328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CB1BF6-4702-4039-8D7F-53DC4CD61D04}"/>
              </a:ext>
            </a:extLst>
          </p:cNvPr>
          <p:cNvSpPr/>
          <p:nvPr/>
        </p:nvSpPr>
        <p:spPr>
          <a:xfrm>
            <a:off x="7261202" y="4024835"/>
            <a:ext cx="2278583" cy="461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              Result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3D515D-92EB-437B-ADFF-50FEF062198B}"/>
              </a:ext>
            </a:extLst>
          </p:cNvPr>
          <p:cNvSpPr/>
          <p:nvPr/>
        </p:nvSpPr>
        <p:spPr>
          <a:xfrm>
            <a:off x="7393216" y="4091425"/>
            <a:ext cx="654286" cy="328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412F38-D99D-48BA-874E-07A113D151F1}"/>
              </a:ext>
            </a:extLst>
          </p:cNvPr>
          <p:cNvSpPr/>
          <p:nvPr/>
        </p:nvSpPr>
        <p:spPr>
          <a:xfrm>
            <a:off x="9081201" y="2866176"/>
            <a:ext cx="315937" cy="3866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262300-23CE-4EE2-92EC-3A3B48A18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201" y="2924382"/>
            <a:ext cx="315937" cy="31593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428E4A9-E683-4926-AFC5-5434A879820E}"/>
              </a:ext>
            </a:extLst>
          </p:cNvPr>
          <p:cNvSpPr/>
          <p:nvPr/>
        </p:nvSpPr>
        <p:spPr>
          <a:xfrm>
            <a:off x="9081201" y="3464493"/>
            <a:ext cx="315937" cy="3866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2344AA-AD3A-45E9-AA60-D76209965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201" y="3522699"/>
            <a:ext cx="315937" cy="31593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8BA5401-FB7B-442C-871B-97DC195C8A42}"/>
              </a:ext>
            </a:extLst>
          </p:cNvPr>
          <p:cNvSpPr/>
          <p:nvPr/>
        </p:nvSpPr>
        <p:spPr>
          <a:xfrm>
            <a:off x="9081201" y="4066089"/>
            <a:ext cx="315937" cy="3866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BCC0AE7-FB0F-466D-9630-D91BBAD3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201" y="4124295"/>
            <a:ext cx="315937" cy="31593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7BD60F-1415-4433-B1AD-911834757C0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9397138" y="3059520"/>
            <a:ext cx="8845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3FDBAE-6A24-47D6-82F2-9C7347E2C35F}"/>
              </a:ext>
            </a:extLst>
          </p:cNvPr>
          <p:cNvSpPr txBox="1"/>
          <p:nvPr/>
        </p:nvSpPr>
        <p:spPr>
          <a:xfrm>
            <a:off x="10281667" y="2734506"/>
            <a:ext cx="1667041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Delete Button</a:t>
            </a:r>
          </a:p>
          <a:p>
            <a:pPr algn="ctr"/>
            <a:r>
              <a:rPr lang="en-AU" dirty="0"/>
              <a:t>Remove restaurant from favourites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22DB95-563C-40E9-AF74-338610331357}"/>
              </a:ext>
            </a:extLst>
          </p:cNvPr>
          <p:cNvSpPr/>
          <p:nvPr/>
        </p:nvSpPr>
        <p:spPr>
          <a:xfrm>
            <a:off x="5148623" y="2002338"/>
            <a:ext cx="1920917" cy="26203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User Reviews</a:t>
            </a:r>
          </a:p>
          <a:p>
            <a:r>
              <a:rPr lang="en-AU" dirty="0">
                <a:solidFill>
                  <a:schemeClr val="tx1"/>
                </a:solidFill>
              </a:rPr>
              <a:t>List of reviews user has given to restaurants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577456-29C3-41A4-BF09-838C43E94DDC}"/>
              </a:ext>
            </a:extLst>
          </p:cNvPr>
          <p:cNvSpPr txBox="1"/>
          <p:nvPr/>
        </p:nvSpPr>
        <p:spPr>
          <a:xfrm>
            <a:off x="2459331" y="5755745"/>
            <a:ext cx="7601215" cy="646331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Mobile Mode Note</a:t>
            </a:r>
            <a:endParaRPr lang="en-AU" b="1" u="sng" dirty="0">
              <a:solidFill>
                <a:schemeClr val="tx1"/>
              </a:solidFill>
            </a:endParaRPr>
          </a:p>
          <a:p>
            <a:pPr algn="ctr"/>
            <a:r>
              <a:rPr lang="en-AU" dirty="0"/>
              <a:t>This page should have all elements listed vertically when low on space</a:t>
            </a:r>
          </a:p>
        </p:txBody>
      </p:sp>
    </p:spTree>
    <p:extLst>
      <p:ext uri="{BB962C8B-B14F-4D97-AF65-F5344CB8AC3E}">
        <p14:creationId xmlns:p14="http://schemas.microsoft.com/office/powerpoint/2010/main" val="386054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C9C601-A087-4500-880F-8DE17600DAB0}"/>
              </a:ext>
            </a:extLst>
          </p:cNvPr>
          <p:cNvSpPr/>
          <p:nvPr/>
        </p:nvSpPr>
        <p:spPr>
          <a:xfrm>
            <a:off x="2131454" y="1278227"/>
            <a:ext cx="7929092" cy="4311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03EFCB-231A-48F6-AA3A-EC6EE641C13D}"/>
              </a:ext>
            </a:extLst>
          </p:cNvPr>
          <p:cNvSpPr/>
          <p:nvPr/>
        </p:nvSpPr>
        <p:spPr>
          <a:xfrm>
            <a:off x="4879177" y="1951538"/>
            <a:ext cx="2647453" cy="26203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Manage Details</a:t>
            </a:r>
          </a:p>
          <a:p>
            <a:r>
              <a:rPr lang="en-AU" dirty="0">
                <a:solidFill>
                  <a:schemeClr val="tx1"/>
                </a:solidFill>
              </a:rPr>
              <a:t>Forms that restaurant can use to manage their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No. tables per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Opening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</a:rPr>
              <a:t>Cusine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Links &amp; bio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Upload Images/Menu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C524B9-8740-42B5-A746-D36351442632}"/>
              </a:ext>
            </a:extLst>
          </p:cNvPr>
          <p:cNvSpPr/>
          <p:nvPr/>
        </p:nvSpPr>
        <p:spPr>
          <a:xfrm>
            <a:off x="2131454" y="5161210"/>
            <a:ext cx="7929092" cy="42822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09E89-8F40-404C-88BC-833601EFBB6E}"/>
              </a:ext>
            </a:extLst>
          </p:cNvPr>
          <p:cNvSpPr/>
          <p:nvPr/>
        </p:nvSpPr>
        <p:spPr>
          <a:xfrm>
            <a:off x="2131454" y="1278227"/>
            <a:ext cx="7929092" cy="2817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F1B21-F6B6-475F-AA35-89B605177C17}"/>
              </a:ext>
            </a:extLst>
          </p:cNvPr>
          <p:cNvSpPr/>
          <p:nvPr/>
        </p:nvSpPr>
        <p:spPr>
          <a:xfrm>
            <a:off x="2259608" y="1324000"/>
            <a:ext cx="1403435" cy="19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Tables R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9DD033-4EF2-43DF-88F9-8831631EA079}"/>
              </a:ext>
            </a:extLst>
          </p:cNvPr>
          <p:cNvSpPr/>
          <p:nvPr/>
        </p:nvSpPr>
        <p:spPr>
          <a:xfrm>
            <a:off x="8796651" y="1320942"/>
            <a:ext cx="1070680" cy="2007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Log-out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CB5F59-5AD5-404F-9108-F8C6DE0B77A4}"/>
              </a:ext>
            </a:extLst>
          </p:cNvPr>
          <p:cNvSpPr/>
          <p:nvPr/>
        </p:nvSpPr>
        <p:spPr>
          <a:xfrm>
            <a:off x="7393216" y="1324000"/>
            <a:ext cx="1403435" cy="19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Hello, 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08765A-D035-4C1A-BE7C-701C3FA2938E}"/>
              </a:ext>
            </a:extLst>
          </p:cNvPr>
          <p:cNvSpPr txBox="1"/>
          <p:nvPr/>
        </p:nvSpPr>
        <p:spPr>
          <a:xfrm>
            <a:off x="3582147" y="240310"/>
            <a:ext cx="5004532" cy="6463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3600" b="1" u="sng" dirty="0">
                <a:latin typeface="+mj-lt"/>
              </a:rPr>
              <a:t>Manage Restaurant 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7BD60F-1415-4433-B1AD-911834757C0B}"/>
              </a:ext>
            </a:extLst>
          </p:cNvPr>
          <p:cNvCxnSpPr>
            <a:cxnSpLocks/>
            <a:stCxn id="35" idx="1"/>
            <a:endCxn id="16" idx="3"/>
          </p:cNvCxnSpPr>
          <p:nvPr/>
        </p:nvCxnSpPr>
        <p:spPr>
          <a:xfrm flipH="1">
            <a:off x="8796651" y="673813"/>
            <a:ext cx="360312" cy="749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3FDBAE-6A24-47D6-82F2-9C7347E2C35F}"/>
              </a:ext>
            </a:extLst>
          </p:cNvPr>
          <p:cNvSpPr txBox="1"/>
          <p:nvPr/>
        </p:nvSpPr>
        <p:spPr>
          <a:xfrm>
            <a:off x="9156963" y="212148"/>
            <a:ext cx="2996849" cy="92333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Logged-in elements</a:t>
            </a:r>
          </a:p>
          <a:p>
            <a:pPr algn="ctr"/>
            <a:r>
              <a:rPr lang="en-AU" dirty="0"/>
              <a:t>If a store is logged in, clicking here takes store to this page</a:t>
            </a:r>
          </a:p>
        </p:txBody>
      </p:sp>
    </p:spTree>
    <p:extLst>
      <p:ext uri="{BB962C8B-B14F-4D97-AF65-F5344CB8AC3E}">
        <p14:creationId xmlns:p14="http://schemas.microsoft.com/office/powerpoint/2010/main" val="367258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535</Words>
  <Application>Microsoft Office PowerPoint</Application>
  <PresentationFormat>Widescreen</PresentationFormat>
  <Paragraphs>116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 Bennett</dc:creator>
  <cp:lastModifiedBy>Arie Bennett</cp:lastModifiedBy>
  <cp:revision>13</cp:revision>
  <dcterms:created xsi:type="dcterms:W3CDTF">2019-05-16T08:23:30Z</dcterms:created>
  <dcterms:modified xsi:type="dcterms:W3CDTF">2019-05-16T10:04:35Z</dcterms:modified>
</cp:coreProperties>
</file>