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327"/>
  </p:normalViewPr>
  <p:slideViewPr>
    <p:cSldViewPr snapToGrid="0" snapToObjects="1">
      <p:cViewPr varScale="1">
        <p:scale>
          <a:sx n="144" d="100"/>
          <a:sy n="144" d="100"/>
        </p:scale>
        <p:origin x="216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819B9-04F9-8F4F-BDE5-9344737F0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Fantasy football Predictions using ridge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C7311-DC48-4842-B769-390D36ED8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Blake Washburn and Ryan Carney</a:t>
            </a:r>
          </a:p>
        </p:txBody>
      </p:sp>
    </p:spTree>
    <p:extLst>
      <p:ext uri="{BB962C8B-B14F-4D97-AF65-F5344CB8AC3E}">
        <p14:creationId xmlns:p14="http://schemas.microsoft.com/office/powerpoint/2010/main" val="40886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CC6D-E322-A742-83B2-74BA823B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US" dirty="0"/>
              <a:t>Why fantasy football?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E53FD-50B0-2E4A-ADE9-E324C8E2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US" dirty="0"/>
              <a:t>Familiarity with dataset</a:t>
            </a:r>
          </a:p>
          <a:p>
            <a:pPr lvl="1"/>
            <a:r>
              <a:rPr lang="en-US" dirty="0"/>
              <a:t>Longtime football fans</a:t>
            </a:r>
          </a:p>
          <a:p>
            <a:r>
              <a:rPr lang="en-US" dirty="0"/>
              <a:t>Personal application of results</a:t>
            </a:r>
          </a:p>
          <a:p>
            <a:pPr lvl="1"/>
            <a:r>
              <a:rPr lang="en-US" dirty="0"/>
              <a:t>Both of us participate in fantasy football leagues</a:t>
            </a:r>
          </a:p>
          <a:p>
            <a:r>
              <a:rPr lang="en-US" dirty="0"/>
              <a:t>Availability of data</a:t>
            </a:r>
          </a:p>
          <a:p>
            <a:pPr lvl="1"/>
            <a:r>
              <a:rPr lang="en-US" dirty="0" err="1"/>
              <a:t>Fantasyfootballdatapros.com</a:t>
            </a:r>
            <a:r>
              <a:rPr lang="en-US" dirty="0"/>
              <a:t> has data all the way back to 1970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592F2C8-7C6B-634A-B36B-4AAE7C1BB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20" r="21324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8748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40B4-7C66-B24E-BABA-BD4D384C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dirty="0"/>
              <a:t>Research goals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805DE38-8D1C-454C-8C60-78980217A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68" y="639097"/>
            <a:ext cx="3233754" cy="55754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EC77A-8F3E-CA48-89DE-88B546387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r>
              <a:rPr lang="en-US" dirty="0"/>
              <a:t>Predict future player performance based on player statistics and league-wide trends</a:t>
            </a:r>
          </a:p>
          <a:p>
            <a:r>
              <a:rPr lang="en-US" dirty="0"/>
              <a:t>Apply techniques from class to compare and contrast accuracy of different models for our purpose</a:t>
            </a:r>
          </a:p>
          <a:p>
            <a:r>
              <a:rPr lang="en-US" dirty="0"/>
              <a:t>Gain insight into fantasy football trends we may not have seen</a:t>
            </a:r>
          </a:p>
        </p:txBody>
      </p:sp>
    </p:spTree>
    <p:extLst>
      <p:ext uri="{BB962C8B-B14F-4D97-AF65-F5344CB8AC3E}">
        <p14:creationId xmlns:p14="http://schemas.microsoft.com/office/powerpoint/2010/main" val="410844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60F7-977D-FF46-9310-64467D45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Method: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58BA-F579-6B4A-B3C8-6A5215028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Multicollinearity between features</a:t>
            </a:r>
          </a:p>
          <a:p>
            <a:pPr lvl="1"/>
            <a:r>
              <a:rPr lang="en-US" dirty="0"/>
              <a:t>Ex: Passing Yards and Completions have correlation</a:t>
            </a:r>
          </a:p>
          <a:p>
            <a:r>
              <a:rPr lang="en-US" dirty="0"/>
              <a:t>More features than observations</a:t>
            </a:r>
          </a:p>
          <a:p>
            <a:pPr lvl="1"/>
            <a:r>
              <a:rPr lang="en-US" dirty="0"/>
              <a:t>When focusing data to one player, usually the player had less years played than statistics tracked</a:t>
            </a:r>
          </a:p>
          <a:p>
            <a:r>
              <a:rPr lang="en-US" dirty="0"/>
              <a:t>Applies a flexible amount of bias</a:t>
            </a:r>
          </a:p>
          <a:p>
            <a:pPr lvl="1"/>
            <a:r>
              <a:rPr lang="en-US" dirty="0"/>
              <a:t>Least squares regression eliminates bias and can have very high variance and overfitting</a:t>
            </a:r>
          </a:p>
        </p:txBody>
      </p:sp>
    </p:spTree>
    <p:extLst>
      <p:ext uri="{BB962C8B-B14F-4D97-AF65-F5344CB8AC3E}">
        <p14:creationId xmlns:p14="http://schemas.microsoft.com/office/powerpoint/2010/main" val="4134180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D9BB-3E8A-A243-B59D-8757F55D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 (continued)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64065-76DF-994D-B888-A4C7C027C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Shrinkage estimator: Produces new estimators closer to the population parameters to deal with extreme values</a:t>
                </a:r>
              </a:p>
              <a:p>
                <a:r>
                  <a:rPr lang="en-US" dirty="0"/>
                  <a:t>L2 Regularization</a:t>
                </a:r>
              </a:p>
              <a:p>
                <a:pPr lvl="1"/>
                <a:r>
                  <a:rPr lang="en-US" dirty="0"/>
                  <a:t>Adds L2 penalty: square of the magnitude of the coefficients</a:t>
                </a:r>
              </a:p>
              <a:p>
                <a:pPr lvl="1"/>
                <a:r>
                  <a:rPr lang="en-US" dirty="0"/>
                  <a:t>All coefficients shrunk by the same factor</a:t>
                </a:r>
              </a:p>
              <a:p>
                <a:r>
                  <a:rPr lang="en-US" dirty="0"/>
                  <a:t>Tuning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Flexible for the researcher</a:t>
                </a:r>
              </a:p>
              <a:p>
                <a:pPr lvl="1"/>
                <a:r>
                  <a:rPr lang="en-US" dirty="0"/>
                  <a:t>Controls the strength of the penalty term.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= 0, you have least squares regression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Shrinks coefficients and helps reduce model complexity and multicollinearity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64065-76DF-994D-B888-A4C7C027C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6" t="-3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807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224</Words>
  <Application>Microsoft Macintosh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Celestial</vt:lpstr>
      <vt:lpstr>Fantasy football Predictions using ridge regression</vt:lpstr>
      <vt:lpstr>Why fantasy football?</vt:lpstr>
      <vt:lpstr>Research goals</vt:lpstr>
      <vt:lpstr>Primary Method: Ridge regression</vt:lpstr>
      <vt:lpstr>Ridge regression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Fantasy football Predictions using ridge regression</dc:title>
  <dc:creator>Ryan Carney</dc:creator>
  <cp:lastModifiedBy>Ryan Carney</cp:lastModifiedBy>
  <cp:revision>6</cp:revision>
  <dcterms:created xsi:type="dcterms:W3CDTF">2020-11-11T21:49:05Z</dcterms:created>
  <dcterms:modified xsi:type="dcterms:W3CDTF">2020-11-11T22:13:11Z</dcterms:modified>
</cp:coreProperties>
</file>