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4" r:id="rId7"/>
    <p:sldId id="269" r:id="rId8"/>
    <p:sldId id="270" r:id="rId9"/>
    <p:sldId id="267" r:id="rId10"/>
    <p:sldId id="259" r:id="rId11"/>
    <p:sldId id="260" r:id="rId12"/>
    <p:sldId id="263" r:id="rId13"/>
    <p:sldId id="268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9B9-04F9-8F4F-BDE5-9344737F0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Fantasy football Predictions using ridge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C7311-DC48-4842-B769-390D36ED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Blake Washburn and Ryan Carney</a:t>
            </a:r>
          </a:p>
        </p:txBody>
      </p:sp>
    </p:spTree>
    <p:extLst>
      <p:ext uri="{BB962C8B-B14F-4D97-AF65-F5344CB8AC3E}">
        <p14:creationId xmlns:p14="http://schemas.microsoft.com/office/powerpoint/2010/main" val="40886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60F7-977D-FF46-9310-64467D45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Method: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58BA-F579-6B4A-B3C8-6A521502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between features</a:t>
            </a:r>
          </a:p>
          <a:p>
            <a:pPr lvl="1"/>
            <a:r>
              <a:rPr lang="en-US" dirty="0"/>
              <a:t>Ex: Passing Yards and Completions have correlation</a:t>
            </a:r>
          </a:p>
          <a:p>
            <a:r>
              <a:rPr lang="en-US" dirty="0"/>
              <a:t>More features than observations</a:t>
            </a:r>
          </a:p>
          <a:p>
            <a:pPr lvl="1"/>
            <a:r>
              <a:rPr lang="en-US" dirty="0"/>
              <a:t>When focusing data to one player, usually the player had less years played than statistics tracked</a:t>
            </a:r>
          </a:p>
          <a:p>
            <a:r>
              <a:rPr lang="en-US" dirty="0"/>
              <a:t>Applies a flexible amount of bias</a:t>
            </a:r>
          </a:p>
          <a:p>
            <a:pPr lvl="1"/>
            <a:r>
              <a:rPr lang="en-US" dirty="0"/>
              <a:t>Least squares regression eliminates bias and can have very high variance and overfitting</a:t>
            </a:r>
          </a:p>
        </p:txBody>
      </p:sp>
    </p:spTree>
    <p:extLst>
      <p:ext uri="{BB962C8B-B14F-4D97-AF65-F5344CB8AC3E}">
        <p14:creationId xmlns:p14="http://schemas.microsoft.com/office/powerpoint/2010/main" val="413418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D9BB-3E8A-A243-B59D-8757F55D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4065-76DF-994D-B888-A4C7C027C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Shrinkage estimator: Produces new estimators closer to the population parameters to deal with extreme values</a:t>
                </a:r>
              </a:p>
              <a:p>
                <a:r>
                  <a:rPr lang="en-US" dirty="0"/>
                  <a:t>L2 Regularization</a:t>
                </a:r>
              </a:p>
              <a:p>
                <a:pPr lvl="1"/>
                <a:r>
                  <a:rPr lang="en-US" dirty="0"/>
                  <a:t>Adds L2 penalty: square of the magnitude of the coefficients</a:t>
                </a:r>
              </a:p>
              <a:p>
                <a:pPr lvl="1"/>
                <a:r>
                  <a:rPr lang="en-US" dirty="0"/>
                  <a:t>All coefficients shrunk by the same factor</a:t>
                </a:r>
              </a:p>
              <a:p>
                <a:r>
                  <a:rPr lang="en-US" dirty="0"/>
                  <a:t>Tuning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Flexible for the researcher</a:t>
                </a:r>
              </a:p>
              <a:p>
                <a:pPr lvl="1"/>
                <a:r>
                  <a:rPr lang="en-US" dirty="0"/>
                  <a:t>Controls the strength of the penalty term.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0, you have least squares regression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Shrinks coefficients and helps reduce model complexity and multicollinearity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4065-76DF-994D-B888-A4C7C027C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6" t="-3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0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2D2A-C98C-304D-B9AA-32A35CA3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D7DD-1FCC-784C-BECB-B8AE01CD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53B5-A00B-884B-B94F-9633983D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7A9-50FA-E043-B203-402FE16C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443" y="2142067"/>
            <a:ext cx="9256783" cy="36491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Research Goals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Initial Experiments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Explaining the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Linear/Polynomial Regression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Ridge Regression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Formula exploration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9933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B780-8AC2-3E4C-B98A-2B0F2D65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C4F4-DFA1-F343-AA2E-9177EA62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645A-DAF8-1948-B31E-6FF1C9E3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7EDA-2C99-EF4E-AC69-0A4D49E2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53B5-A00B-884B-B94F-9633983D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7A9-50FA-E043-B203-402FE16C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443" y="2142067"/>
            <a:ext cx="9256783" cy="364913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Research Goals</a:t>
            </a:r>
          </a:p>
          <a:p>
            <a:r>
              <a:rPr lang="en-US" dirty="0"/>
              <a:t>Initial Experiments</a:t>
            </a:r>
          </a:p>
          <a:p>
            <a:pPr lvl="1"/>
            <a:r>
              <a:rPr lang="en-US" dirty="0"/>
              <a:t>Explaining the Data</a:t>
            </a:r>
          </a:p>
          <a:p>
            <a:pPr lvl="1"/>
            <a:r>
              <a:rPr lang="en-US" dirty="0"/>
              <a:t>Linear/Polynomial Regression</a:t>
            </a:r>
          </a:p>
          <a:p>
            <a:r>
              <a:rPr lang="en-US" dirty="0"/>
              <a:t>Ridge Regression</a:t>
            </a:r>
          </a:p>
          <a:p>
            <a:pPr lvl="1"/>
            <a:r>
              <a:rPr lang="en-US" dirty="0"/>
              <a:t>Formula exploration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7172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CC6D-E322-A742-83B2-74BA823B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Why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53FD-50B0-2E4A-ADE9-E324C8E2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Familiarity with dataset</a:t>
            </a:r>
          </a:p>
          <a:p>
            <a:pPr lvl="1"/>
            <a:r>
              <a:rPr lang="en-US" dirty="0"/>
              <a:t>Longtime football fans</a:t>
            </a:r>
          </a:p>
          <a:p>
            <a:r>
              <a:rPr lang="en-US" dirty="0"/>
              <a:t>Personal application of results</a:t>
            </a:r>
          </a:p>
          <a:p>
            <a:pPr lvl="1"/>
            <a:r>
              <a:rPr lang="en-US" dirty="0"/>
              <a:t>Both of us participate in fantasy football leagues</a:t>
            </a:r>
          </a:p>
          <a:p>
            <a:r>
              <a:rPr lang="en-US" dirty="0"/>
              <a:t>Availability of data</a:t>
            </a:r>
          </a:p>
          <a:p>
            <a:pPr lvl="1"/>
            <a:r>
              <a:rPr lang="en-US" dirty="0" err="1"/>
              <a:t>Fantasyfootballdatapros.com</a:t>
            </a:r>
            <a:r>
              <a:rPr lang="en-US" dirty="0"/>
              <a:t> has data all the way back to 1970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92F2C8-7C6B-634A-B36B-4AAE7C1BB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0" r="21324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74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40B4-7C66-B24E-BABA-BD4D384C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Research goals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05DE38-8D1C-454C-8C60-78980217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8" y="639097"/>
            <a:ext cx="3233754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C77A-8F3E-CA48-89DE-88B54638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Predict future player performance based on player statistics and league-wide trends</a:t>
            </a:r>
          </a:p>
          <a:p>
            <a:r>
              <a:rPr lang="en-US" dirty="0"/>
              <a:t>Apply techniques from class to compare accuracies of different prediction models</a:t>
            </a:r>
          </a:p>
          <a:p>
            <a:r>
              <a:rPr lang="en-US" dirty="0"/>
              <a:t>Gain insight into fantasy football trends we may not have seen</a:t>
            </a:r>
          </a:p>
        </p:txBody>
      </p:sp>
    </p:spTree>
    <p:extLst>
      <p:ext uri="{BB962C8B-B14F-4D97-AF65-F5344CB8AC3E}">
        <p14:creationId xmlns:p14="http://schemas.microsoft.com/office/powerpoint/2010/main" val="410844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53B5-A00B-884B-B94F-9633983D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7A9-50FA-E043-B203-402FE16C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443" y="2142067"/>
            <a:ext cx="9256783" cy="364913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Research Goals</a:t>
            </a:r>
          </a:p>
          <a:p>
            <a:r>
              <a:rPr lang="en-US" dirty="0"/>
              <a:t>Initial Experiments</a:t>
            </a:r>
          </a:p>
          <a:p>
            <a:pPr lvl="1"/>
            <a:r>
              <a:rPr lang="en-US" dirty="0"/>
              <a:t>Explaining the Dataset</a:t>
            </a:r>
          </a:p>
          <a:p>
            <a:pPr lvl="1"/>
            <a:r>
              <a:rPr lang="en-US" dirty="0"/>
              <a:t>Linear/Polynomial Regression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Ridge Regression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Formula exploration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6440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34F2-9F2A-7F49-8C27-267160A2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7B36-8317-0F4A-BD6E-93F80F951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data</a:t>
            </a:r>
          </a:p>
          <a:p>
            <a:pPr lvl="1"/>
            <a:r>
              <a:rPr lang="en-US" dirty="0"/>
              <a:t>Only including stats after 1992</a:t>
            </a:r>
          </a:p>
          <a:p>
            <a:pPr lvl="1"/>
            <a:r>
              <a:rPr lang="en-US" dirty="0"/>
              <a:t>Many interesting </a:t>
            </a:r>
            <a:r>
              <a:rPr lang="en-US" dirty="0" err="1"/>
              <a:t>experiements</a:t>
            </a:r>
            <a:r>
              <a:rPr lang="en-US" dirty="0"/>
              <a:t> – narrow field of focus</a:t>
            </a:r>
          </a:p>
        </p:txBody>
      </p:sp>
    </p:spTree>
    <p:extLst>
      <p:ext uri="{BB962C8B-B14F-4D97-AF65-F5344CB8AC3E}">
        <p14:creationId xmlns:p14="http://schemas.microsoft.com/office/powerpoint/2010/main" val="409007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B611-B040-0D43-B0F7-D98E3F65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E1AF-C86C-5C4D-9005-B36A8A21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5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373F-6C8D-6E42-AC42-3BB378CF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</a:t>
            </a:r>
            <a:r>
              <a:rPr lang="en-US" dirty="0" err="1"/>
              <a:t>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FDB1-60C9-8F42-A411-0902A6906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53B5-A00B-884B-B94F-9633983D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B7A9-50FA-E043-B203-402FE16C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443" y="2142067"/>
            <a:ext cx="9256783" cy="36491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Research Goals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Initial Experiments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Explaining the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Linear/Polynomial Regression</a:t>
            </a:r>
          </a:p>
          <a:p>
            <a:r>
              <a:rPr lang="en-US" dirty="0"/>
              <a:t>Ridge Regression</a:t>
            </a:r>
          </a:p>
          <a:p>
            <a:pPr lvl="1"/>
            <a:r>
              <a:rPr lang="en-US" dirty="0"/>
              <a:t>Formula exploration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0234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328</Words>
  <Application>Microsoft Macintosh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Fantasy football Predictions using ridge regression</vt:lpstr>
      <vt:lpstr>Overview of Presentation</vt:lpstr>
      <vt:lpstr>Why fantasy football?</vt:lpstr>
      <vt:lpstr>Research goals</vt:lpstr>
      <vt:lpstr>Overview of Presentation</vt:lpstr>
      <vt:lpstr>The Data</vt:lpstr>
      <vt:lpstr>Linear Regression</vt:lpstr>
      <vt:lpstr>Polynomial REgression</vt:lpstr>
      <vt:lpstr>Overview of Presentation</vt:lpstr>
      <vt:lpstr>Primary Method: Ridge regression</vt:lpstr>
      <vt:lpstr>Ridge regression (continued)</vt:lpstr>
      <vt:lpstr>PowerPoint Presentation</vt:lpstr>
      <vt:lpstr>Overview of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Predictions using ridge regression</dc:title>
  <dc:creator>Ryan Carney</dc:creator>
  <cp:lastModifiedBy>Blake G Washburn</cp:lastModifiedBy>
  <cp:revision>9</cp:revision>
  <dcterms:created xsi:type="dcterms:W3CDTF">2020-11-11T21:49:05Z</dcterms:created>
  <dcterms:modified xsi:type="dcterms:W3CDTF">2020-11-16T20:03:29Z</dcterms:modified>
</cp:coreProperties>
</file>