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4608"/>
  </p:normalViewPr>
  <p:slideViewPr>
    <p:cSldViewPr snapToGrid="0" snapToObjects="1">
      <p:cViewPr varScale="1">
        <p:scale>
          <a:sx n="227" d="100"/>
          <a:sy n="227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EC06-A17F-9946-A553-0D8862762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61" y="2404534"/>
            <a:ext cx="8303042" cy="1646302"/>
          </a:xfrm>
        </p:spPr>
        <p:txBody>
          <a:bodyPr/>
          <a:lstStyle/>
          <a:p>
            <a:r>
              <a:rPr lang="en-US" dirty="0"/>
              <a:t>Stat 536 Midterm:</a:t>
            </a:r>
            <a:br>
              <a:rPr lang="en-US" dirty="0"/>
            </a:br>
            <a:r>
              <a:rPr lang="en-US" dirty="0"/>
              <a:t>Lodgepole Pine Basal Area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172C4-D068-4347-95CB-3D30237B25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329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E0A9-5D01-9742-A862-09C2E10CC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7176-0E67-AE43-98AF-CA0E82011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Audience: PhDs in environmental science/forestry/etc.</a:t>
            </a:r>
          </a:p>
          <a:p>
            <a:pPr marL="857250" lvl="1" indent="-457200"/>
            <a:r>
              <a:rPr lang="en-US" sz="2200" dirty="0"/>
              <a:t>They know basic statistical methods (e.g. intervals) well and have heard the names of ML techniques.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you finally choose a model to use, JUSTIFY it!</a:t>
            </a:r>
          </a:p>
          <a:p>
            <a:pPr marL="857250" lvl="1" indent="-457200"/>
            <a:r>
              <a:rPr lang="en-US" sz="2200" dirty="0"/>
              <a:t>Tell how to use it to answer the questions</a:t>
            </a:r>
          </a:p>
          <a:p>
            <a:pPr marL="857250" lvl="1" indent="-457200"/>
            <a:r>
              <a:rPr lang="en-US" sz="2200" dirty="0"/>
              <a:t>Tell how it accounts for challenges in data</a:t>
            </a:r>
          </a:p>
          <a:p>
            <a:pPr marL="857250" lvl="1" indent="-457200"/>
            <a:r>
              <a:rPr lang="en-US" sz="2200" dirty="0"/>
              <a:t>Validate your model assumptions</a:t>
            </a:r>
          </a:p>
          <a:p>
            <a:pPr marL="857250" lvl="1" indent="-457200"/>
            <a:r>
              <a:rPr lang="en-US" sz="2200" dirty="0"/>
              <a:t>Check prediction accuracy (i.e. CV vs. other types of models, just like the HW)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Include uncertainty in answering the research questions whenever possible. </a:t>
            </a:r>
          </a:p>
        </p:txBody>
      </p:sp>
    </p:spTree>
    <p:extLst>
      <p:ext uri="{BB962C8B-B14F-4D97-AF65-F5344CB8AC3E}">
        <p14:creationId xmlns:p14="http://schemas.microsoft.com/office/powerpoint/2010/main" val="1166289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ABDF-AFAD-6E4B-8FB4-4D71F109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Uinta National Forest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E60F17-2282-F348-A136-EA3B35848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3" y="1930400"/>
            <a:ext cx="4309445" cy="32279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8336F4-1A67-DE44-84F2-086BAB45C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985" y="3968685"/>
            <a:ext cx="3630846" cy="271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9FA847-C76E-0646-9006-A68907A69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35" y="1583703"/>
            <a:ext cx="6440699" cy="219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3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C06C-4E7D-0443-8EAE-147EE68ED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Lodgepole Pines vs. Pine Beetles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5BE8FE-E7E5-BC42-806F-ADC933B55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1916" y="2118936"/>
            <a:ext cx="5016456" cy="375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33F2FC-D3C6-2D42-B4D1-295CB61F4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954" y="1666450"/>
            <a:ext cx="3289300" cy="2463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7D1BE-DAC7-6147-8D83-67893198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954" y="4270996"/>
            <a:ext cx="3289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9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DB1A-19C4-9A47-9862-EFB8BD73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Forest Inventory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88E143-6427-8F4E-ABF1-DC5E6B225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503" y="2225110"/>
            <a:ext cx="3225800" cy="2489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A9D53-0F79-BB43-A9B2-AD32CB24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765" y="1432873"/>
            <a:ext cx="3367077" cy="506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43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0F71-680E-2244-98C9-767F3AA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02DCA-05A5-A341-93E3-8CEEE35E6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41701"/>
            <a:ext cx="8487679" cy="4911966"/>
          </a:xfrm>
        </p:spPr>
      </p:pic>
    </p:spTree>
    <p:extLst>
      <p:ext uri="{BB962C8B-B14F-4D97-AF65-F5344CB8AC3E}">
        <p14:creationId xmlns:p14="http://schemas.microsoft.com/office/powerpoint/2010/main" val="281380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8D0B-F645-574A-BEF3-654C20D2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146E4-1524-4249-BF9E-38A8639DCE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545926"/>
              </p:ext>
            </p:extLst>
          </p:nvPr>
        </p:nvGraphicFramePr>
        <p:xfrm>
          <a:off x="677863" y="2160588"/>
          <a:ext cx="8596312" cy="367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307205286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475836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00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Longitude coordinate of the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16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 coordinate of the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37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slope of the plot in degrees (0=flat, 90=vertical)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7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Counterclockwise degrees </a:t>
                      </a:r>
                    </a:p>
                    <a:p>
                      <a:pPr algn="ctr"/>
                      <a:r>
                        <a:rPr lang="en-US" dirty="0"/>
                        <a:t>from north facing</a:t>
                      </a:r>
                    </a:p>
                    <a:p>
                      <a:pPr algn="ctr"/>
                      <a:r>
                        <a:rPr lang="en-US" dirty="0"/>
                        <a:t> (90 = west, 180 = south, 270 = east)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Elevation of plot centroid in feet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19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Lodgepole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Cumulative basal area of lodgepole pines in </a:t>
                      </a:r>
                      <a:r>
                        <a:rPr lang="en-US"/>
                        <a:t>square feet/acre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4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09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0F71-680E-2244-98C9-767F3AA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3D842D-F938-E846-8DF3-BA7BF7BEB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930" y="1396767"/>
            <a:ext cx="8740043" cy="5058014"/>
          </a:xfrm>
        </p:spPr>
      </p:pic>
    </p:spTree>
    <p:extLst>
      <p:ext uri="{BB962C8B-B14F-4D97-AF65-F5344CB8AC3E}">
        <p14:creationId xmlns:p14="http://schemas.microsoft.com/office/powerpoint/2010/main" val="34410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4508-5062-9546-B7E1-D0DED9FE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19A93-62AE-164B-B082-2E6ABD97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How is lodgepole pine basal area affected by its environment (e.g. slope, aspect and elevation)?</a:t>
            </a:r>
          </a:p>
          <a:p>
            <a:pPr lvl="1"/>
            <a:r>
              <a:rPr lang="en-US" sz="2400" dirty="0"/>
              <a:t>What environments are conducive to lodgepole pine growth?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What is the basal area for trees at locations where the FIA wasn’t able to go?</a:t>
            </a:r>
          </a:p>
        </p:txBody>
      </p:sp>
    </p:spTree>
    <p:extLst>
      <p:ext uri="{BB962C8B-B14F-4D97-AF65-F5344CB8AC3E}">
        <p14:creationId xmlns:p14="http://schemas.microsoft.com/office/powerpoint/2010/main" val="51505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E16F-F5D5-8248-85E2-2A380C62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the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15CE-9BDA-0C4C-A5DE-1BECAC47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must work on your own – no communication between any of you.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 am available to debug coding ERRORS only, and of course clarify what the assignment is asking you to do.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Follow the same rubric that we have used on our case studies.</a:t>
            </a:r>
          </a:p>
        </p:txBody>
      </p:sp>
    </p:spTree>
    <p:extLst>
      <p:ext uri="{BB962C8B-B14F-4D97-AF65-F5344CB8AC3E}">
        <p14:creationId xmlns:p14="http://schemas.microsoft.com/office/powerpoint/2010/main" val="8227605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</TotalTime>
  <Words>296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Stat 536 Midterm: Lodgepole Pine Basal Area</vt:lpstr>
      <vt:lpstr>Uinta National Forest</vt:lpstr>
      <vt:lpstr>Lodgepole Pines vs. Pine Beetles</vt:lpstr>
      <vt:lpstr>The Forest Inventory Analysis</vt:lpstr>
      <vt:lpstr>Data</vt:lpstr>
      <vt:lpstr>Data</vt:lpstr>
      <vt:lpstr>Data</vt:lpstr>
      <vt:lpstr>Research Questions</vt:lpstr>
      <vt:lpstr>Rules for the Midterm</vt:lpstr>
      <vt:lpstr>Expectations: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 536 Midterm: Lodgepole Pine Basal Area</dc:title>
  <dc:creator>Matt Heaton</dc:creator>
  <cp:lastModifiedBy>Jared Fisher</cp:lastModifiedBy>
  <cp:revision>8</cp:revision>
  <dcterms:created xsi:type="dcterms:W3CDTF">2019-03-01T21:31:54Z</dcterms:created>
  <dcterms:modified xsi:type="dcterms:W3CDTF">2021-10-27T19:54:38Z</dcterms:modified>
</cp:coreProperties>
</file>