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79" r:id="rId5"/>
    <p:sldId id="284" r:id="rId6"/>
    <p:sldId id="280" r:id="rId7"/>
    <p:sldId id="283" r:id="rId8"/>
    <p:sldId id="285" r:id="rId9"/>
    <p:sldId id="286" r:id="rId10"/>
    <p:sldId id="287" r:id="rId11"/>
    <p:sldId id="258" r:id="rId12"/>
    <p:sldId id="260" r:id="rId13"/>
    <p:sldId id="2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71C15-FFB3-4B09-BAD0-EE221AFEC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F3456-EF1A-4B9E-A24B-DA6C6DCB2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D42DF-049E-46F4-958E-E4BF3C6A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3340-B1A6-40B1-BBE9-E6D769D771F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73D1B-4C16-49E7-95A9-CCFEDB4D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AA89B-A6C2-4F2F-9FD9-9CF1D7F5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F832-61AD-4DC5-801C-DB5AF6E34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2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C7E9-0637-45B7-9B8B-CED1E39A9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F0A72-CD09-4821-9720-769A1221D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1DFFD-77C2-4D67-B24F-8010ABC9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3340-B1A6-40B1-BBE9-E6D769D771F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F7851-CD06-4728-A6A9-1F7B6C40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9A57D-77FA-4A81-88E0-F7F824A31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F832-61AD-4DC5-801C-DB5AF6E34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67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27514F-C3D3-45B5-8096-01F48BD3B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D33B9-8D87-47D0-A656-1991BDFAB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BC581-B320-4B38-AD19-64FC6AD4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3340-B1A6-40B1-BBE9-E6D769D771F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11BDF-6FAC-44BE-A001-BC3EF518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4E8E5-4BFA-4C57-9675-D7DF8F6D0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F832-61AD-4DC5-801C-DB5AF6E34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9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51C78-A386-4DF5-9B31-E1D80F95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658A3-77D2-4454-816D-C0340D603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5D144-7A71-4D1A-AEC8-42360F7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3340-B1A6-40B1-BBE9-E6D769D771F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0F059-00F2-4787-9B58-2866CC157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0A261-3F22-420F-9AB9-917D9AEB2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F832-61AD-4DC5-801C-DB5AF6E34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8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1EFB-664B-4EEB-A06E-FDEE3963F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EF7B4-6F2D-4EA5-BB4C-7C52910F1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07FA-2BCF-47DB-B858-AAF8C5D42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3340-B1A6-40B1-BBE9-E6D769D771F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03C98-1101-466A-8877-B2D9BDF6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00149-A830-4D3E-B82B-6102D784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F832-61AD-4DC5-801C-DB5AF6E34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1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0F666-557E-4C14-B69D-54F590E7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A1B61-F8F6-4A04-9115-B116E9DE4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AF237-A0AC-4F6A-B214-435DF2252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74ED9-4111-44C8-BC54-F54FCFB9C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3340-B1A6-40B1-BBE9-E6D769D771F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0F028-86A9-4AC0-9C6B-C7BB6013A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B4898-1638-4ED1-95F9-84CCD60FD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F832-61AD-4DC5-801C-DB5AF6E34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4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AA54-ED0F-40FE-ABE1-54965F8EF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FB41D-9A68-4823-BA41-19DC82245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80FAE-1CA4-4EC4-9C23-93C1C57F5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BF12D-E2E4-4038-85E1-B5D5E0668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BED3C6-F7FA-490E-9942-FFD4A407A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FE8C6-BE98-4A9D-966B-9563D54C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3340-B1A6-40B1-BBE9-E6D769D771F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099B2F-72AB-483A-A765-E1410FFF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A6815-24D8-4511-A58B-699BC593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F832-61AD-4DC5-801C-DB5AF6E34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4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F743-8C67-479E-9053-E1E63D4AD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6B843A-B5F6-4162-9429-8CF94AACA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3340-B1A6-40B1-BBE9-E6D769D771F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78869-F3D7-4FFD-9B94-60D3E5D5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90A03-B537-4732-91A8-B403768A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F832-61AD-4DC5-801C-DB5AF6E34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8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4F3CE-E9D5-4743-925E-301E684E4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3340-B1A6-40B1-BBE9-E6D769D771F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305D7-7EDD-4707-B5D2-1318BEB4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FE2DA-4C6E-429B-A2F5-15A77C76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F832-61AD-4DC5-801C-DB5AF6E34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5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D716-771A-4782-8BE9-0A523557D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C1EBE-554F-487E-8A88-AB3CC607F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AD088-EADF-4448-95F1-A198A3A60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DA3DF-7B5C-49E7-BAFD-E5D5A9CE9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3340-B1A6-40B1-BBE9-E6D769D771F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C7C59-7072-467C-82E3-8DA3D363E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A17BE-B624-49ED-83EB-62AE5B9F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F832-61AD-4DC5-801C-DB5AF6E34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2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C4087-7A7A-43C5-B5E7-8371B633C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FD9637-A4AC-4174-BCEE-B69461F76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61C34-E00E-49BF-9B31-018481954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6EE9C-7454-4D8E-A744-63A374ED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3340-B1A6-40B1-BBE9-E6D769D771F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83D1C-2884-4758-A89A-7DE642265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2EDD8-4D7E-430C-A79F-5728AAFF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F832-61AD-4DC5-801C-DB5AF6E34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0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129000"/>
                    </a14:imgEffect>
                    <a14:imgEffect>
                      <a14:brightnessContrast bright="-5000" contrast="5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35F48F-4836-4210-B457-7AB3970BD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86D20-6AE9-44E4-A176-E4D1E9618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254EE-B6A5-40EE-ABCF-FC043B2AA9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83340-B1A6-40B1-BBE9-E6D769D771F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7B081-235F-4BDB-8F12-C4F1973CE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64A92-E4DB-4D4F-8D90-B3CF6A4FB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AF832-61AD-4DC5-801C-DB5AF6E34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8.tmp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1.tmp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4.tmp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DF60D-C376-4512-AEA6-10149A8D99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Stock Market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428DD-FCD3-46E7-BFFB-2EF5F11D8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Rachael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Songalewski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Jordan Cline, Christian Anderson, and Julian Rojas</a:t>
            </a:r>
          </a:p>
        </p:txBody>
      </p:sp>
    </p:spTree>
    <p:extLst>
      <p:ext uri="{BB962C8B-B14F-4D97-AF65-F5344CB8AC3E}">
        <p14:creationId xmlns:p14="http://schemas.microsoft.com/office/powerpoint/2010/main" val="2308012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0" y="0"/>
            <a:ext cx="7498080" cy="34689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12350" y="455764"/>
            <a:ext cx="1025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BP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126" y="1125291"/>
            <a:ext cx="4323626" cy="3703320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0" y="3468917"/>
            <a:ext cx="7876224" cy="31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82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" y="0"/>
            <a:ext cx="7500557" cy="34571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077092" y="244145"/>
            <a:ext cx="1118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Tesla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573" y="1658946"/>
            <a:ext cx="4315427" cy="3705742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" y="3511817"/>
            <a:ext cx="7891085" cy="31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80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5" y="105283"/>
            <a:ext cx="7409868" cy="34564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96868" y="501804"/>
            <a:ext cx="2676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Apple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941" y="1661212"/>
            <a:ext cx="4250929" cy="3703320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3" y="3791764"/>
            <a:ext cx="7760948" cy="31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49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D4DD-3463-4FF1-BE43-900F0DA06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08113"/>
            <a:ext cx="10610850" cy="2387600"/>
          </a:xfrm>
        </p:spPr>
        <p:txBody>
          <a:bodyPr>
            <a:normAutofit/>
          </a:bodyPr>
          <a:lstStyle/>
          <a:p>
            <a:r>
              <a:rPr lang="en-US">
                <a:latin typeface="Arial Black" panose="020B0A04020102020204" pitchFamily="34" charset="0"/>
              </a:rPr>
              <a:t>Questions?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13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FB833-3FB2-451D-91FC-F21452B4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095"/>
            <a:ext cx="10515600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3194-1ADA-4B9A-94B6-A1C285B55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567"/>
            <a:ext cx="10515600" cy="4351338"/>
          </a:xfrm>
        </p:spPr>
        <p:txBody>
          <a:bodyPr>
            <a:normAutofit/>
          </a:bodyPr>
          <a:lstStyle/>
          <a:p>
            <a:pPr algn="l"/>
            <a:r>
              <a:rPr lang="en-US" sz="3000" b="0" i="0" dirty="0">
                <a:effectLst/>
                <a:latin typeface="Arial" panose="020B0604020202020204" pitchFamily="34" charset="0"/>
              </a:rPr>
              <a:t>We are looking to use past data from the S&amp;P 500 to train a model that analyzes and estimates movement to predict the performance of individual company stocks</a:t>
            </a: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69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D4DD-3463-4FF1-BE43-900F0DA06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08113"/>
            <a:ext cx="1061085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Useability of Machine Learning with Stocks</a:t>
            </a:r>
          </a:p>
        </p:txBody>
      </p:sp>
    </p:spTree>
    <p:extLst>
      <p:ext uri="{BB962C8B-B14F-4D97-AF65-F5344CB8AC3E}">
        <p14:creationId xmlns:p14="http://schemas.microsoft.com/office/powerpoint/2010/main" val="336134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490B-9FD6-4F6F-9B4E-99D30F83D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latin typeface="Arial Black" panose="020B0A04020102020204" pitchFamily="34" charset="0"/>
              </a:rPr>
              <a:t>Machine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5CA56-ABB7-45B5-97D6-CBA9039D3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What is the use of ML in stock prediction?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Just how big of an “ask” are we making of ML to crack this code?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What shortcomings exist with application of ML in stock prediction?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What is the major takeaway with all of this information?</a:t>
            </a:r>
            <a:endParaRPr lang="en-US" dirty="0"/>
          </a:p>
        </p:txBody>
      </p:sp>
      <p:pic>
        <p:nvPicPr>
          <p:cNvPr id="7" name="Picture 6" descr="A picture containing road, outdoor, car, truck&#10;&#10;Description automatically generated">
            <a:extLst>
              <a:ext uri="{FF2B5EF4-FFF2-40B4-BE49-F238E27FC236}">
                <a16:creationId xmlns:a16="http://schemas.microsoft.com/office/drawing/2014/main" id="{9C482492-8D8E-44E3-B20B-356333C0B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2" y="4001294"/>
            <a:ext cx="5057775" cy="252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5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D4DD-3463-4FF1-BE43-900F0DA06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08113"/>
            <a:ext cx="1061085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Long Short Term Memory (LSTM)</a:t>
            </a:r>
          </a:p>
        </p:txBody>
      </p:sp>
    </p:spTree>
    <p:extLst>
      <p:ext uri="{BB962C8B-B14F-4D97-AF65-F5344CB8AC3E}">
        <p14:creationId xmlns:p14="http://schemas.microsoft.com/office/powerpoint/2010/main" val="247138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490B-9FD6-4F6F-9B4E-99D30F83D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latin typeface="Arial Black" panose="020B0A04020102020204" pitchFamily="34" charset="0"/>
              </a:rPr>
              <a:t>LSTM Explained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55895-77FA-44A8-A380-928576E29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short-term memory (LSTM) is a kind of Neural Network known as a Recurrent Neural Networks</a:t>
            </a:r>
          </a:p>
        </p:txBody>
      </p:sp>
      <p:pic>
        <p:nvPicPr>
          <p:cNvPr id="1026" name="Picture 2" descr="Alternatives to Hangman — TEFL Lemon: Free ESL lesson ideas and great  content for TEFL teachers">
            <a:extLst>
              <a:ext uri="{FF2B5EF4-FFF2-40B4-BE49-F238E27FC236}">
                <a16:creationId xmlns:a16="http://schemas.microsoft.com/office/drawing/2014/main" id="{10DD876E-FF2B-4C37-B7A5-C92F9DEEB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12" y="2887468"/>
            <a:ext cx="5133975" cy="349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10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490B-9FD6-4F6F-9B4E-99D30F83D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latin typeface="Arial Black" panose="020B0A04020102020204" pitchFamily="34" charset="0"/>
              </a:rPr>
              <a:t>LSTM Explained (cont...)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55895-77FA-44A8-A380-928576E29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RNNs have the long-term information traveling sequentially before getting to the current processing cell</a:t>
            </a:r>
          </a:p>
        </p:txBody>
      </p:sp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5CEEF658-EB3F-401D-AB73-9EAB72EB4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3429000"/>
            <a:ext cx="6929438" cy="182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649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D4DD-3463-4FF1-BE43-900F0DA06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08113"/>
            <a:ext cx="1061085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The Model</a:t>
            </a:r>
          </a:p>
        </p:txBody>
      </p:sp>
    </p:spTree>
    <p:extLst>
      <p:ext uri="{BB962C8B-B14F-4D97-AF65-F5344CB8AC3E}">
        <p14:creationId xmlns:p14="http://schemas.microsoft.com/office/powerpoint/2010/main" val="3455398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D4DD-3463-4FF1-BE43-900F0DA06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08113"/>
            <a:ext cx="1061085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282775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</TotalTime>
  <Words>158</Words>
  <Application>Microsoft Office PowerPoint</Application>
  <PresentationFormat>Widescreen</PresentationFormat>
  <Paragraphs>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Slack-Lato</vt:lpstr>
      <vt:lpstr>Office Theme</vt:lpstr>
      <vt:lpstr>Stock Market Modeling</vt:lpstr>
      <vt:lpstr>Objective</vt:lpstr>
      <vt:lpstr>Useability of Machine Learning with Stocks</vt:lpstr>
      <vt:lpstr>Machine Learning</vt:lpstr>
      <vt:lpstr>Long Short Term Memory (LSTM)</vt:lpstr>
      <vt:lpstr>LSTM Explained</vt:lpstr>
      <vt:lpstr>LSTM Explained (cont...)</vt:lpstr>
      <vt:lpstr>The Model</vt:lpstr>
      <vt:lpstr>Results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– A Slice of Life in NYC</dc:title>
  <dc:creator>Alyssa George</dc:creator>
  <cp:lastModifiedBy>Julian Rojas</cp:lastModifiedBy>
  <cp:revision>26</cp:revision>
  <dcterms:created xsi:type="dcterms:W3CDTF">2020-10-08T23:35:45Z</dcterms:created>
  <dcterms:modified xsi:type="dcterms:W3CDTF">2020-11-14T15:01:27Z</dcterms:modified>
</cp:coreProperties>
</file>