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82" r:id="rId4"/>
    <p:sldId id="280" r:id="rId5"/>
    <p:sldId id="283" r:id="rId6"/>
    <p:sldId id="279" r:id="rId7"/>
    <p:sldId id="284" r:id="rId8"/>
    <p:sldId id="281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6179DF-E8C5-46C6-AEAA-226F0B128006}">
          <p14:sldIdLst>
            <p14:sldId id="271"/>
            <p14:sldId id="273"/>
            <p14:sldId id="282"/>
            <p14:sldId id="280"/>
            <p14:sldId id="283"/>
            <p14:sldId id="279"/>
            <p14:sldId id="284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pos="3840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7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CAD7-1E94-4088-9559-BD66876E30E9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3" y="1"/>
            <a:ext cx="7807637" cy="66545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4255" y="18853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Marta Coll &amp; Miquel Ortega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3324" y="1106529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Aristeus</a:t>
            </a:r>
            <a:r>
              <a:rPr lang="es-ES" dirty="0" smtClean="0"/>
              <a:t> </a:t>
            </a:r>
            <a:r>
              <a:rPr lang="es-ES" dirty="0" err="1" smtClean="0"/>
              <a:t>antennatus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84651" y="170915"/>
            <a:ext cx="28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landings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" y="2042143"/>
            <a:ext cx="6038566" cy="3811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8800" y="2792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data6)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 Min        1Q    Median        3Q       Max  </a:t>
            </a:r>
          </a:p>
          <a:p>
            <a:r>
              <a:rPr lang="en-GB" dirty="0"/>
              <a:t>-13.7143   -5.8690    0.2857    4.2857   13.2857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 46.714      1.710  27.318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  9.619      4.837   1.989   0.0593 .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61.40693)</a:t>
            </a:r>
          </a:p>
          <a:p>
            <a:endParaRPr lang="en-GB" dirty="0"/>
          </a:p>
          <a:p>
            <a:r>
              <a:rPr lang="en-GB" dirty="0"/>
              <a:t>    Null deviance: 1593.8  on 23  degrees of freedom</a:t>
            </a:r>
          </a:p>
          <a:p>
            <a:r>
              <a:rPr lang="en-GB" dirty="0"/>
              <a:t>Residual deviance: 1351.0  on 22  degrees of freedom</a:t>
            </a:r>
          </a:p>
          <a:p>
            <a:r>
              <a:rPr lang="en-GB" dirty="0"/>
              <a:t>AIC: 170.84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</p:spTree>
    <p:extLst>
      <p:ext uri="{BB962C8B-B14F-4D97-AF65-F5344CB8AC3E}">
        <p14:creationId xmlns:p14="http://schemas.microsoft.com/office/powerpoint/2010/main" val="8803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91819" y="433016"/>
            <a:ext cx="81133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quasipoisson</a:t>
            </a:r>
            <a:r>
              <a:rPr lang="en-GB" dirty="0"/>
              <a:t>(), data = data6)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 Min        1Q    Median        3Q       Max  </a:t>
            </a:r>
          </a:p>
          <a:p>
            <a:r>
              <a:rPr lang="en-GB" dirty="0"/>
              <a:t>-2.11914  -0.85563   0.03969   0.61781   1.86116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3.84405    0.03647 105.417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0.18724    0.09512   1.968   0.0618 .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quasipoisson</a:t>
            </a:r>
            <a:r>
              <a:rPr lang="en-GB" dirty="0"/>
              <a:t> family taken to be 1.304442)</a:t>
            </a:r>
          </a:p>
          <a:p>
            <a:endParaRPr lang="en-GB" dirty="0"/>
          </a:p>
          <a:p>
            <a:r>
              <a:rPr lang="en-GB" dirty="0"/>
              <a:t>    Null deviance: 33.630  on 23  degrees of freedom</a:t>
            </a:r>
          </a:p>
          <a:p>
            <a:r>
              <a:rPr lang="en-GB" dirty="0"/>
              <a:t>Residual deviance: 28.795  on 22  degrees of freedom</a:t>
            </a:r>
          </a:p>
          <a:p>
            <a:r>
              <a:rPr lang="en-GB" dirty="0"/>
              <a:t>AIC: NA</a:t>
            </a:r>
          </a:p>
          <a:p>
            <a:endParaRPr lang="en-GB" dirty="0"/>
          </a:p>
          <a:p>
            <a:r>
              <a:rPr lang="en-GB" dirty="0"/>
              <a:t>Number of Fisher Scoring iterations: 4</a:t>
            </a:r>
          </a:p>
        </p:txBody>
      </p:sp>
    </p:spTree>
    <p:extLst>
      <p:ext uri="{BB962C8B-B14F-4D97-AF65-F5344CB8AC3E}">
        <p14:creationId xmlns:p14="http://schemas.microsoft.com/office/powerpoint/2010/main" val="38337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068" y="1511882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Aristeus</a:t>
            </a:r>
            <a:r>
              <a:rPr lang="es-ES" dirty="0" smtClean="0"/>
              <a:t> </a:t>
            </a:r>
            <a:r>
              <a:rPr lang="es-ES" dirty="0" err="1" smtClean="0"/>
              <a:t>antennatus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4651" y="170915"/>
            <a:ext cx="29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09511"/>
            <a:ext cx="6083805" cy="38404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8017" y="35558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data8)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-524.71  -116.93    73.79   154.29   352.29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1673.71      53.42  31.333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-170.05     151.09  -1.125    0.273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59922.23)</a:t>
            </a:r>
          </a:p>
          <a:p>
            <a:endParaRPr lang="en-GB" dirty="0"/>
          </a:p>
          <a:p>
            <a:r>
              <a:rPr lang="en-GB" dirty="0"/>
              <a:t>    Null deviance: 1394194  on 23  degrees of freedom</a:t>
            </a:r>
          </a:p>
          <a:p>
            <a:r>
              <a:rPr lang="en-GB" dirty="0"/>
              <a:t>Residual deviance: 1318289  on 22  degrees of freedom</a:t>
            </a:r>
          </a:p>
          <a:p>
            <a:r>
              <a:rPr lang="en-GB" dirty="0"/>
              <a:t>AIC: 336.04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</p:spTree>
    <p:extLst>
      <p:ext uri="{BB962C8B-B14F-4D97-AF65-F5344CB8AC3E}">
        <p14:creationId xmlns:p14="http://schemas.microsoft.com/office/powerpoint/2010/main" val="25848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683" y="517857"/>
            <a:ext cx="77268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quasipoisson</a:t>
            </a:r>
            <a:r>
              <a:rPr lang="en-GB" dirty="0"/>
              <a:t>(), data = data8)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-13.602   -2.999    1.790    3.715    8.333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7.42280    0.03199 232.024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-0.10714    0.09486  -1.129    0.271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quasipoisson</a:t>
            </a:r>
            <a:r>
              <a:rPr lang="en-GB" dirty="0"/>
              <a:t> family taken to be 35.97244)</a:t>
            </a:r>
          </a:p>
          <a:p>
            <a:endParaRPr lang="en-GB" dirty="0"/>
          </a:p>
          <a:p>
            <a:r>
              <a:rPr lang="en-GB" dirty="0"/>
              <a:t>    Null deviance: 872.14  on 23  degrees of freedom</a:t>
            </a:r>
          </a:p>
          <a:p>
            <a:r>
              <a:rPr lang="en-GB" dirty="0"/>
              <a:t>Residual deviance: 824.97  on 22  degrees of freedom</a:t>
            </a:r>
          </a:p>
          <a:p>
            <a:r>
              <a:rPr lang="en-GB" dirty="0"/>
              <a:t>AIC: NA</a:t>
            </a:r>
          </a:p>
          <a:p>
            <a:endParaRPr lang="en-GB" dirty="0"/>
          </a:p>
          <a:p>
            <a:r>
              <a:rPr lang="en-GB" dirty="0"/>
              <a:t>Number of Fisher Scoring iterations: 4</a:t>
            </a:r>
          </a:p>
        </p:txBody>
      </p:sp>
    </p:spTree>
    <p:extLst>
      <p:ext uri="{BB962C8B-B14F-4D97-AF65-F5344CB8AC3E}">
        <p14:creationId xmlns:p14="http://schemas.microsoft.com/office/powerpoint/2010/main" val="20238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3006" y="1524232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Parapenaeus</a:t>
            </a:r>
            <a:r>
              <a:rPr lang="es-ES" dirty="0"/>
              <a:t> </a:t>
            </a:r>
            <a:r>
              <a:rPr lang="es-ES" dirty="0" err="1"/>
              <a:t>longirostris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4651" y="170915"/>
            <a:ext cx="28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landings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" y="2334095"/>
            <a:ext cx="6009140" cy="3793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1641" y="35558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data7)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-3.3333  -2.3333  -0.3333   2.6667   5.6667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11.3333     0.5836  19.421 2.46e-15 ***</a:t>
            </a:r>
          </a:p>
          <a:p>
            <a:r>
              <a:rPr lang="en-GB" dirty="0" err="1"/>
              <a:t>CovidYes</a:t>
            </a:r>
            <a:r>
              <a:rPr lang="en-GB" dirty="0"/>
              <a:t>      6.0000     1.6506   3.635  0.00146 **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7.151515)</a:t>
            </a:r>
          </a:p>
          <a:p>
            <a:endParaRPr lang="en-GB" dirty="0"/>
          </a:p>
          <a:p>
            <a:r>
              <a:rPr lang="en-GB" dirty="0"/>
              <a:t>    Null deviance: 251.83  on 23  degrees of freedom</a:t>
            </a:r>
          </a:p>
          <a:p>
            <a:r>
              <a:rPr lang="en-GB" dirty="0"/>
              <a:t>Residual deviance: 157.33  on 22  degrees of freedom</a:t>
            </a:r>
          </a:p>
          <a:p>
            <a:r>
              <a:rPr lang="en-GB" dirty="0"/>
              <a:t>AIC: 119.24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</p:spTree>
    <p:extLst>
      <p:ext uri="{BB962C8B-B14F-4D97-AF65-F5344CB8AC3E}">
        <p14:creationId xmlns:p14="http://schemas.microsoft.com/office/powerpoint/2010/main" val="200841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9525" y="470723"/>
            <a:ext cx="772683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quasipoisson</a:t>
            </a:r>
            <a:r>
              <a:rPr lang="en-GB" dirty="0"/>
              <a:t>(), data = data7)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 Min        1Q    Median        3Q       Max  </a:t>
            </a:r>
          </a:p>
          <a:p>
            <a:r>
              <a:rPr lang="en-GB" dirty="0"/>
              <a:t>-1.04583  -0.71919  -0.09951   0.76375   1.56604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2.42775    0.05031  48.259  &lt; 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0.42488    0.11880   3.576  0.00168 **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quasipoisson</a:t>
            </a:r>
            <a:r>
              <a:rPr lang="en-GB" dirty="0"/>
              <a:t> family taken to be 0.6023242)</a:t>
            </a:r>
          </a:p>
          <a:p>
            <a:endParaRPr lang="en-GB" dirty="0"/>
          </a:p>
          <a:p>
            <a:r>
              <a:rPr lang="en-GB" dirty="0"/>
              <a:t>    Null deviance: 20.062  on 23  degrees of freedom</a:t>
            </a:r>
          </a:p>
          <a:p>
            <a:r>
              <a:rPr lang="en-GB" dirty="0"/>
              <a:t>Residual deviance: 13.040  on 22  degrees of freedom</a:t>
            </a:r>
          </a:p>
          <a:p>
            <a:r>
              <a:rPr lang="en-GB" dirty="0"/>
              <a:t>AIC: NA</a:t>
            </a:r>
          </a:p>
          <a:p>
            <a:endParaRPr lang="en-GB" dirty="0"/>
          </a:p>
          <a:p>
            <a:r>
              <a:rPr lang="en-GB" dirty="0"/>
              <a:t>Number of Fisher Scoring iterations: 4</a:t>
            </a:r>
          </a:p>
        </p:txBody>
      </p:sp>
    </p:spTree>
    <p:extLst>
      <p:ext uri="{BB962C8B-B14F-4D97-AF65-F5344CB8AC3E}">
        <p14:creationId xmlns:p14="http://schemas.microsoft.com/office/powerpoint/2010/main" val="41999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3897" y="1524233"/>
            <a:ext cx="248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Parapenaeus</a:t>
            </a:r>
            <a:r>
              <a:rPr lang="es-ES" dirty="0"/>
              <a:t> </a:t>
            </a:r>
            <a:r>
              <a:rPr lang="es-ES" dirty="0" err="1"/>
              <a:t>longirostris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4651" y="170915"/>
            <a:ext cx="29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689"/>
            <a:ext cx="6096000" cy="38481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62540" y="26985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data9)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-73.000  -31.000   -6.333   28.083  102.000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 151.00      10.16  14.859 5.94e-13 ***</a:t>
            </a:r>
          </a:p>
          <a:p>
            <a:r>
              <a:rPr lang="en-GB" dirty="0" err="1"/>
              <a:t>CovidYes</a:t>
            </a:r>
            <a:r>
              <a:rPr lang="en-GB" dirty="0"/>
              <a:t>      -20.33      28.74  -0.707    0.487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2168.758)</a:t>
            </a:r>
          </a:p>
          <a:p>
            <a:endParaRPr lang="en-GB" dirty="0"/>
          </a:p>
          <a:p>
            <a:r>
              <a:rPr lang="en-GB" dirty="0"/>
              <a:t>    Null deviance: 48798  on 23  degrees of freedom</a:t>
            </a:r>
          </a:p>
          <a:p>
            <a:r>
              <a:rPr lang="en-GB" dirty="0"/>
              <a:t>Residual deviance: 47713  on 22  degrees of freedom</a:t>
            </a:r>
          </a:p>
          <a:p>
            <a:r>
              <a:rPr lang="en-GB" dirty="0"/>
              <a:t>AIC: 256.39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</p:spTree>
    <p:extLst>
      <p:ext uri="{BB962C8B-B14F-4D97-AF65-F5344CB8AC3E}">
        <p14:creationId xmlns:p14="http://schemas.microsoft.com/office/powerpoint/2010/main" val="124598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5832" y="555564"/>
            <a:ext cx="7707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quasipoisson</a:t>
            </a:r>
            <a:r>
              <a:rPr lang="en-GB" dirty="0"/>
              <a:t>(), data = data9)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-6.5537  -2.6174  -0.5433   2.2589   7.5599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5.01728    0.06744  74.394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-0.14463    0.20333  -0.711    0.484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quasipoisson</a:t>
            </a:r>
            <a:r>
              <a:rPr lang="en-GB" dirty="0"/>
              <a:t> family taken to be 14.42301)</a:t>
            </a:r>
          </a:p>
          <a:p>
            <a:endParaRPr lang="en-GB" dirty="0"/>
          </a:p>
          <a:p>
            <a:r>
              <a:rPr lang="en-GB" dirty="0"/>
              <a:t>    Null deviance: 322.36  on 23  degrees of freedom</a:t>
            </a:r>
          </a:p>
          <a:p>
            <a:r>
              <a:rPr lang="en-GB" dirty="0"/>
              <a:t>Residual deviance: 314.78  on 22  degrees of freedom</a:t>
            </a:r>
          </a:p>
          <a:p>
            <a:r>
              <a:rPr lang="en-GB" dirty="0"/>
              <a:t>AIC: NA</a:t>
            </a:r>
          </a:p>
          <a:p>
            <a:endParaRPr lang="en-GB" dirty="0"/>
          </a:p>
          <a:p>
            <a:r>
              <a:rPr lang="en-GB" dirty="0"/>
              <a:t>Number of Fisher Scoring iterations: 4</a:t>
            </a:r>
          </a:p>
        </p:txBody>
      </p:sp>
    </p:spTree>
    <p:extLst>
      <p:ext uri="{BB962C8B-B14F-4D97-AF65-F5344CB8AC3E}">
        <p14:creationId xmlns:p14="http://schemas.microsoft.com/office/powerpoint/2010/main" val="12403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975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</dc:creator>
  <cp:lastModifiedBy>Marta</cp:lastModifiedBy>
  <cp:revision>46</cp:revision>
  <dcterms:created xsi:type="dcterms:W3CDTF">2020-08-12T20:39:53Z</dcterms:created>
  <dcterms:modified xsi:type="dcterms:W3CDTF">2020-09-03T20:22:55Z</dcterms:modified>
</cp:coreProperties>
</file>