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D750-DC0D-FF43-98A2-6958EF1942CB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9E5-E5AC-9043-8A85-D73D401C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8-30 at 22.4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" y="192688"/>
            <a:ext cx="4638322" cy="38022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20-08-30 at 22.4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" y="4394200"/>
            <a:ext cx="4713358" cy="16936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362223" y="5043968"/>
            <a:ext cx="367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 19% drop in total wildlife kills in Feb of the lockdown versus the same month in 2019.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2223" y="1488157"/>
            <a:ext cx="36741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used a general additive mixed model where Year and Month were included and fitted as a spline function. Highway was included as a random effect. The lockdown period was Feb. and Mar. of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8-30 at 22.4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4" y="395110"/>
            <a:ext cx="4564491" cy="3723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Shot 2020-08-30 at 22.43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4707468"/>
            <a:ext cx="4542440" cy="1628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362223" y="5043968"/>
            <a:ext cx="367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 10% drop in traffic in Feb of the lockdown versus the same month in 2019.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2223" y="1488157"/>
            <a:ext cx="36741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used a general additive mixed model where Year and Month were included and fitted as a spline function. Highway was included as a random effect. The lockdown period was Feb. and Mar. of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aeb1c13</dc:creator>
  <cp:lastModifiedBy>aeb1c13</cp:lastModifiedBy>
  <cp:revision>2</cp:revision>
  <dcterms:created xsi:type="dcterms:W3CDTF">2020-08-31T01:13:26Z</dcterms:created>
  <dcterms:modified xsi:type="dcterms:W3CDTF">2020-08-31T01:29:26Z</dcterms:modified>
</cp:coreProperties>
</file>