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20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589E-C837-3E41-8068-8415E5525092}" type="datetimeFigureOut">
              <a:rPr lang="en-US" smtClean="0"/>
              <a:t>26/09/2020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2E3C-DBEB-7F48-B95A-0B627C006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9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589E-C837-3E41-8068-8415E5525092}" type="datetimeFigureOut">
              <a:rPr lang="en-US" smtClean="0"/>
              <a:t>26/09/2020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2E3C-DBEB-7F48-B95A-0B627C006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8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589E-C837-3E41-8068-8415E5525092}" type="datetimeFigureOut">
              <a:rPr lang="en-US" smtClean="0"/>
              <a:t>26/09/2020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2E3C-DBEB-7F48-B95A-0B627C006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0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589E-C837-3E41-8068-8415E5525092}" type="datetimeFigureOut">
              <a:rPr lang="en-US" smtClean="0"/>
              <a:t>26/09/2020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2E3C-DBEB-7F48-B95A-0B627C006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6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589E-C837-3E41-8068-8415E5525092}" type="datetimeFigureOut">
              <a:rPr lang="en-US" smtClean="0"/>
              <a:t>26/09/2020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2E3C-DBEB-7F48-B95A-0B627C006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3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589E-C837-3E41-8068-8415E5525092}" type="datetimeFigureOut">
              <a:rPr lang="en-US" smtClean="0"/>
              <a:t>26/09/2020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2E3C-DBEB-7F48-B95A-0B627C006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8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589E-C837-3E41-8068-8415E5525092}" type="datetimeFigureOut">
              <a:rPr lang="en-US" smtClean="0"/>
              <a:t>26/09/2020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2E3C-DBEB-7F48-B95A-0B627C006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16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589E-C837-3E41-8068-8415E5525092}" type="datetimeFigureOut">
              <a:rPr lang="en-US" smtClean="0"/>
              <a:t>26/09/2020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2E3C-DBEB-7F48-B95A-0B627C006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1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589E-C837-3E41-8068-8415E5525092}" type="datetimeFigureOut">
              <a:rPr lang="en-US" smtClean="0"/>
              <a:t>26/09/2020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2E3C-DBEB-7F48-B95A-0B627C006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6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589E-C837-3E41-8068-8415E5525092}" type="datetimeFigureOut">
              <a:rPr lang="en-US" smtClean="0"/>
              <a:t>26/09/2020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2E3C-DBEB-7F48-B95A-0B627C006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2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589E-C837-3E41-8068-8415E5525092}" type="datetimeFigureOut">
              <a:rPr lang="en-US" smtClean="0"/>
              <a:t>26/09/2020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2E3C-DBEB-7F48-B95A-0B627C006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C589E-C837-3E41-8068-8415E5525092}" type="datetimeFigureOut">
              <a:rPr lang="en-US" smtClean="0"/>
              <a:t>26/09/2020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02E3C-DBEB-7F48-B95A-0B627C006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9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68" y="927100"/>
            <a:ext cx="5118100" cy="5003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4668" y="5714719"/>
            <a:ext cx="1182147" cy="21618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475" y="1600776"/>
            <a:ext cx="3692844" cy="31751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488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aeb1c13</dc:creator>
  <cp:lastModifiedBy>aeb1c13</cp:lastModifiedBy>
  <cp:revision>1</cp:revision>
  <dcterms:created xsi:type="dcterms:W3CDTF">2020-09-26T12:26:52Z</dcterms:created>
  <dcterms:modified xsi:type="dcterms:W3CDTF">2020-09-26T12:27:57Z</dcterms:modified>
</cp:coreProperties>
</file>