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3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7B7C-BF25-2741-AA6F-48BE721CA29B}" type="datetimeFigureOut">
              <a:rPr lang="en-US" smtClean="0"/>
              <a:t>29/08/2020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D6A5-ED1D-7643-A366-AF2BAF49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8-29 at 15.5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11"/>
            <a:ext cx="9144000" cy="2754339"/>
          </a:xfrm>
          <a:prstGeom prst="rect">
            <a:avLst/>
          </a:prstGeom>
        </p:spPr>
      </p:pic>
      <p:pic>
        <p:nvPicPr>
          <p:cNvPr id="5" name="Picture 4" descr="Screen Shot 2020-08-29 at 15.59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11" y="2908150"/>
            <a:ext cx="4782256" cy="38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7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08-29 at 16.2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94660"/>
          </a:xfrm>
          <a:prstGeom prst="rect">
            <a:avLst/>
          </a:prstGeom>
        </p:spPr>
      </p:pic>
      <p:pic>
        <p:nvPicPr>
          <p:cNvPr id="6" name="Picture 5" descr="Screen Shot 2020-08-29 at 16.28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2" y="3130211"/>
            <a:ext cx="4745551" cy="31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aeb1c13</dc:creator>
  <cp:lastModifiedBy>aeb1c13</cp:lastModifiedBy>
  <cp:revision>2</cp:revision>
  <dcterms:created xsi:type="dcterms:W3CDTF">2020-08-29T18:27:32Z</dcterms:created>
  <dcterms:modified xsi:type="dcterms:W3CDTF">2020-08-29T19:00:49Z</dcterms:modified>
</cp:coreProperties>
</file>