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introduce ourselves.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2bb0af07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2bb0af07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2bb0af07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2bb0af07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2bb0af07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2bb0af07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ask if there are any questions.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2bb0af07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2bb0af07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RJ reads.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2bb0af07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2bb0af07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2bb0af07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2bb0af07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2bb0af07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2bb0af07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2bb0af07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2bb0af07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bf7494b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2bf7494b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2bb0af07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2bb0af07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2bb0af07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2bb0af07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25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Created by Richard Compton, Selena Haidar, Kevin Kaminski, Kelly Kurkowski, Seth Logan, Elias Qumsieh, &amp; Mary Shiner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 rot="-1679681">
            <a:off x="6145739" y="1829584"/>
            <a:ext cx="1559472" cy="399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Sprint 1!</a:t>
            </a:r>
            <a:endParaRPr b="1" sz="24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Objectives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Questions?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Refresher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175"/>
            <a:ext cx="3999900" cy="3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We are creating a web application that will help </a:t>
            </a:r>
            <a:r>
              <a:rPr lang="en" sz="1100"/>
              <a:t>restaurant's</a:t>
            </a:r>
            <a:r>
              <a:rPr lang="en" sz="1100"/>
              <a:t> accurately calculate wait times, giving a more enjoyable experience to the consumer.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High Level User Stories:</a:t>
            </a:r>
            <a:endParaRPr b="1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As a restaurant manager, I want to easily configure, manage and reconfigure a seating area.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As a restaurant manager, I want to quickly estimate my restaurant's average occupancy and wait time.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As a restaurant manager, I want to store my restaurant's information in a concise, clean medium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As a customer, I want to easily and accurately reserve a table.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As a customer, I want to swiftly know the current wait time.</a:t>
            </a:r>
            <a:endParaRPr sz="1100"/>
          </a:p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4832400" y="1266175"/>
            <a:ext cx="3999900" cy="3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We are using Microsoft Visual Studio, C# as the primary programming language, TSQL for the database, and X for the web server.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Other Important Information:</a:t>
            </a:r>
            <a:endParaRPr b="1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ASP.NET framework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GitHub for version control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Trello for project management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Slack for communication (GitHub integration)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Meet up to twice/week in-person</a:t>
            </a:r>
            <a:endParaRPr sz="110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9900" y="1809728"/>
            <a:ext cx="439350" cy="38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1" y="3929526"/>
            <a:ext cx="774050" cy="7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7250" y="3962850"/>
            <a:ext cx="707400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1657" y="3962850"/>
            <a:ext cx="1257595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Account Creation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Management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Update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 Skeleton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&amp; Challenges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Mitigation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