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b8aba7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b8aba7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RJ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b8aba76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b8aba7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RJ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b8aba76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b8aba76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b8aba7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b8aba7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b8aba76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b8aba76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-703975" y="10510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-703975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</a:t>
            </a:r>
            <a:endParaRPr/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4946900" y="2668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THE TEAM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Richard Compton (Display)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Mary Shiner (Display)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Kevin Kaminski (Mobile)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Kelly Kurkowski (Mobile)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Selena Haidar (Middleware)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Elias Qumsieh (Middleware)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637" y="1854200"/>
            <a:ext cx="1435124" cy="14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restaurant admin, I can </a:t>
            </a:r>
            <a:r>
              <a:rPr b="1" lang="en"/>
              <a:t>add </a:t>
            </a:r>
            <a:r>
              <a:rPr lang="en"/>
              <a:t>my restaurant to ReServe.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restaurant can have an admin and a host, a host will control customer queues, in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restaurant admin, I can </a:t>
            </a:r>
            <a:r>
              <a:rPr b="1" lang="en"/>
              <a:t>configure</a:t>
            </a:r>
            <a:r>
              <a:rPr lang="en"/>
              <a:t> my restaurant’s information.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Description, type, hours, ratings, specialty options, &amp;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customer, I can </a:t>
            </a:r>
            <a:r>
              <a:rPr b="1" lang="en"/>
              <a:t>view </a:t>
            </a:r>
            <a:r>
              <a:rPr lang="en"/>
              <a:t>all of a restaurant’s information.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done before making a reservation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customer, I can </a:t>
            </a:r>
            <a:r>
              <a:rPr b="1" lang="en"/>
              <a:t>create </a:t>
            </a:r>
            <a:r>
              <a:rPr lang="en"/>
              <a:t>a reservation at a restaurant.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Done via a drop down menu, wait time not yet implemented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152" y="3333100"/>
            <a:ext cx="1310149" cy="1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Risks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the single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Lost a team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C#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Cutting the restaurant admin portion of the phone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Focusing on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few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Usability of the rest of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Crisp and clean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Compiling documentation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025" y="445025"/>
            <a:ext cx="2423274" cy="18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Goals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customer, I want to </a:t>
            </a:r>
            <a:r>
              <a:rPr lang="en"/>
              <a:t>be </a:t>
            </a:r>
            <a:r>
              <a:rPr b="1" lang="en"/>
              <a:t>given</a:t>
            </a:r>
            <a:r>
              <a:rPr b="1" lang="en"/>
              <a:t> </a:t>
            </a:r>
            <a:r>
              <a:rPr lang="en"/>
              <a:t>an accurate wait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customer, I want to </a:t>
            </a:r>
            <a:r>
              <a:rPr b="1" lang="en"/>
              <a:t>receive </a:t>
            </a:r>
            <a:r>
              <a:rPr lang="en"/>
              <a:t>a notification when my table is ready.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customer, I want to </a:t>
            </a:r>
            <a:r>
              <a:rPr b="1" lang="en"/>
              <a:t>view</a:t>
            </a:r>
            <a:r>
              <a:rPr b="1" lang="en"/>
              <a:t> </a:t>
            </a:r>
            <a:r>
              <a:rPr lang="en"/>
              <a:t>a clear, concise, and easy-to-use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restaurant host, I want to </a:t>
            </a:r>
            <a:r>
              <a:rPr b="1" lang="en"/>
              <a:t>manage </a:t>
            </a:r>
            <a:r>
              <a:rPr lang="en"/>
              <a:t>the customer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User Interface design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025" y="2953200"/>
            <a:ext cx="1339950" cy="16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68975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Demo!</a:t>
            </a:r>
            <a:endParaRPr sz="96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138" y="638125"/>
            <a:ext cx="2483724" cy="14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