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C451-F777-489F-91A5-DB7BCBCCF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A8F31-A8A8-448C-BDA0-4101DA19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6FA3-CCA9-4570-A0D8-7E8741B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2A6D-DF19-44EB-A4B5-DA5CA28F34B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2C173-BFE4-4009-8F39-4F94BD72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67454-C4F7-47C9-8A97-36D52303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7828-B0E9-4B9C-9E86-62EA3E7E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C0B3-D601-4676-A3F0-3F2CE59B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9F4F5-06A3-43F6-8894-01430496D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6870B-FFF2-4E1C-B0EF-782AD026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2A6D-DF19-44EB-A4B5-DA5CA28F34B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AE5F4-F2E9-4C18-AD01-9E6A2187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FF922-4EFE-4631-90C9-404B85D3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7828-B0E9-4B9C-9E86-62EA3E7E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4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8CAC4-513E-409F-A49F-8BAA37D1C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98A26-39E3-474D-8FAE-55AD75344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19532-6306-4B53-B0E4-CA09E2B2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2A6D-DF19-44EB-A4B5-DA5CA28F34B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8C718-10A2-44C6-877E-0E673A73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E5A17-2358-4E75-BAD8-DF251460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7828-B0E9-4B9C-9E86-62EA3E7E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6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182D-0B21-45B7-B617-BBF633F0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B5C10-5D7F-4F0E-ACAD-606A2FA62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A5F93-7EDD-4D2F-B698-70431940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2A6D-DF19-44EB-A4B5-DA5CA28F34B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C297-69BC-44CD-A85C-FDE1B35E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E4542-4513-4A2D-B092-58BCB5E7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7828-B0E9-4B9C-9E86-62EA3E7E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4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7BEE-985A-4F64-8B3B-0E21ACE0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95306-954A-442B-8AB7-50A3DD8C9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33CD2-2D8F-43AC-95E8-B5AB02E4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2A6D-DF19-44EB-A4B5-DA5CA28F34B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F40E-33F7-4D65-810C-D5C2468D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EE8E2-5EA6-4707-B93A-75F7561E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7828-B0E9-4B9C-9E86-62EA3E7E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7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97EE-F87F-4381-82E4-7D6F25C6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DA56-582F-4D72-B3C8-8A69D4264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91779-5ACE-44BC-A0E9-5E02222AA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3E9E6-38EE-48C0-9777-9745CE35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2A6D-DF19-44EB-A4B5-DA5CA28F34B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D20D6-EB27-4AB4-8195-F7DE41C3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C0D9B-C14E-4A53-A6F2-DE6B98B3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7828-B0E9-4B9C-9E86-62EA3E7E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3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73A8-C155-4FB2-BDD4-F7B2AA83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18AA0-FC3B-401F-AD68-4556BA2D8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DC499-7584-4B6A-AABF-A2ABB9818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84EF4-CA5F-4D96-A708-789DE556A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D6368-ABA2-49A6-92B6-E9F76B0F5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61853-B871-47FB-85EE-1ADBB4B8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2A6D-DF19-44EB-A4B5-DA5CA28F34B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C3C84-271E-4927-A97B-BF40D485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D874D-3F3A-4116-BCC6-44C0C239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7828-B0E9-4B9C-9E86-62EA3E7E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5484-FFCE-4812-B340-231B3867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37B47-B578-4455-A0F4-EAD9CECC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2A6D-DF19-44EB-A4B5-DA5CA28F34B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C7590-130B-4640-8A9A-90301A13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22E84-D85C-4924-A753-25FF3ECD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7828-B0E9-4B9C-9E86-62EA3E7E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88AA4-7EA4-4988-934F-D0E3A801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2A6D-DF19-44EB-A4B5-DA5CA28F34B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EAB54-7E06-40C3-A81E-615286F0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D28E6-EDC9-4E64-A3D3-FF1E5952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7828-B0E9-4B9C-9E86-62EA3E7E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5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AE91-EEEB-4279-9EF1-C444DA37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C65F8-25B0-456C-A829-1969F6DA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8A8B7-D627-46CC-9CF5-989360152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768CE-3510-4ED7-B895-E17AC609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2A6D-DF19-44EB-A4B5-DA5CA28F34B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A1CC8-06CC-46E4-A732-9F4FE03E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6F4C8-D85A-4EA2-88A9-7F64755A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7828-B0E9-4B9C-9E86-62EA3E7E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6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CC06-3417-4693-8A29-34042FDA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BEC1C-E19F-45A6-B507-BDB372DC9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D1B76-089E-45CD-BAB2-E4C3D0E1C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36E31-072D-4B83-BF8F-7467BFCF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2A6D-DF19-44EB-A4B5-DA5CA28F34B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10AFE-AF8D-4537-A978-BB7BDB5F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906F-844F-4837-8B31-3F87AEB0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7828-B0E9-4B9C-9E86-62EA3E7E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3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80291-C1D5-4FEB-B4E1-4EE1C7E4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5F257-3EE1-4E5B-8F42-0BB005A7C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2B84-EA3A-499C-8BAD-74D46520A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C2A6D-DF19-44EB-A4B5-DA5CA28F34B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E786-B30E-4473-AD15-C8A2A9A69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D6DBA-CD5B-44DF-BF79-E1D8424A6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A7828-B0E9-4B9C-9E86-62EA3E7E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2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0E90-6C04-4E8A-B895-CB9F2FBD6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660DA-3FEA-4FC7-A9DF-BC4A78340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8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BD6CC8-0E01-44D5-8C1F-938FA59A329E}"/>
              </a:ext>
            </a:extLst>
          </p:cNvPr>
          <p:cNvSpPr/>
          <p:nvPr/>
        </p:nvSpPr>
        <p:spPr>
          <a:xfrm>
            <a:off x="3474128" y="195309"/>
            <a:ext cx="3897297" cy="26633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9FB267-E898-4C9B-A54B-4BD157912780}"/>
              </a:ext>
            </a:extLst>
          </p:cNvPr>
          <p:cNvSpPr/>
          <p:nvPr/>
        </p:nvSpPr>
        <p:spPr>
          <a:xfrm>
            <a:off x="4657449" y="1850994"/>
            <a:ext cx="1415992" cy="7901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Web 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AF4684-0AD6-4BFD-9E9E-C308620281A5}"/>
              </a:ext>
            </a:extLst>
          </p:cNvPr>
          <p:cNvSpPr/>
          <p:nvPr/>
        </p:nvSpPr>
        <p:spPr>
          <a:xfrm>
            <a:off x="3792244" y="685802"/>
            <a:ext cx="1418948" cy="7901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Database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(SQL Server)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EB43F9-B1EB-4938-BDF3-DA9456915FD7}"/>
              </a:ext>
            </a:extLst>
          </p:cNvPr>
          <p:cNvSpPr/>
          <p:nvPr/>
        </p:nvSpPr>
        <p:spPr>
          <a:xfrm>
            <a:off x="3160821" y="3429000"/>
            <a:ext cx="2077375" cy="19020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Website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B2BBC1-A7E2-495C-9659-B99EEB247F3E}"/>
              </a:ext>
            </a:extLst>
          </p:cNvPr>
          <p:cNvSpPr/>
          <p:nvPr/>
        </p:nvSpPr>
        <p:spPr>
          <a:xfrm>
            <a:off x="5562226" y="3429000"/>
            <a:ext cx="2077375" cy="19020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Android App (Xamarin)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ADB6605-DBFA-4C9D-AA16-C6136E24577B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4117206" y="2734507"/>
            <a:ext cx="776797" cy="6121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3CC372B-80EF-4035-8485-5641CC994232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5824395" y="2652481"/>
            <a:ext cx="776797" cy="7762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215AAF-D463-4ACD-B9B2-8ED1ABD553C0}"/>
              </a:ext>
            </a:extLst>
          </p:cNvPr>
          <p:cNvSpPr txBox="1"/>
          <p:nvPr/>
        </p:nvSpPr>
        <p:spPr>
          <a:xfrm>
            <a:off x="4501719" y="257453"/>
            <a:ext cx="1842116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 Server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D05BD5-80D4-438D-88CF-B5A872140814}"/>
              </a:ext>
            </a:extLst>
          </p:cNvPr>
          <p:cNvSpPr/>
          <p:nvPr/>
        </p:nvSpPr>
        <p:spPr>
          <a:xfrm>
            <a:off x="5562226" y="685802"/>
            <a:ext cx="1415992" cy="7901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C# Backend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F84ABCF-BB05-4033-8A46-577B8C45B89E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V="1">
            <a:off x="4469169" y="1508463"/>
            <a:ext cx="375080" cy="309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353F660-057D-4871-8BDD-19DF20D8CEC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11488" y="1614814"/>
            <a:ext cx="352884" cy="972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98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BD6CC8-0E01-44D5-8C1F-938FA59A329E}"/>
              </a:ext>
            </a:extLst>
          </p:cNvPr>
          <p:cNvSpPr/>
          <p:nvPr/>
        </p:nvSpPr>
        <p:spPr>
          <a:xfrm>
            <a:off x="4154750" y="159798"/>
            <a:ext cx="2536054" cy="33380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9FB267-E898-4C9B-A54B-4BD157912780}"/>
              </a:ext>
            </a:extLst>
          </p:cNvPr>
          <p:cNvSpPr/>
          <p:nvPr/>
        </p:nvSpPr>
        <p:spPr>
          <a:xfrm>
            <a:off x="4508070" y="1791258"/>
            <a:ext cx="1842116" cy="4903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TSQL Interface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AF4684-0AD6-4BFD-9E9E-C308620281A5}"/>
              </a:ext>
            </a:extLst>
          </p:cNvPr>
          <p:cNvSpPr/>
          <p:nvPr/>
        </p:nvSpPr>
        <p:spPr>
          <a:xfrm>
            <a:off x="4501719" y="670265"/>
            <a:ext cx="1842116" cy="7901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Database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(SQL Server)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EB43F9-B1EB-4938-BDF3-DA9456915FD7}"/>
              </a:ext>
            </a:extLst>
          </p:cNvPr>
          <p:cNvSpPr/>
          <p:nvPr/>
        </p:nvSpPr>
        <p:spPr>
          <a:xfrm>
            <a:off x="4390440" y="3990140"/>
            <a:ext cx="2077375" cy="19020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Website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215AAF-D463-4ACD-B9B2-8ED1ABD553C0}"/>
              </a:ext>
            </a:extLst>
          </p:cNvPr>
          <p:cNvSpPr txBox="1"/>
          <p:nvPr/>
        </p:nvSpPr>
        <p:spPr>
          <a:xfrm>
            <a:off x="4501719" y="257453"/>
            <a:ext cx="1842116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 Server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AAD28D-2CA6-4149-B2CB-1182A264ACDA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422777" y="1460377"/>
            <a:ext cx="6351" cy="33088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BCE210-9660-4CAA-B5FF-B9FA7747829F}"/>
              </a:ext>
            </a:extLst>
          </p:cNvPr>
          <p:cNvSpPr/>
          <p:nvPr/>
        </p:nvSpPr>
        <p:spPr>
          <a:xfrm>
            <a:off x="4508070" y="2632604"/>
            <a:ext cx="1842116" cy="4903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C# Backend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337DD0-A613-4C05-87C5-F237FA0031C0}"/>
              </a:ext>
            </a:extLst>
          </p:cNvPr>
          <p:cNvCxnSpPr>
            <a:cxnSpLocks/>
          </p:cNvCxnSpPr>
          <p:nvPr/>
        </p:nvCxnSpPr>
        <p:spPr>
          <a:xfrm>
            <a:off x="5423579" y="2306616"/>
            <a:ext cx="6351" cy="33088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903F231-C8E2-444D-8116-440731D0045E}"/>
              </a:ext>
            </a:extLst>
          </p:cNvPr>
          <p:cNvCxnSpPr>
            <a:stCxn id="8" idx="0"/>
          </p:cNvCxnSpPr>
          <p:nvPr/>
        </p:nvCxnSpPr>
        <p:spPr>
          <a:xfrm rot="16200000" flipV="1">
            <a:off x="4995512" y="3556523"/>
            <a:ext cx="867233" cy="1"/>
          </a:xfrm>
          <a:prstGeom prst="bentConnector3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46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 Logan</dc:creator>
  <cp:lastModifiedBy>Seth Logan</cp:lastModifiedBy>
  <cp:revision>3</cp:revision>
  <dcterms:created xsi:type="dcterms:W3CDTF">2019-09-18T17:23:57Z</dcterms:created>
  <dcterms:modified xsi:type="dcterms:W3CDTF">2019-09-19T12:55:02Z</dcterms:modified>
</cp:coreProperties>
</file>